
<file path=[Content_Types].xml><?xml version="1.0" encoding="utf-8"?>
<Types xmlns="http://schemas.openxmlformats.org/package/2006/content-types">
  <Default Extension="png" ContentType="image/png"/>
  <Default Extension="bmp" ContentType="image/bmp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2673796-7400-424F-9931-9089CA1941F4}">
          <p14:sldIdLst>
            <p14:sldId id="256"/>
            <p14:sldId id="269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70"/>
            <p14:sldId id="271"/>
            <p14:sldId id="272"/>
            <p14:sldId id="273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17FC3-FBE8-4C29-8BA5-BFBA7B379F81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4A743-D3CA-4792-BE09-75FCBBA123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38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554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890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83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020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4622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294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989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989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989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989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98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350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43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149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58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26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771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72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4A743-D3CA-4792-BE09-75FCBBA123F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3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64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24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772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703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7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81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93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74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1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69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4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F08D0-BE42-4DBA-9F95-6F2CE2C34A19}" type="datetimeFigureOut">
              <a:rPr lang="en-US" smtClean="0"/>
              <a:t>1/19/2010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12532-1D30-4AC9-A79C-6399C436B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688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b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19,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237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"/>
            <a:ext cx="4729050" cy="6116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617"/>
          <p:cNvSpPr/>
          <p:nvPr/>
        </p:nvSpPr>
        <p:spPr>
          <a:xfrm>
            <a:off x="3603318" y="5169217"/>
            <a:ext cx="136752" cy="111401"/>
          </a:xfrm>
          <a:custGeom>
            <a:avLst/>
            <a:gdLst/>
            <a:ahLst/>
            <a:cxnLst/>
            <a:rect l="0" t="0" r="0" b="0"/>
            <a:pathLst>
              <a:path w="136752" h="111401">
                <a:moveTo>
                  <a:pt x="68569" y="0"/>
                </a:moveTo>
                <a:lnTo>
                  <a:pt x="80500" y="0"/>
                </a:lnTo>
                <a:lnTo>
                  <a:pt x="83191" y="953"/>
                </a:lnTo>
                <a:lnTo>
                  <a:pt x="85937" y="2540"/>
                </a:lnTo>
                <a:lnTo>
                  <a:pt x="92637" y="7381"/>
                </a:lnTo>
                <a:lnTo>
                  <a:pt x="96094" y="8043"/>
                </a:lnTo>
                <a:lnTo>
                  <a:pt x="98349" y="8220"/>
                </a:lnTo>
                <a:lnTo>
                  <a:pt x="99852" y="9290"/>
                </a:lnTo>
                <a:lnTo>
                  <a:pt x="100855" y="10956"/>
                </a:lnTo>
                <a:lnTo>
                  <a:pt x="101523" y="13019"/>
                </a:lnTo>
                <a:lnTo>
                  <a:pt x="101968" y="15347"/>
                </a:lnTo>
                <a:lnTo>
                  <a:pt x="102265" y="17852"/>
                </a:lnTo>
                <a:lnTo>
                  <a:pt x="102742" y="24164"/>
                </a:lnTo>
                <a:lnTo>
                  <a:pt x="102807" y="27567"/>
                </a:lnTo>
                <a:lnTo>
                  <a:pt x="102858" y="54325"/>
                </a:lnTo>
                <a:lnTo>
                  <a:pt x="101906" y="57171"/>
                </a:lnTo>
                <a:lnTo>
                  <a:pt x="100319" y="60022"/>
                </a:lnTo>
                <a:lnTo>
                  <a:pt x="98308" y="62875"/>
                </a:lnTo>
                <a:lnTo>
                  <a:pt x="96015" y="65729"/>
                </a:lnTo>
                <a:lnTo>
                  <a:pt x="93534" y="68584"/>
                </a:lnTo>
                <a:lnTo>
                  <a:pt x="90927" y="71441"/>
                </a:lnTo>
                <a:lnTo>
                  <a:pt x="88237" y="73345"/>
                </a:lnTo>
                <a:lnTo>
                  <a:pt x="85491" y="74614"/>
                </a:lnTo>
                <a:lnTo>
                  <a:pt x="82708" y="75460"/>
                </a:lnTo>
                <a:lnTo>
                  <a:pt x="79900" y="76977"/>
                </a:lnTo>
                <a:lnTo>
                  <a:pt x="77075" y="78940"/>
                </a:lnTo>
                <a:lnTo>
                  <a:pt x="74240" y="81202"/>
                </a:lnTo>
                <a:lnTo>
                  <a:pt x="71397" y="82710"/>
                </a:lnTo>
                <a:lnTo>
                  <a:pt x="68550" y="83715"/>
                </a:lnTo>
                <a:lnTo>
                  <a:pt x="65699" y="84385"/>
                </a:lnTo>
                <a:lnTo>
                  <a:pt x="62845" y="85784"/>
                </a:lnTo>
                <a:lnTo>
                  <a:pt x="59991" y="87669"/>
                </a:lnTo>
                <a:lnTo>
                  <a:pt x="57136" y="89879"/>
                </a:lnTo>
                <a:lnTo>
                  <a:pt x="54279" y="91352"/>
                </a:lnTo>
                <a:lnTo>
                  <a:pt x="51422" y="92334"/>
                </a:lnTo>
                <a:lnTo>
                  <a:pt x="48566" y="92988"/>
                </a:lnTo>
                <a:lnTo>
                  <a:pt x="44756" y="92473"/>
                </a:lnTo>
                <a:lnTo>
                  <a:pt x="40311" y="91176"/>
                </a:lnTo>
                <a:lnTo>
                  <a:pt x="28592" y="86802"/>
                </a:lnTo>
                <a:lnTo>
                  <a:pt x="25725" y="86443"/>
                </a:lnTo>
                <a:lnTo>
                  <a:pt x="21909" y="86204"/>
                </a:lnTo>
                <a:lnTo>
                  <a:pt x="17459" y="86044"/>
                </a:lnTo>
                <a:lnTo>
                  <a:pt x="14494" y="84985"/>
                </a:lnTo>
                <a:lnTo>
                  <a:pt x="12516" y="83327"/>
                </a:lnTo>
                <a:lnTo>
                  <a:pt x="11198" y="81269"/>
                </a:lnTo>
                <a:lnTo>
                  <a:pt x="9367" y="79897"/>
                </a:lnTo>
                <a:lnTo>
                  <a:pt x="7193" y="78982"/>
                </a:lnTo>
                <a:lnTo>
                  <a:pt x="4791" y="78372"/>
                </a:lnTo>
                <a:lnTo>
                  <a:pt x="3191" y="77013"/>
                </a:lnTo>
                <a:lnTo>
                  <a:pt x="2124" y="75155"/>
                </a:lnTo>
                <a:lnTo>
                  <a:pt x="411" y="69879"/>
                </a:lnTo>
                <a:lnTo>
                  <a:pt x="176" y="66618"/>
                </a:lnTo>
                <a:lnTo>
                  <a:pt x="72" y="61993"/>
                </a:lnTo>
                <a:lnTo>
                  <a:pt x="0" y="48462"/>
                </a:lnTo>
                <a:lnTo>
                  <a:pt x="949" y="46596"/>
                </a:lnTo>
                <a:lnTo>
                  <a:pt x="2534" y="45351"/>
                </a:lnTo>
                <a:lnTo>
                  <a:pt x="4543" y="44522"/>
                </a:lnTo>
                <a:lnTo>
                  <a:pt x="6835" y="43016"/>
                </a:lnTo>
                <a:lnTo>
                  <a:pt x="9315" y="41060"/>
                </a:lnTo>
                <a:lnTo>
                  <a:pt x="11922" y="38803"/>
                </a:lnTo>
                <a:lnTo>
                  <a:pt x="14611" y="37299"/>
                </a:lnTo>
                <a:lnTo>
                  <a:pt x="17357" y="36296"/>
                </a:lnTo>
                <a:lnTo>
                  <a:pt x="20141" y="35628"/>
                </a:lnTo>
                <a:lnTo>
                  <a:pt x="22948" y="35181"/>
                </a:lnTo>
                <a:lnTo>
                  <a:pt x="25773" y="34885"/>
                </a:lnTo>
                <a:lnTo>
                  <a:pt x="28608" y="34686"/>
                </a:lnTo>
                <a:lnTo>
                  <a:pt x="31451" y="34554"/>
                </a:lnTo>
                <a:lnTo>
                  <a:pt x="37149" y="34408"/>
                </a:lnTo>
                <a:lnTo>
                  <a:pt x="45713" y="34325"/>
                </a:lnTo>
                <a:lnTo>
                  <a:pt x="49521" y="35266"/>
                </a:lnTo>
                <a:lnTo>
                  <a:pt x="53966" y="36845"/>
                </a:lnTo>
                <a:lnTo>
                  <a:pt x="58833" y="38851"/>
                </a:lnTo>
                <a:lnTo>
                  <a:pt x="63031" y="40189"/>
                </a:lnTo>
                <a:lnTo>
                  <a:pt x="66782" y="41080"/>
                </a:lnTo>
                <a:lnTo>
                  <a:pt x="70236" y="41675"/>
                </a:lnTo>
                <a:lnTo>
                  <a:pt x="72537" y="43023"/>
                </a:lnTo>
                <a:lnTo>
                  <a:pt x="74072" y="44874"/>
                </a:lnTo>
                <a:lnTo>
                  <a:pt x="75095" y="47061"/>
                </a:lnTo>
                <a:lnTo>
                  <a:pt x="77682" y="48519"/>
                </a:lnTo>
                <a:lnTo>
                  <a:pt x="81312" y="49491"/>
                </a:lnTo>
                <a:lnTo>
                  <a:pt x="85637" y="50139"/>
                </a:lnTo>
                <a:lnTo>
                  <a:pt x="88520" y="51524"/>
                </a:lnTo>
                <a:lnTo>
                  <a:pt x="90442" y="53399"/>
                </a:lnTo>
                <a:lnTo>
                  <a:pt x="91724" y="55602"/>
                </a:lnTo>
                <a:lnTo>
                  <a:pt x="93530" y="58023"/>
                </a:lnTo>
                <a:lnTo>
                  <a:pt x="95687" y="60589"/>
                </a:lnTo>
                <a:lnTo>
                  <a:pt x="98078" y="63253"/>
                </a:lnTo>
                <a:lnTo>
                  <a:pt x="99671" y="65981"/>
                </a:lnTo>
                <a:lnTo>
                  <a:pt x="100734" y="68753"/>
                </a:lnTo>
                <a:lnTo>
                  <a:pt x="101443" y="71553"/>
                </a:lnTo>
                <a:lnTo>
                  <a:pt x="101915" y="74372"/>
                </a:lnTo>
                <a:lnTo>
                  <a:pt x="102229" y="77204"/>
                </a:lnTo>
                <a:lnTo>
                  <a:pt x="102734" y="84042"/>
                </a:lnTo>
                <a:lnTo>
                  <a:pt x="102804" y="87517"/>
                </a:lnTo>
                <a:lnTo>
                  <a:pt x="102822" y="89777"/>
                </a:lnTo>
                <a:lnTo>
                  <a:pt x="101882" y="92237"/>
                </a:lnTo>
                <a:lnTo>
                  <a:pt x="100302" y="94829"/>
                </a:lnTo>
                <a:lnTo>
                  <a:pt x="98297" y="97509"/>
                </a:lnTo>
                <a:lnTo>
                  <a:pt x="96008" y="100249"/>
                </a:lnTo>
                <a:lnTo>
                  <a:pt x="93529" y="103028"/>
                </a:lnTo>
                <a:lnTo>
                  <a:pt x="90924" y="105833"/>
                </a:lnTo>
                <a:lnTo>
                  <a:pt x="88235" y="107703"/>
                </a:lnTo>
                <a:lnTo>
                  <a:pt x="85490" y="108949"/>
                </a:lnTo>
                <a:lnTo>
                  <a:pt x="82707" y="109780"/>
                </a:lnTo>
                <a:lnTo>
                  <a:pt x="79899" y="110334"/>
                </a:lnTo>
                <a:lnTo>
                  <a:pt x="77075" y="110704"/>
                </a:lnTo>
                <a:lnTo>
                  <a:pt x="74240" y="110950"/>
                </a:lnTo>
                <a:lnTo>
                  <a:pt x="71397" y="111114"/>
                </a:lnTo>
                <a:lnTo>
                  <a:pt x="65699" y="111297"/>
                </a:lnTo>
                <a:lnTo>
                  <a:pt x="57136" y="111400"/>
                </a:lnTo>
                <a:lnTo>
                  <a:pt x="54279" y="110461"/>
                </a:lnTo>
                <a:lnTo>
                  <a:pt x="51422" y="108884"/>
                </a:lnTo>
                <a:lnTo>
                  <a:pt x="48566" y="106879"/>
                </a:lnTo>
                <a:lnTo>
                  <a:pt x="44756" y="105543"/>
                </a:lnTo>
                <a:lnTo>
                  <a:pt x="40311" y="104652"/>
                </a:lnTo>
                <a:lnTo>
                  <a:pt x="35443" y="104058"/>
                </a:lnTo>
                <a:lnTo>
                  <a:pt x="32198" y="102710"/>
                </a:lnTo>
                <a:lnTo>
                  <a:pt x="30034" y="100858"/>
                </a:lnTo>
                <a:lnTo>
                  <a:pt x="28592" y="98671"/>
                </a:lnTo>
                <a:lnTo>
                  <a:pt x="27630" y="96261"/>
                </a:lnTo>
                <a:lnTo>
                  <a:pt x="26989" y="93702"/>
                </a:lnTo>
                <a:lnTo>
                  <a:pt x="26561" y="91042"/>
                </a:lnTo>
                <a:lnTo>
                  <a:pt x="25324" y="89270"/>
                </a:lnTo>
                <a:lnTo>
                  <a:pt x="23547" y="88088"/>
                </a:lnTo>
                <a:lnTo>
                  <a:pt x="21409" y="87301"/>
                </a:lnTo>
                <a:lnTo>
                  <a:pt x="19984" y="85823"/>
                </a:lnTo>
                <a:lnTo>
                  <a:pt x="19034" y="83885"/>
                </a:lnTo>
                <a:lnTo>
                  <a:pt x="18401" y="81641"/>
                </a:lnTo>
                <a:lnTo>
                  <a:pt x="17978" y="79193"/>
                </a:lnTo>
                <a:lnTo>
                  <a:pt x="17697" y="76608"/>
                </a:lnTo>
                <a:lnTo>
                  <a:pt x="17509" y="73931"/>
                </a:lnTo>
                <a:lnTo>
                  <a:pt x="17384" y="70243"/>
                </a:lnTo>
                <a:lnTo>
                  <a:pt x="17245" y="61064"/>
                </a:lnTo>
                <a:lnTo>
                  <a:pt x="18160" y="56902"/>
                </a:lnTo>
                <a:lnTo>
                  <a:pt x="19724" y="53175"/>
                </a:lnTo>
                <a:lnTo>
                  <a:pt x="21718" y="49737"/>
                </a:lnTo>
                <a:lnTo>
                  <a:pt x="24000" y="46493"/>
                </a:lnTo>
                <a:lnTo>
                  <a:pt x="26474" y="43378"/>
                </a:lnTo>
                <a:lnTo>
                  <a:pt x="29076" y="40349"/>
                </a:lnTo>
                <a:lnTo>
                  <a:pt x="31763" y="38329"/>
                </a:lnTo>
                <a:lnTo>
                  <a:pt x="34507" y="36983"/>
                </a:lnTo>
                <a:lnTo>
                  <a:pt x="37288" y="36085"/>
                </a:lnTo>
                <a:lnTo>
                  <a:pt x="40095" y="34534"/>
                </a:lnTo>
                <a:lnTo>
                  <a:pt x="42919" y="32548"/>
                </a:lnTo>
                <a:lnTo>
                  <a:pt x="45754" y="30271"/>
                </a:lnTo>
                <a:lnTo>
                  <a:pt x="48597" y="28753"/>
                </a:lnTo>
                <a:lnTo>
                  <a:pt x="51444" y="27741"/>
                </a:lnTo>
                <a:lnTo>
                  <a:pt x="54295" y="27066"/>
                </a:lnTo>
                <a:lnTo>
                  <a:pt x="58100" y="26617"/>
                </a:lnTo>
                <a:lnTo>
                  <a:pt x="62543" y="26317"/>
                </a:lnTo>
                <a:lnTo>
                  <a:pt x="71606" y="25984"/>
                </a:lnTo>
                <a:lnTo>
                  <a:pt x="78808" y="25836"/>
                </a:lnTo>
                <a:lnTo>
                  <a:pt x="92769" y="25753"/>
                </a:lnTo>
                <a:lnTo>
                  <a:pt x="97085" y="26693"/>
                </a:lnTo>
                <a:lnTo>
                  <a:pt x="100915" y="28273"/>
                </a:lnTo>
                <a:lnTo>
                  <a:pt x="104420" y="30279"/>
                </a:lnTo>
                <a:lnTo>
                  <a:pt x="107710" y="31616"/>
                </a:lnTo>
                <a:lnTo>
                  <a:pt x="110856" y="32508"/>
                </a:lnTo>
                <a:lnTo>
                  <a:pt x="113905" y="33102"/>
                </a:lnTo>
                <a:lnTo>
                  <a:pt x="116891" y="34450"/>
                </a:lnTo>
                <a:lnTo>
                  <a:pt x="119833" y="36302"/>
                </a:lnTo>
                <a:lnTo>
                  <a:pt x="122748" y="38489"/>
                </a:lnTo>
                <a:lnTo>
                  <a:pt x="124690" y="40899"/>
                </a:lnTo>
                <a:lnTo>
                  <a:pt x="125986" y="43459"/>
                </a:lnTo>
                <a:lnTo>
                  <a:pt x="126849" y="46118"/>
                </a:lnTo>
                <a:lnTo>
                  <a:pt x="128378" y="48843"/>
                </a:lnTo>
                <a:lnTo>
                  <a:pt x="130349" y="51612"/>
                </a:lnTo>
                <a:lnTo>
                  <a:pt x="132616" y="54411"/>
                </a:lnTo>
                <a:lnTo>
                  <a:pt x="134127" y="57229"/>
                </a:lnTo>
                <a:lnTo>
                  <a:pt x="135134" y="60060"/>
                </a:lnTo>
                <a:lnTo>
                  <a:pt x="135806" y="62900"/>
                </a:lnTo>
                <a:lnTo>
                  <a:pt x="136254" y="66699"/>
                </a:lnTo>
                <a:lnTo>
                  <a:pt x="136552" y="71136"/>
                </a:lnTo>
                <a:lnTo>
                  <a:pt x="136751" y="75999"/>
                </a:lnTo>
                <a:lnTo>
                  <a:pt x="135932" y="80193"/>
                </a:lnTo>
                <a:lnTo>
                  <a:pt x="134432" y="83942"/>
                </a:lnTo>
                <a:lnTo>
                  <a:pt x="132480" y="87394"/>
                </a:lnTo>
                <a:lnTo>
                  <a:pt x="130227" y="90647"/>
                </a:lnTo>
                <a:lnTo>
                  <a:pt x="127772" y="93770"/>
                </a:lnTo>
                <a:lnTo>
                  <a:pt x="125182" y="96803"/>
                </a:lnTo>
                <a:lnTo>
                  <a:pt x="122504" y="98826"/>
                </a:lnTo>
                <a:lnTo>
                  <a:pt x="119765" y="100173"/>
                </a:lnTo>
                <a:lnTo>
                  <a:pt x="113078" y="102337"/>
                </a:lnTo>
                <a:lnTo>
                  <a:pt x="109623" y="105173"/>
                </a:lnTo>
                <a:lnTo>
                  <a:pt x="107369" y="107263"/>
                </a:lnTo>
                <a:lnTo>
                  <a:pt x="104913" y="107704"/>
                </a:lnTo>
                <a:lnTo>
                  <a:pt x="102323" y="107045"/>
                </a:lnTo>
                <a:lnTo>
                  <a:pt x="99644" y="105654"/>
                </a:lnTo>
                <a:lnTo>
                  <a:pt x="96906" y="104726"/>
                </a:lnTo>
                <a:lnTo>
                  <a:pt x="94128" y="104107"/>
                </a:lnTo>
                <a:lnTo>
                  <a:pt x="91323" y="103695"/>
                </a:lnTo>
                <a:lnTo>
                  <a:pt x="88501" y="102467"/>
                </a:lnTo>
                <a:lnTo>
                  <a:pt x="85667" y="100696"/>
                </a:lnTo>
                <a:lnTo>
                  <a:pt x="82825" y="98564"/>
                </a:lnTo>
                <a:lnTo>
                  <a:pt x="79978" y="96189"/>
                </a:lnTo>
                <a:lnTo>
                  <a:pt x="77128" y="93654"/>
                </a:lnTo>
                <a:lnTo>
                  <a:pt x="74275" y="91011"/>
                </a:lnTo>
                <a:lnTo>
                  <a:pt x="71420" y="89249"/>
                </a:lnTo>
                <a:lnTo>
                  <a:pt x="68565" y="88074"/>
                </a:lnTo>
                <a:lnTo>
                  <a:pt x="65708" y="87291"/>
                </a:lnTo>
                <a:lnTo>
                  <a:pt x="63805" y="85817"/>
                </a:lnTo>
                <a:lnTo>
                  <a:pt x="62535" y="83881"/>
                </a:lnTo>
                <a:lnTo>
                  <a:pt x="61689" y="81638"/>
                </a:lnTo>
                <a:lnTo>
                  <a:pt x="61125" y="79190"/>
                </a:lnTo>
                <a:lnTo>
                  <a:pt x="60749" y="76606"/>
                </a:lnTo>
                <a:lnTo>
                  <a:pt x="60498" y="73931"/>
                </a:lnTo>
                <a:lnTo>
                  <a:pt x="60331" y="71195"/>
                </a:lnTo>
                <a:lnTo>
                  <a:pt x="60145" y="65615"/>
                </a:lnTo>
                <a:lnTo>
                  <a:pt x="60040" y="57119"/>
                </a:lnTo>
                <a:lnTo>
                  <a:pt x="60978" y="54271"/>
                </a:lnTo>
                <a:lnTo>
                  <a:pt x="62556" y="51421"/>
                </a:lnTo>
                <a:lnTo>
                  <a:pt x="64560" y="48568"/>
                </a:lnTo>
                <a:lnTo>
                  <a:pt x="65896" y="45714"/>
                </a:lnTo>
                <a:lnTo>
                  <a:pt x="66787" y="42859"/>
                </a:lnTo>
                <a:lnTo>
                  <a:pt x="67381" y="40002"/>
                </a:lnTo>
                <a:lnTo>
                  <a:pt x="68729" y="37146"/>
                </a:lnTo>
                <a:lnTo>
                  <a:pt x="70581" y="34289"/>
                </a:lnTo>
                <a:lnTo>
                  <a:pt x="72768" y="31432"/>
                </a:lnTo>
                <a:lnTo>
                  <a:pt x="75178" y="29527"/>
                </a:lnTo>
                <a:lnTo>
                  <a:pt x="77737" y="28258"/>
                </a:lnTo>
                <a:lnTo>
                  <a:pt x="80397" y="27411"/>
                </a:lnTo>
                <a:lnTo>
                  <a:pt x="83121" y="26847"/>
                </a:lnTo>
                <a:lnTo>
                  <a:pt x="85891" y="26470"/>
                </a:lnTo>
                <a:lnTo>
                  <a:pt x="88689" y="26219"/>
                </a:lnTo>
                <a:lnTo>
                  <a:pt x="91508" y="26052"/>
                </a:lnTo>
                <a:lnTo>
                  <a:pt x="97179" y="25866"/>
                </a:lnTo>
                <a:lnTo>
                  <a:pt x="105727" y="25762"/>
                </a:lnTo>
                <a:lnTo>
                  <a:pt x="108581" y="26700"/>
                </a:lnTo>
                <a:lnTo>
                  <a:pt x="111436" y="28277"/>
                </a:lnTo>
                <a:lnTo>
                  <a:pt x="114292" y="30281"/>
                </a:lnTo>
                <a:lnTo>
                  <a:pt x="116196" y="32570"/>
                </a:lnTo>
                <a:lnTo>
                  <a:pt x="117465" y="35048"/>
                </a:lnTo>
                <a:lnTo>
                  <a:pt x="118312" y="37653"/>
                </a:lnTo>
                <a:lnTo>
                  <a:pt x="119828" y="39390"/>
                </a:lnTo>
                <a:lnTo>
                  <a:pt x="121792" y="40547"/>
                </a:lnTo>
                <a:lnTo>
                  <a:pt x="124053" y="41319"/>
                </a:lnTo>
                <a:lnTo>
                  <a:pt x="125561" y="42786"/>
                </a:lnTo>
                <a:lnTo>
                  <a:pt x="126566" y="44717"/>
                </a:lnTo>
                <a:lnTo>
                  <a:pt x="128459" y="51042"/>
                </a:lnTo>
                <a:lnTo>
                  <a:pt x="125984" y="53801"/>
                </a:lnTo>
                <a:lnTo>
                  <a:pt x="121186" y="58782"/>
                </a:lnTo>
                <a:lnTo>
                  <a:pt x="119839" y="59190"/>
                </a:lnTo>
                <a:lnTo>
                  <a:pt x="115803" y="59644"/>
                </a:lnTo>
                <a:lnTo>
                  <a:pt x="113393" y="59765"/>
                </a:lnTo>
                <a:lnTo>
                  <a:pt x="108176" y="59900"/>
                </a:lnTo>
                <a:lnTo>
                  <a:pt x="105452" y="58984"/>
                </a:lnTo>
                <a:lnTo>
                  <a:pt x="102682" y="57420"/>
                </a:lnTo>
                <a:lnTo>
                  <a:pt x="99884" y="55425"/>
                </a:lnTo>
                <a:lnTo>
                  <a:pt x="97065" y="54095"/>
                </a:lnTo>
                <a:lnTo>
                  <a:pt x="94234" y="53208"/>
                </a:lnTo>
                <a:lnTo>
                  <a:pt x="91394" y="52618"/>
                </a:lnTo>
                <a:lnTo>
                  <a:pt x="88548" y="52223"/>
                </a:lnTo>
                <a:lnTo>
                  <a:pt x="85698" y="51960"/>
                </a:lnTo>
                <a:lnTo>
                  <a:pt x="78832" y="51539"/>
                </a:lnTo>
                <a:lnTo>
                  <a:pt x="75353" y="48942"/>
                </a:lnTo>
                <a:lnTo>
                  <a:pt x="68593" y="42883"/>
                </a:lnTo>
                <a:lnTo>
                  <a:pt x="68579" y="42872"/>
                </a:lnTo>
                <a:lnTo>
                  <a:pt x="77141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18"/>
          <p:cNvSpPr/>
          <p:nvPr/>
        </p:nvSpPr>
        <p:spPr>
          <a:xfrm>
            <a:off x="4340542" y="6275070"/>
            <a:ext cx="75816" cy="51435"/>
          </a:xfrm>
          <a:custGeom>
            <a:avLst/>
            <a:gdLst/>
            <a:ahLst/>
            <a:cxnLst/>
            <a:rect l="0" t="0" r="0" b="0"/>
            <a:pathLst>
              <a:path w="75816" h="51435">
                <a:moveTo>
                  <a:pt x="0" y="51434"/>
                </a:moveTo>
                <a:lnTo>
                  <a:pt x="0" y="38664"/>
                </a:lnTo>
                <a:lnTo>
                  <a:pt x="953" y="36254"/>
                </a:lnTo>
                <a:lnTo>
                  <a:pt x="2540" y="33694"/>
                </a:lnTo>
                <a:lnTo>
                  <a:pt x="7381" y="27293"/>
                </a:lnTo>
                <a:lnTo>
                  <a:pt x="8730" y="25815"/>
                </a:lnTo>
                <a:lnTo>
                  <a:pt x="15849" y="18475"/>
                </a:lnTo>
                <a:lnTo>
                  <a:pt x="24412" y="9881"/>
                </a:lnTo>
                <a:lnTo>
                  <a:pt x="25800" y="9444"/>
                </a:lnTo>
                <a:lnTo>
                  <a:pt x="27677" y="9154"/>
                </a:lnTo>
                <a:lnTo>
                  <a:pt x="29882" y="8960"/>
                </a:lnTo>
                <a:lnTo>
                  <a:pt x="32304" y="9783"/>
                </a:lnTo>
                <a:lnTo>
                  <a:pt x="34871" y="11285"/>
                </a:lnTo>
                <a:lnTo>
                  <a:pt x="41284" y="15987"/>
                </a:lnTo>
                <a:lnTo>
                  <a:pt x="42762" y="17326"/>
                </a:lnTo>
                <a:lnTo>
                  <a:pt x="50105" y="24424"/>
                </a:lnTo>
                <a:lnTo>
                  <a:pt x="58699" y="32985"/>
                </a:lnTo>
                <a:lnTo>
                  <a:pt x="59135" y="34372"/>
                </a:lnTo>
                <a:lnTo>
                  <a:pt x="59426" y="36250"/>
                </a:lnTo>
                <a:lnTo>
                  <a:pt x="59620" y="38454"/>
                </a:lnTo>
                <a:lnTo>
                  <a:pt x="58797" y="39923"/>
                </a:lnTo>
                <a:lnTo>
                  <a:pt x="57295" y="40903"/>
                </a:lnTo>
                <a:lnTo>
                  <a:pt x="52592" y="42475"/>
                </a:lnTo>
                <a:lnTo>
                  <a:pt x="52207" y="43557"/>
                </a:lnTo>
                <a:lnTo>
                  <a:pt x="51949" y="45230"/>
                </a:lnTo>
                <a:lnTo>
                  <a:pt x="51778" y="47299"/>
                </a:lnTo>
                <a:lnTo>
                  <a:pt x="50711" y="48677"/>
                </a:lnTo>
                <a:lnTo>
                  <a:pt x="49047" y="49597"/>
                </a:lnTo>
                <a:lnTo>
                  <a:pt x="44084" y="51072"/>
                </a:lnTo>
                <a:lnTo>
                  <a:pt x="42724" y="51192"/>
                </a:lnTo>
                <a:lnTo>
                  <a:pt x="40865" y="51274"/>
                </a:lnTo>
                <a:lnTo>
                  <a:pt x="38674" y="51327"/>
                </a:lnTo>
                <a:lnTo>
                  <a:pt x="37212" y="50411"/>
                </a:lnTo>
                <a:lnTo>
                  <a:pt x="36238" y="48847"/>
                </a:lnTo>
                <a:lnTo>
                  <a:pt x="35588" y="46852"/>
                </a:lnTo>
                <a:lnTo>
                  <a:pt x="34204" y="45522"/>
                </a:lnTo>
                <a:lnTo>
                  <a:pt x="32327" y="44635"/>
                </a:lnTo>
                <a:lnTo>
                  <a:pt x="30124" y="44045"/>
                </a:lnTo>
                <a:lnTo>
                  <a:pt x="28656" y="42698"/>
                </a:lnTo>
                <a:lnTo>
                  <a:pt x="27676" y="40848"/>
                </a:lnTo>
                <a:lnTo>
                  <a:pt x="27023" y="38662"/>
                </a:lnTo>
                <a:lnTo>
                  <a:pt x="25635" y="36252"/>
                </a:lnTo>
                <a:lnTo>
                  <a:pt x="23758" y="33693"/>
                </a:lnTo>
                <a:lnTo>
                  <a:pt x="18452" y="27292"/>
                </a:lnTo>
                <a:lnTo>
                  <a:pt x="18015" y="25815"/>
                </a:lnTo>
                <a:lnTo>
                  <a:pt x="17726" y="23878"/>
                </a:lnTo>
                <a:lnTo>
                  <a:pt x="17260" y="18475"/>
                </a:lnTo>
                <a:lnTo>
                  <a:pt x="18174" y="17079"/>
                </a:lnTo>
                <a:lnTo>
                  <a:pt x="19736" y="15196"/>
                </a:lnTo>
                <a:lnTo>
                  <a:pt x="25367" y="8960"/>
                </a:lnTo>
                <a:lnTo>
                  <a:pt x="26436" y="8830"/>
                </a:lnTo>
                <a:lnTo>
                  <a:pt x="28102" y="8744"/>
                </a:lnTo>
                <a:lnTo>
                  <a:pt x="32492" y="8649"/>
                </a:lnTo>
                <a:lnTo>
                  <a:pt x="54657" y="8573"/>
                </a:lnTo>
                <a:lnTo>
                  <a:pt x="57393" y="9525"/>
                </a:lnTo>
                <a:lnTo>
                  <a:pt x="60170" y="11112"/>
                </a:lnTo>
                <a:lnTo>
                  <a:pt x="62973" y="13123"/>
                </a:lnTo>
                <a:lnTo>
                  <a:pt x="64842" y="15416"/>
                </a:lnTo>
                <a:lnTo>
                  <a:pt x="66089" y="17898"/>
                </a:lnTo>
                <a:lnTo>
                  <a:pt x="66919" y="20504"/>
                </a:lnTo>
                <a:lnTo>
                  <a:pt x="68425" y="22242"/>
                </a:lnTo>
                <a:lnTo>
                  <a:pt x="70382" y="23400"/>
                </a:lnTo>
                <a:lnTo>
                  <a:pt x="72639" y="24173"/>
                </a:lnTo>
                <a:lnTo>
                  <a:pt x="74143" y="25639"/>
                </a:lnTo>
                <a:lnTo>
                  <a:pt x="75146" y="27571"/>
                </a:lnTo>
                <a:lnTo>
                  <a:pt x="75815" y="29810"/>
                </a:lnTo>
                <a:lnTo>
                  <a:pt x="75309" y="31303"/>
                </a:lnTo>
                <a:lnTo>
                  <a:pt x="74018" y="32299"/>
                </a:lnTo>
                <a:lnTo>
                  <a:pt x="72205" y="32963"/>
                </a:lnTo>
                <a:lnTo>
                  <a:pt x="70997" y="34358"/>
                </a:lnTo>
                <a:lnTo>
                  <a:pt x="70191" y="36240"/>
                </a:lnTo>
                <a:lnTo>
                  <a:pt x="68898" y="41554"/>
                </a:lnTo>
                <a:lnTo>
                  <a:pt x="67840" y="42943"/>
                </a:lnTo>
                <a:lnTo>
                  <a:pt x="66182" y="44821"/>
                </a:lnTo>
                <a:lnTo>
                  <a:pt x="64124" y="47025"/>
                </a:lnTo>
                <a:lnTo>
                  <a:pt x="61799" y="48495"/>
                </a:lnTo>
                <a:lnTo>
                  <a:pt x="59297" y="49475"/>
                </a:lnTo>
                <a:lnTo>
                  <a:pt x="56676" y="50128"/>
                </a:lnTo>
                <a:lnTo>
                  <a:pt x="53977" y="50564"/>
                </a:lnTo>
                <a:lnTo>
                  <a:pt x="51225" y="50854"/>
                </a:lnTo>
                <a:lnTo>
                  <a:pt x="48437" y="51048"/>
                </a:lnTo>
                <a:lnTo>
                  <a:pt x="45626" y="50224"/>
                </a:lnTo>
                <a:lnTo>
                  <a:pt x="42800" y="48723"/>
                </a:lnTo>
                <a:lnTo>
                  <a:pt x="39963" y="46769"/>
                </a:lnTo>
                <a:lnTo>
                  <a:pt x="37120" y="45467"/>
                </a:lnTo>
                <a:lnTo>
                  <a:pt x="34271" y="44599"/>
                </a:lnTo>
                <a:lnTo>
                  <a:pt x="31420" y="44020"/>
                </a:lnTo>
                <a:lnTo>
                  <a:pt x="28567" y="42681"/>
                </a:lnTo>
                <a:lnTo>
                  <a:pt x="25712" y="40837"/>
                </a:lnTo>
                <a:lnTo>
                  <a:pt x="22857" y="38654"/>
                </a:lnTo>
                <a:lnTo>
                  <a:pt x="20000" y="37199"/>
                </a:lnTo>
                <a:lnTo>
                  <a:pt x="17143" y="36230"/>
                </a:lnTo>
                <a:lnTo>
                  <a:pt x="14287" y="35583"/>
                </a:lnTo>
                <a:lnTo>
                  <a:pt x="12382" y="34199"/>
                </a:lnTo>
                <a:lnTo>
                  <a:pt x="11112" y="32324"/>
                </a:lnTo>
                <a:lnTo>
                  <a:pt x="10266" y="30122"/>
                </a:lnTo>
                <a:lnTo>
                  <a:pt x="8749" y="28654"/>
                </a:lnTo>
                <a:lnTo>
                  <a:pt x="6785" y="27675"/>
                </a:lnTo>
                <a:lnTo>
                  <a:pt x="4523" y="27023"/>
                </a:lnTo>
                <a:lnTo>
                  <a:pt x="3016" y="25635"/>
                </a:lnTo>
                <a:lnTo>
                  <a:pt x="2011" y="23757"/>
                </a:lnTo>
                <a:lnTo>
                  <a:pt x="1341" y="21553"/>
                </a:lnTo>
                <a:lnTo>
                  <a:pt x="894" y="19131"/>
                </a:lnTo>
                <a:lnTo>
                  <a:pt x="596" y="16564"/>
                </a:lnTo>
                <a:lnTo>
                  <a:pt x="118" y="10151"/>
                </a:lnTo>
                <a:lnTo>
                  <a:pt x="1031" y="9625"/>
                </a:lnTo>
                <a:lnTo>
                  <a:pt x="2592" y="9274"/>
                </a:lnTo>
                <a:lnTo>
                  <a:pt x="4586" y="9040"/>
                </a:lnTo>
                <a:lnTo>
                  <a:pt x="5915" y="7932"/>
                </a:lnTo>
                <a:lnTo>
                  <a:pt x="6801" y="6240"/>
                </a:lnTo>
                <a:lnTo>
                  <a:pt x="8222" y="1232"/>
                </a:lnTo>
                <a:lnTo>
                  <a:pt x="9291" y="822"/>
                </a:lnTo>
                <a:lnTo>
                  <a:pt x="10957" y="548"/>
                </a:lnTo>
                <a:lnTo>
                  <a:pt x="17038" y="9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19"/>
          <p:cNvSpPr/>
          <p:nvPr/>
        </p:nvSpPr>
        <p:spPr>
          <a:xfrm>
            <a:off x="2951936" y="4097699"/>
            <a:ext cx="59836" cy="76992"/>
          </a:xfrm>
          <a:custGeom>
            <a:avLst/>
            <a:gdLst/>
            <a:ahLst/>
            <a:cxnLst/>
            <a:rect l="0" t="0" r="0" b="0"/>
            <a:pathLst>
              <a:path w="59836" h="76992">
                <a:moveTo>
                  <a:pt x="42724" y="17101"/>
                </a:moveTo>
                <a:lnTo>
                  <a:pt x="37785" y="17101"/>
                </a:lnTo>
                <a:lnTo>
                  <a:pt x="47026" y="17101"/>
                </a:lnTo>
                <a:lnTo>
                  <a:pt x="48449" y="18053"/>
                </a:lnTo>
                <a:lnTo>
                  <a:pt x="49398" y="19641"/>
                </a:lnTo>
                <a:lnTo>
                  <a:pt x="50030" y="21651"/>
                </a:lnTo>
                <a:lnTo>
                  <a:pt x="51405" y="22992"/>
                </a:lnTo>
                <a:lnTo>
                  <a:pt x="53274" y="23886"/>
                </a:lnTo>
                <a:lnTo>
                  <a:pt x="59754" y="25642"/>
                </a:lnTo>
                <a:lnTo>
                  <a:pt x="59792" y="26605"/>
                </a:lnTo>
                <a:lnTo>
                  <a:pt x="59835" y="30215"/>
                </a:lnTo>
                <a:lnTo>
                  <a:pt x="58893" y="32511"/>
                </a:lnTo>
                <a:lnTo>
                  <a:pt x="57314" y="34994"/>
                </a:lnTo>
                <a:lnTo>
                  <a:pt x="52485" y="41273"/>
                </a:lnTo>
                <a:lnTo>
                  <a:pt x="51136" y="41788"/>
                </a:lnTo>
                <a:lnTo>
                  <a:pt x="49284" y="42132"/>
                </a:lnTo>
                <a:lnTo>
                  <a:pt x="47098" y="42360"/>
                </a:lnTo>
                <a:lnTo>
                  <a:pt x="44687" y="43465"/>
                </a:lnTo>
                <a:lnTo>
                  <a:pt x="42127" y="45155"/>
                </a:lnTo>
                <a:lnTo>
                  <a:pt x="35727" y="50159"/>
                </a:lnTo>
                <a:lnTo>
                  <a:pt x="34249" y="50569"/>
                </a:lnTo>
                <a:lnTo>
                  <a:pt x="32311" y="50843"/>
                </a:lnTo>
                <a:lnTo>
                  <a:pt x="30067" y="51026"/>
                </a:lnTo>
                <a:lnTo>
                  <a:pt x="27618" y="51147"/>
                </a:lnTo>
                <a:lnTo>
                  <a:pt x="22358" y="51282"/>
                </a:lnTo>
                <a:lnTo>
                  <a:pt x="20574" y="50366"/>
                </a:lnTo>
                <a:lnTo>
                  <a:pt x="19384" y="48802"/>
                </a:lnTo>
                <a:lnTo>
                  <a:pt x="18591" y="46808"/>
                </a:lnTo>
                <a:lnTo>
                  <a:pt x="17111" y="45478"/>
                </a:lnTo>
                <a:lnTo>
                  <a:pt x="15171" y="44591"/>
                </a:lnTo>
                <a:lnTo>
                  <a:pt x="12925" y="44000"/>
                </a:lnTo>
                <a:lnTo>
                  <a:pt x="10475" y="43606"/>
                </a:lnTo>
                <a:lnTo>
                  <a:pt x="7890" y="43343"/>
                </a:lnTo>
                <a:lnTo>
                  <a:pt x="5214" y="43168"/>
                </a:lnTo>
                <a:lnTo>
                  <a:pt x="3429" y="42099"/>
                </a:lnTo>
                <a:lnTo>
                  <a:pt x="2240" y="40434"/>
                </a:lnTo>
                <a:lnTo>
                  <a:pt x="331" y="35468"/>
                </a:lnTo>
                <a:lnTo>
                  <a:pt x="174" y="34108"/>
                </a:lnTo>
                <a:lnTo>
                  <a:pt x="70" y="32249"/>
                </a:lnTo>
                <a:lnTo>
                  <a:pt x="0" y="30057"/>
                </a:lnTo>
                <a:lnTo>
                  <a:pt x="906" y="28596"/>
                </a:lnTo>
                <a:lnTo>
                  <a:pt x="2463" y="27622"/>
                </a:lnTo>
                <a:lnTo>
                  <a:pt x="4453" y="26972"/>
                </a:lnTo>
                <a:lnTo>
                  <a:pt x="5780" y="25586"/>
                </a:lnTo>
                <a:lnTo>
                  <a:pt x="6664" y="23711"/>
                </a:lnTo>
                <a:lnTo>
                  <a:pt x="7254" y="21507"/>
                </a:lnTo>
                <a:lnTo>
                  <a:pt x="8600" y="19086"/>
                </a:lnTo>
                <a:lnTo>
                  <a:pt x="10449" y="16519"/>
                </a:lnTo>
                <a:lnTo>
                  <a:pt x="12635" y="13855"/>
                </a:lnTo>
                <a:lnTo>
                  <a:pt x="15044" y="12080"/>
                </a:lnTo>
                <a:lnTo>
                  <a:pt x="17603" y="10896"/>
                </a:lnTo>
                <a:lnTo>
                  <a:pt x="24003" y="8996"/>
                </a:lnTo>
                <a:lnTo>
                  <a:pt x="25481" y="8840"/>
                </a:lnTo>
                <a:lnTo>
                  <a:pt x="27418" y="8736"/>
                </a:lnTo>
                <a:lnTo>
                  <a:pt x="29663" y="8667"/>
                </a:lnTo>
                <a:lnTo>
                  <a:pt x="32111" y="9573"/>
                </a:lnTo>
                <a:lnTo>
                  <a:pt x="34696" y="11130"/>
                </a:lnTo>
                <a:lnTo>
                  <a:pt x="37372" y="13120"/>
                </a:lnTo>
                <a:lnTo>
                  <a:pt x="40108" y="14447"/>
                </a:lnTo>
                <a:lnTo>
                  <a:pt x="42885" y="15332"/>
                </a:lnTo>
                <a:lnTo>
                  <a:pt x="45688" y="15921"/>
                </a:lnTo>
                <a:lnTo>
                  <a:pt x="47558" y="17267"/>
                </a:lnTo>
                <a:lnTo>
                  <a:pt x="48804" y="19117"/>
                </a:lnTo>
                <a:lnTo>
                  <a:pt x="49635" y="21302"/>
                </a:lnTo>
                <a:lnTo>
                  <a:pt x="50189" y="23711"/>
                </a:lnTo>
                <a:lnTo>
                  <a:pt x="50558" y="26270"/>
                </a:lnTo>
                <a:lnTo>
                  <a:pt x="50804" y="28929"/>
                </a:lnTo>
                <a:lnTo>
                  <a:pt x="51920" y="31653"/>
                </a:lnTo>
                <a:lnTo>
                  <a:pt x="53617" y="34423"/>
                </a:lnTo>
                <a:lnTo>
                  <a:pt x="55701" y="37221"/>
                </a:lnTo>
                <a:lnTo>
                  <a:pt x="57090" y="40039"/>
                </a:lnTo>
                <a:lnTo>
                  <a:pt x="58016" y="42871"/>
                </a:lnTo>
                <a:lnTo>
                  <a:pt x="58634" y="45711"/>
                </a:lnTo>
                <a:lnTo>
                  <a:pt x="58093" y="48557"/>
                </a:lnTo>
                <a:lnTo>
                  <a:pt x="56780" y="51406"/>
                </a:lnTo>
                <a:lnTo>
                  <a:pt x="54952" y="54259"/>
                </a:lnTo>
                <a:lnTo>
                  <a:pt x="53733" y="57112"/>
                </a:lnTo>
                <a:lnTo>
                  <a:pt x="52921" y="59968"/>
                </a:lnTo>
                <a:lnTo>
                  <a:pt x="51617" y="66843"/>
                </a:lnTo>
                <a:lnTo>
                  <a:pt x="50557" y="68360"/>
                </a:lnTo>
                <a:lnTo>
                  <a:pt x="48899" y="70324"/>
                </a:lnTo>
                <a:lnTo>
                  <a:pt x="43943" y="75768"/>
                </a:lnTo>
                <a:lnTo>
                  <a:pt x="42584" y="76215"/>
                </a:lnTo>
                <a:lnTo>
                  <a:pt x="40726" y="76513"/>
                </a:lnTo>
                <a:lnTo>
                  <a:pt x="38534" y="76711"/>
                </a:lnTo>
                <a:lnTo>
                  <a:pt x="36120" y="76843"/>
                </a:lnTo>
                <a:lnTo>
                  <a:pt x="30899" y="76991"/>
                </a:lnTo>
                <a:lnTo>
                  <a:pt x="29125" y="76077"/>
                </a:lnTo>
                <a:lnTo>
                  <a:pt x="27943" y="74516"/>
                </a:lnTo>
                <a:lnTo>
                  <a:pt x="27155" y="72522"/>
                </a:lnTo>
                <a:lnTo>
                  <a:pt x="25677" y="71194"/>
                </a:lnTo>
                <a:lnTo>
                  <a:pt x="23739" y="70307"/>
                </a:lnTo>
                <a:lnTo>
                  <a:pt x="21495" y="69717"/>
                </a:lnTo>
                <a:lnTo>
                  <a:pt x="19046" y="67418"/>
                </a:lnTo>
                <a:lnTo>
                  <a:pt x="16461" y="63981"/>
                </a:lnTo>
                <a:lnTo>
                  <a:pt x="13785" y="59784"/>
                </a:lnTo>
                <a:lnTo>
                  <a:pt x="12001" y="56034"/>
                </a:lnTo>
                <a:lnTo>
                  <a:pt x="10812" y="52581"/>
                </a:lnTo>
                <a:lnTo>
                  <a:pt x="10019" y="49326"/>
                </a:lnTo>
                <a:lnTo>
                  <a:pt x="9491" y="46205"/>
                </a:lnTo>
                <a:lnTo>
                  <a:pt x="9138" y="43171"/>
                </a:lnTo>
                <a:lnTo>
                  <a:pt x="8903" y="40196"/>
                </a:lnTo>
                <a:lnTo>
                  <a:pt x="8747" y="37260"/>
                </a:lnTo>
                <a:lnTo>
                  <a:pt x="8573" y="31458"/>
                </a:lnTo>
                <a:lnTo>
                  <a:pt x="8475" y="22837"/>
                </a:lnTo>
                <a:lnTo>
                  <a:pt x="9413" y="19972"/>
                </a:lnTo>
                <a:lnTo>
                  <a:pt x="10992" y="17110"/>
                </a:lnTo>
                <a:lnTo>
                  <a:pt x="12996" y="14249"/>
                </a:lnTo>
                <a:lnTo>
                  <a:pt x="14333" y="11390"/>
                </a:lnTo>
                <a:lnTo>
                  <a:pt x="15224" y="8531"/>
                </a:lnTo>
                <a:lnTo>
                  <a:pt x="15818" y="5673"/>
                </a:lnTo>
                <a:lnTo>
                  <a:pt x="17167" y="3767"/>
                </a:lnTo>
                <a:lnTo>
                  <a:pt x="19018" y="2496"/>
                </a:lnTo>
                <a:lnTo>
                  <a:pt x="21205" y="1650"/>
                </a:lnTo>
                <a:lnTo>
                  <a:pt x="23615" y="1085"/>
                </a:lnTo>
                <a:lnTo>
                  <a:pt x="26175" y="708"/>
                </a:lnTo>
                <a:lnTo>
                  <a:pt x="32576" y="104"/>
                </a:lnTo>
                <a:lnTo>
                  <a:pt x="34053" y="55"/>
                </a:lnTo>
                <a:lnTo>
                  <a:pt x="38235" y="0"/>
                </a:lnTo>
                <a:lnTo>
                  <a:pt x="40684" y="938"/>
                </a:lnTo>
                <a:lnTo>
                  <a:pt x="43269" y="2515"/>
                </a:lnTo>
                <a:lnTo>
                  <a:pt x="49710" y="7340"/>
                </a:lnTo>
                <a:lnTo>
                  <a:pt x="50239" y="8689"/>
                </a:lnTo>
                <a:lnTo>
                  <a:pt x="50591" y="10540"/>
                </a:lnTo>
                <a:lnTo>
                  <a:pt x="51157" y="15805"/>
                </a:lnTo>
                <a:lnTo>
                  <a:pt x="51203" y="17189"/>
                </a:lnTo>
                <a:lnTo>
                  <a:pt x="51293" y="25286"/>
                </a:lnTo>
                <a:lnTo>
                  <a:pt x="51295" y="30109"/>
                </a:lnTo>
                <a:lnTo>
                  <a:pt x="50343" y="31488"/>
                </a:lnTo>
                <a:lnTo>
                  <a:pt x="48756" y="32407"/>
                </a:lnTo>
                <a:lnTo>
                  <a:pt x="42724" y="342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20"/>
          <p:cNvSpPr/>
          <p:nvPr/>
        </p:nvSpPr>
        <p:spPr>
          <a:xfrm>
            <a:off x="2231710" y="3043352"/>
            <a:ext cx="60005" cy="64756"/>
          </a:xfrm>
          <a:custGeom>
            <a:avLst/>
            <a:gdLst/>
            <a:ahLst/>
            <a:cxnLst/>
            <a:rect l="0" t="0" r="0" b="0"/>
            <a:pathLst>
              <a:path w="60005" h="64756">
                <a:moveTo>
                  <a:pt x="42859" y="25603"/>
                </a:moveTo>
                <a:lnTo>
                  <a:pt x="51079" y="25603"/>
                </a:lnTo>
                <a:lnTo>
                  <a:pt x="51197" y="26555"/>
                </a:lnTo>
                <a:lnTo>
                  <a:pt x="51275" y="28143"/>
                </a:lnTo>
                <a:lnTo>
                  <a:pt x="51327" y="30154"/>
                </a:lnTo>
                <a:lnTo>
                  <a:pt x="52315" y="31494"/>
                </a:lnTo>
                <a:lnTo>
                  <a:pt x="53925" y="32388"/>
                </a:lnTo>
                <a:lnTo>
                  <a:pt x="55952" y="32983"/>
                </a:lnTo>
                <a:lnTo>
                  <a:pt x="57303" y="34333"/>
                </a:lnTo>
                <a:lnTo>
                  <a:pt x="58203" y="36185"/>
                </a:lnTo>
                <a:lnTo>
                  <a:pt x="58804" y="38373"/>
                </a:lnTo>
                <a:lnTo>
                  <a:pt x="58251" y="39831"/>
                </a:lnTo>
                <a:lnTo>
                  <a:pt x="56931" y="40803"/>
                </a:lnTo>
                <a:lnTo>
                  <a:pt x="55098" y="41451"/>
                </a:lnTo>
                <a:lnTo>
                  <a:pt x="53876" y="42836"/>
                </a:lnTo>
                <a:lnTo>
                  <a:pt x="53061" y="44712"/>
                </a:lnTo>
                <a:lnTo>
                  <a:pt x="51754" y="50015"/>
                </a:lnTo>
                <a:lnTo>
                  <a:pt x="50694" y="51402"/>
                </a:lnTo>
                <a:lnTo>
                  <a:pt x="49035" y="53280"/>
                </a:lnTo>
                <a:lnTo>
                  <a:pt x="46977" y="55484"/>
                </a:lnTo>
                <a:lnTo>
                  <a:pt x="44652" y="56954"/>
                </a:lnTo>
                <a:lnTo>
                  <a:pt x="42149" y="57933"/>
                </a:lnTo>
                <a:lnTo>
                  <a:pt x="39529" y="58586"/>
                </a:lnTo>
                <a:lnTo>
                  <a:pt x="36829" y="59022"/>
                </a:lnTo>
                <a:lnTo>
                  <a:pt x="34077" y="59312"/>
                </a:lnTo>
                <a:lnTo>
                  <a:pt x="31289" y="59506"/>
                </a:lnTo>
                <a:lnTo>
                  <a:pt x="29431" y="60587"/>
                </a:lnTo>
                <a:lnTo>
                  <a:pt x="28192" y="62261"/>
                </a:lnTo>
                <a:lnTo>
                  <a:pt x="27366" y="64329"/>
                </a:lnTo>
                <a:lnTo>
                  <a:pt x="24911" y="64755"/>
                </a:lnTo>
                <a:lnTo>
                  <a:pt x="21368" y="64087"/>
                </a:lnTo>
                <a:lnTo>
                  <a:pt x="11098" y="60721"/>
                </a:lnTo>
                <a:lnTo>
                  <a:pt x="9303" y="60445"/>
                </a:lnTo>
                <a:lnTo>
                  <a:pt x="7153" y="60261"/>
                </a:lnTo>
                <a:lnTo>
                  <a:pt x="4768" y="60138"/>
                </a:lnTo>
                <a:lnTo>
                  <a:pt x="3177" y="59104"/>
                </a:lnTo>
                <a:lnTo>
                  <a:pt x="2117" y="57462"/>
                </a:lnTo>
                <a:lnTo>
                  <a:pt x="1410" y="55415"/>
                </a:lnTo>
                <a:lnTo>
                  <a:pt x="939" y="53097"/>
                </a:lnTo>
                <a:lnTo>
                  <a:pt x="625" y="50600"/>
                </a:lnTo>
                <a:lnTo>
                  <a:pt x="121" y="44299"/>
                </a:lnTo>
                <a:lnTo>
                  <a:pt x="52" y="40897"/>
                </a:lnTo>
                <a:lnTo>
                  <a:pt x="0" y="22637"/>
                </a:lnTo>
                <a:lnTo>
                  <a:pt x="951" y="20768"/>
                </a:lnTo>
                <a:lnTo>
                  <a:pt x="2538" y="19522"/>
                </a:lnTo>
                <a:lnTo>
                  <a:pt x="4549" y="18691"/>
                </a:lnTo>
                <a:lnTo>
                  <a:pt x="6841" y="17185"/>
                </a:lnTo>
                <a:lnTo>
                  <a:pt x="9323" y="15228"/>
                </a:lnTo>
                <a:lnTo>
                  <a:pt x="11929" y="12972"/>
                </a:lnTo>
                <a:lnTo>
                  <a:pt x="14619" y="11467"/>
                </a:lnTo>
                <a:lnTo>
                  <a:pt x="17365" y="10464"/>
                </a:lnTo>
                <a:lnTo>
                  <a:pt x="24065" y="8854"/>
                </a:lnTo>
                <a:lnTo>
                  <a:pt x="25567" y="8722"/>
                </a:lnTo>
                <a:lnTo>
                  <a:pt x="27521" y="8634"/>
                </a:lnTo>
                <a:lnTo>
                  <a:pt x="32233" y="8536"/>
                </a:lnTo>
                <a:lnTo>
                  <a:pt x="45823" y="8468"/>
                </a:lnTo>
                <a:lnTo>
                  <a:pt x="47692" y="9417"/>
                </a:lnTo>
                <a:lnTo>
                  <a:pt x="48939" y="11002"/>
                </a:lnTo>
                <a:lnTo>
                  <a:pt x="49770" y="13012"/>
                </a:lnTo>
                <a:lnTo>
                  <a:pt x="51277" y="14351"/>
                </a:lnTo>
                <a:lnTo>
                  <a:pt x="53233" y="15244"/>
                </a:lnTo>
                <a:lnTo>
                  <a:pt x="58667" y="16677"/>
                </a:lnTo>
                <a:lnTo>
                  <a:pt x="59113" y="17747"/>
                </a:lnTo>
                <a:lnTo>
                  <a:pt x="59410" y="19413"/>
                </a:lnTo>
                <a:lnTo>
                  <a:pt x="59970" y="25240"/>
                </a:lnTo>
                <a:lnTo>
                  <a:pt x="59029" y="25361"/>
                </a:lnTo>
                <a:lnTo>
                  <a:pt x="57449" y="25442"/>
                </a:lnTo>
                <a:lnTo>
                  <a:pt x="51784" y="25593"/>
                </a:lnTo>
                <a:lnTo>
                  <a:pt x="42967" y="25603"/>
                </a:lnTo>
                <a:lnTo>
                  <a:pt x="42931" y="24650"/>
                </a:lnTo>
                <a:lnTo>
                  <a:pt x="42869" y="18222"/>
                </a:lnTo>
                <a:lnTo>
                  <a:pt x="41913" y="16872"/>
                </a:lnTo>
                <a:lnTo>
                  <a:pt x="40324" y="15020"/>
                </a:lnTo>
                <a:lnTo>
                  <a:pt x="38312" y="12832"/>
                </a:lnTo>
                <a:lnTo>
                  <a:pt x="37922" y="11374"/>
                </a:lnTo>
                <a:lnTo>
                  <a:pt x="38616" y="10402"/>
                </a:lnTo>
                <a:lnTo>
                  <a:pt x="40030" y="9754"/>
                </a:lnTo>
                <a:lnTo>
                  <a:pt x="40021" y="8369"/>
                </a:lnTo>
                <a:lnTo>
                  <a:pt x="39062" y="6494"/>
                </a:lnTo>
                <a:lnTo>
                  <a:pt x="35230" y="1191"/>
                </a:lnTo>
                <a:lnTo>
                  <a:pt x="35868" y="755"/>
                </a:lnTo>
                <a:lnTo>
                  <a:pt x="37246" y="465"/>
                </a:lnTo>
                <a:lnTo>
                  <a:pt x="41751" y="0"/>
                </a:lnTo>
                <a:lnTo>
                  <a:pt x="43073" y="914"/>
                </a:lnTo>
                <a:lnTo>
                  <a:pt x="44907" y="2476"/>
                </a:lnTo>
                <a:lnTo>
                  <a:pt x="50143" y="7276"/>
                </a:lnTo>
                <a:lnTo>
                  <a:pt x="55601" y="12658"/>
                </a:lnTo>
                <a:lnTo>
                  <a:pt x="57069" y="15068"/>
                </a:lnTo>
                <a:lnTo>
                  <a:pt x="58047" y="17627"/>
                </a:lnTo>
                <a:lnTo>
                  <a:pt x="59618" y="24027"/>
                </a:lnTo>
                <a:lnTo>
                  <a:pt x="59747" y="25505"/>
                </a:lnTo>
                <a:lnTo>
                  <a:pt x="59833" y="27442"/>
                </a:lnTo>
                <a:lnTo>
                  <a:pt x="60004" y="34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21"/>
          <p:cNvSpPr/>
          <p:nvPr/>
        </p:nvSpPr>
        <p:spPr>
          <a:xfrm>
            <a:off x="1837372" y="2391727"/>
            <a:ext cx="2614613" cy="3994786"/>
          </a:xfrm>
          <a:custGeom>
            <a:avLst/>
            <a:gdLst/>
            <a:ahLst/>
            <a:cxnLst/>
            <a:rect l="0" t="0" r="0" b="0"/>
            <a:pathLst>
              <a:path w="2614613" h="3994786">
                <a:moveTo>
                  <a:pt x="2614612" y="3994785"/>
                </a:moveTo>
                <a:lnTo>
                  <a:pt x="2614612" y="3987404"/>
                </a:lnTo>
                <a:lnTo>
                  <a:pt x="2613660" y="3987007"/>
                </a:lnTo>
                <a:lnTo>
                  <a:pt x="2607231" y="3986317"/>
                </a:lnTo>
                <a:lnTo>
                  <a:pt x="2606834" y="3985330"/>
                </a:lnTo>
                <a:lnTo>
                  <a:pt x="2606393" y="3981693"/>
                </a:lnTo>
                <a:lnTo>
                  <a:pt x="2605323" y="3980342"/>
                </a:lnTo>
                <a:lnTo>
                  <a:pt x="2603657" y="3979442"/>
                </a:lnTo>
                <a:lnTo>
                  <a:pt x="2597830" y="3977746"/>
                </a:lnTo>
                <a:lnTo>
                  <a:pt x="2589258" y="3977643"/>
                </a:lnTo>
                <a:lnTo>
                  <a:pt x="2588895" y="3953145"/>
                </a:lnTo>
                <a:lnTo>
                  <a:pt x="2584344" y="3947734"/>
                </a:lnTo>
                <a:lnTo>
                  <a:pt x="2573295" y="3936354"/>
                </a:lnTo>
                <a:lnTo>
                  <a:pt x="2551363" y="3898541"/>
                </a:lnTo>
                <a:lnTo>
                  <a:pt x="2520311" y="3863668"/>
                </a:lnTo>
                <a:lnTo>
                  <a:pt x="2511741" y="3850843"/>
                </a:lnTo>
                <a:lnTo>
                  <a:pt x="2468880" y="3803654"/>
                </a:lnTo>
                <a:lnTo>
                  <a:pt x="2460307" y="3790834"/>
                </a:lnTo>
                <a:lnTo>
                  <a:pt x="2438400" y="3766255"/>
                </a:lnTo>
                <a:lnTo>
                  <a:pt x="2436283" y="3760501"/>
                </a:lnTo>
                <a:lnTo>
                  <a:pt x="2433814" y="3757633"/>
                </a:lnTo>
                <a:lnTo>
                  <a:pt x="2422189" y="3748094"/>
                </a:lnTo>
                <a:lnTo>
                  <a:pt x="2415426" y="3738777"/>
                </a:lnTo>
                <a:lnTo>
                  <a:pt x="2411785" y="3730827"/>
                </a:lnTo>
                <a:lnTo>
                  <a:pt x="2410814" y="3727373"/>
                </a:lnTo>
                <a:lnTo>
                  <a:pt x="2408262" y="3724118"/>
                </a:lnTo>
                <a:lnTo>
                  <a:pt x="2397474" y="3714986"/>
                </a:lnTo>
                <a:lnTo>
                  <a:pt x="2395558" y="3712050"/>
                </a:lnTo>
                <a:lnTo>
                  <a:pt x="2394281" y="3709140"/>
                </a:lnTo>
                <a:lnTo>
                  <a:pt x="2391525" y="3706248"/>
                </a:lnTo>
                <a:lnTo>
                  <a:pt x="2372639" y="3691900"/>
                </a:lnTo>
                <a:lnTo>
                  <a:pt x="2344118" y="3654978"/>
                </a:lnTo>
                <a:lnTo>
                  <a:pt x="2340474" y="3646240"/>
                </a:lnTo>
                <a:lnTo>
                  <a:pt x="2331192" y="3634754"/>
                </a:lnTo>
                <a:lnTo>
                  <a:pt x="2325770" y="3628079"/>
                </a:lnTo>
                <a:lnTo>
                  <a:pt x="2320185" y="3618763"/>
                </a:lnTo>
                <a:lnTo>
                  <a:pt x="2317363" y="3615516"/>
                </a:lnTo>
                <a:lnTo>
                  <a:pt x="2314528" y="3613351"/>
                </a:lnTo>
                <a:lnTo>
                  <a:pt x="2311686" y="3611908"/>
                </a:lnTo>
                <a:lnTo>
                  <a:pt x="2305989" y="3605225"/>
                </a:lnTo>
                <a:lnTo>
                  <a:pt x="2292665" y="3586791"/>
                </a:lnTo>
                <a:lnTo>
                  <a:pt x="2289033" y="3577776"/>
                </a:lnTo>
                <a:lnTo>
                  <a:pt x="2279756" y="3566197"/>
                </a:lnTo>
                <a:lnTo>
                  <a:pt x="2265928" y="3550925"/>
                </a:lnTo>
                <a:lnTo>
                  <a:pt x="2251701" y="3530205"/>
                </a:lnTo>
                <a:lnTo>
                  <a:pt x="2224087" y="3500458"/>
                </a:lnTo>
                <a:lnTo>
                  <a:pt x="2213768" y="3477403"/>
                </a:lnTo>
                <a:lnTo>
                  <a:pt x="2198301" y="3457811"/>
                </a:lnTo>
                <a:lnTo>
                  <a:pt x="2196223" y="3451965"/>
                </a:lnTo>
                <a:lnTo>
                  <a:pt x="2190219" y="3443652"/>
                </a:lnTo>
                <a:lnTo>
                  <a:pt x="2183106" y="3434560"/>
                </a:lnTo>
                <a:lnTo>
                  <a:pt x="2175999" y="3420961"/>
                </a:lnTo>
                <a:lnTo>
                  <a:pt x="2173614" y="3417926"/>
                </a:lnTo>
                <a:lnTo>
                  <a:pt x="2170963" y="3412014"/>
                </a:lnTo>
                <a:lnTo>
                  <a:pt x="2168833" y="3405258"/>
                </a:lnTo>
                <a:lnTo>
                  <a:pt x="2162278" y="3391697"/>
                </a:lnTo>
                <a:lnTo>
                  <a:pt x="2148990" y="3375559"/>
                </a:lnTo>
                <a:lnTo>
                  <a:pt x="2140969" y="3366196"/>
                </a:lnTo>
                <a:lnTo>
                  <a:pt x="2133280" y="3352424"/>
                </a:lnTo>
                <a:lnTo>
                  <a:pt x="2125603" y="3340906"/>
                </a:lnTo>
                <a:lnTo>
                  <a:pt x="2117296" y="3327968"/>
                </a:lnTo>
                <a:lnTo>
                  <a:pt x="2100253" y="3306606"/>
                </a:lnTo>
                <a:lnTo>
                  <a:pt x="2095496" y="3297451"/>
                </a:lnTo>
                <a:lnTo>
                  <a:pt x="2091865" y="3286941"/>
                </a:lnTo>
                <a:lnTo>
                  <a:pt x="2054533" y="3230274"/>
                </a:lnTo>
                <a:lnTo>
                  <a:pt x="2045967" y="3220788"/>
                </a:lnTo>
                <a:lnTo>
                  <a:pt x="2044063" y="3216850"/>
                </a:lnTo>
                <a:lnTo>
                  <a:pt x="2040431" y="3203157"/>
                </a:lnTo>
                <a:lnTo>
                  <a:pt x="2036206" y="3195911"/>
                </a:lnTo>
                <a:lnTo>
                  <a:pt x="2011649" y="3161618"/>
                </a:lnTo>
                <a:lnTo>
                  <a:pt x="2009754" y="3157401"/>
                </a:lnTo>
                <a:lnTo>
                  <a:pt x="2006136" y="3143316"/>
                </a:lnTo>
                <a:lnTo>
                  <a:pt x="2001913" y="3135977"/>
                </a:lnTo>
                <a:lnTo>
                  <a:pt x="1985857" y="3117647"/>
                </a:lnTo>
                <a:lnTo>
                  <a:pt x="1983987" y="3113798"/>
                </a:lnTo>
                <a:lnTo>
                  <a:pt x="1980403" y="3100234"/>
                </a:lnTo>
                <a:lnTo>
                  <a:pt x="1976189" y="3093017"/>
                </a:lnTo>
                <a:lnTo>
                  <a:pt x="1966676" y="3080623"/>
                </a:lnTo>
                <a:lnTo>
                  <a:pt x="1963209" y="3071883"/>
                </a:lnTo>
                <a:lnTo>
                  <a:pt x="1941123" y="3038319"/>
                </a:lnTo>
                <a:lnTo>
                  <a:pt x="1937540" y="3029186"/>
                </a:lnTo>
                <a:lnTo>
                  <a:pt x="1931822" y="3020448"/>
                </a:lnTo>
                <a:lnTo>
                  <a:pt x="1928752" y="3011826"/>
                </a:lnTo>
                <a:lnTo>
                  <a:pt x="1924658" y="3006100"/>
                </a:lnTo>
                <a:lnTo>
                  <a:pt x="1923185" y="3002286"/>
                </a:lnTo>
                <a:lnTo>
                  <a:pt x="1920161" y="2988770"/>
                </a:lnTo>
                <a:lnTo>
                  <a:pt x="1914607" y="2978310"/>
                </a:lnTo>
                <a:lnTo>
                  <a:pt x="1911586" y="2969178"/>
                </a:lnTo>
                <a:lnTo>
                  <a:pt x="1906034" y="2960440"/>
                </a:lnTo>
                <a:lnTo>
                  <a:pt x="1903013" y="2951818"/>
                </a:lnTo>
                <a:lnTo>
                  <a:pt x="1897462" y="2943231"/>
                </a:lnTo>
                <a:lnTo>
                  <a:pt x="1894441" y="2934654"/>
                </a:lnTo>
                <a:lnTo>
                  <a:pt x="1887937" y="2926081"/>
                </a:lnTo>
                <a:lnTo>
                  <a:pt x="1882705" y="2920365"/>
                </a:lnTo>
                <a:lnTo>
                  <a:pt x="1880930" y="2917508"/>
                </a:lnTo>
                <a:lnTo>
                  <a:pt x="1878956" y="2911793"/>
                </a:lnTo>
                <a:lnTo>
                  <a:pt x="1876737" y="2894472"/>
                </a:lnTo>
                <a:lnTo>
                  <a:pt x="1870654" y="2880889"/>
                </a:lnTo>
                <a:lnTo>
                  <a:pt x="1870038" y="2877856"/>
                </a:lnTo>
                <a:lnTo>
                  <a:pt x="1866813" y="2871945"/>
                </a:lnTo>
                <a:lnTo>
                  <a:pt x="1864620" y="2869035"/>
                </a:lnTo>
                <a:lnTo>
                  <a:pt x="1862183" y="2863262"/>
                </a:lnTo>
                <a:lnTo>
                  <a:pt x="1861532" y="2860389"/>
                </a:lnTo>
                <a:lnTo>
                  <a:pt x="1858271" y="2854656"/>
                </a:lnTo>
                <a:lnTo>
                  <a:pt x="1856067" y="2851795"/>
                </a:lnTo>
                <a:lnTo>
                  <a:pt x="1853618" y="2846074"/>
                </a:lnTo>
                <a:lnTo>
                  <a:pt x="1852965" y="2843215"/>
                </a:lnTo>
                <a:lnTo>
                  <a:pt x="1849701" y="2837499"/>
                </a:lnTo>
                <a:lnTo>
                  <a:pt x="1847496" y="2834641"/>
                </a:lnTo>
                <a:lnTo>
                  <a:pt x="1845047" y="2828926"/>
                </a:lnTo>
                <a:lnTo>
                  <a:pt x="1844394" y="2826068"/>
                </a:lnTo>
                <a:lnTo>
                  <a:pt x="1841128" y="2820352"/>
                </a:lnTo>
                <a:lnTo>
                  <a:pt x="1838924" y="2817495"/>
                </a:lnTo>
                <a:lnTo>
                  <a:pt x="1836475" y="2811780"/>
                </a:lnTo>
                <a:lnTo>
                  <a:pt x="1834433" y="2805113"/>
                </a:lnTo>
                <a:lnTo>
                  <a:pt x="1827929" y="2791601"/>
                </a:lnTo>
                <a:lnTo>
                  <a:pt x="1820922" y="2781142"/>
                </a:lnTo>
                <a:lnTo>
                  <a:pt x="1817470" y="2772010"/>
                </a:lnTo>
                <a:lnTo>
                  <a:pt x="1810838" y="2763273"/>
                </a:lnTo>
                <a:lnTo>
                  <a:pt x="1805577" y="2757519"/>
                </a:lnTo>
                <a:lnTo>
                  <a:pt x="1803793" y="2754651"/>
                </a:lnTo>
                <a:lnTo>
                  <a:pt x="1800329" y="2746064"/>
                </a:lnTo>
                <a:lnTo>
                  <a:pt x="1791109" y="2734629"/>
                </a:lnTo>
                <a:lnTo>
                  <a:pt x="1788433" y="2731771"/>
                </a:lnTo>
                <a:lnTo>
                  <a:pt x="1786648" y="2727961"/>
                </a:lnTo>
                <a:lnTo>
                  <a:pt x="1783184" y="2714449"/>
                </a:lnTo>
                <a:lnTo>
                  <a:pt x="1778999" y="2707245"/>
                </a:lnTo>
                <a:lnTo>
                  <a:pt x="1752579" y="2669720"/>
                </a:lnTo>
                <a:lnTo>
                  <a:pt x="1748960" y="2660574"/>
                </a:lnTo>
                <a:lnTo>
                  <a:pt x="1708779" y="2601190"/>
                </a:lnTo>
                <a:lnTo>
                  <a:pt x="1700211" y="2591056"/>
                </a:lnTo>
                <a:lnTo>
                  <a:pt x="1674495" y="2549926"/>
                </a:lnTo>
                <a:lnTo>
                  <a:pt x="1668780" y="2543636"/>
                </a:lnTo>
                <a:lnTo>
                  <a:pt x="1666875" y="2539672"/>
                </a:lnTo>
                <a:lnTo>
                  <a:pt x="1659016" y="2514139"/>
                </a:lnTo>
                <a:lnTo>
                  <a:pt x="1651282" y="2501870"/>
                </a:lnTo>
                <a:lnTo>
                  <a:pt x="1637301" y="2483690"/>
                </a:lnTo>
                <a:lnTo>
                  <a:pt x="1628761" y="2470729"/>
                </a:lnTo>
                <a:lnTo>
                  <a:pt x="1625908" y="2467255"/>
                </a:lnTo>
                <a:lnTo>
                  <a:pt x="1624006" y="2463034"/>
                </a:lnTo>
                <a:lnTo>
                  <a:pt x="1616152" y="2437054"/>
                </a:lnTo>
                <a:lnTo>
                  <a:pt x="1605441" y="2418146"/>
                </a:lnTo>
                <a:lnTo>
                  <a:pt x="1603164" y="2411089"/>
                </a:lnTo>
                <a:lnTo>
                  <a:pt x="1596527" y="2397358"/>
                </a:lnTo>
                <a:lnTo>
                  <a:pt x="1582947" y="2380663"/>
                </a:lnTo>
                <a:lnTo>
                  <a:pt x="1581079" y="2376731"/>
                </a:lnTo>
                <a:lnTo>
                  <a:pt x="1578448" y="2363049"/>
                </a:lnTo>
                <a:lnTo>
                  <a:pt x="1577832" y="2355804"/>
                </a:lnTo>
                <a:lnTo>
                  <a:pt x="1576716" y="2352539"/>
                </a:lnTo>
                <a:lnTo>
                  <a:pt x="1572935" y="2346371"/>
                </a:lnTo>
                <a:lnTo>
                  <a:pt x="1559991" y="2329228"/>
                </a:lnTo>
                <a:lnTo>
                  <a:pt x="1551562" y="2316377"/>
                </a:lnTo>
                <a:lnTo>
                  <a:pt x="1548725" y="2312919"/>
                </a:lnTo>
                <a:lnTo>
                  <a:pt x="1545572" y="2306536"/>
                </a:lnTo>
                <a:lnTo>
                  <a:pt x="1544731" y="2303501"/>
                </a:lnTo>
                <a:lnTo>
                  <a:pt x="1541257" y="2297588"/>
                </a:lnTo>
                <a:lnTo>
                  <a:pt x="1538998" y="2294678"/>
                </a:lnTo>
                <a:lnTo>
                  <a:pt x="1537491" y="2290833"/>
                </a:lnTo>
                <a:lnTo>
                  <a:pt x="1534418" y="2277272"/>
                </a:lnTo>
                <a:lnTo>
                  <a:pt x="1530323" y="2270056"/>
                </a:lnTo>
                <a:lnTo>
                  <a:pt x="1495418" y="2223935"/>
                </a:lnTo>
                <a:lnTo>
                  <a:pt x="1485052" y="2196394"/>
                </a:lnTo>
                <a:lnTo>
                  <a:pt x="1484382" y="2192926"/>
                </a:lnTo>
                <a:lnTo>
                  <a:pt x="1481098" y="2186531"/>
                </a:lnTo>
                <a:lnTo>
                  <a:pt x="1461059" y="2155371"/>
                </a:lnTo>
                <a:lnTo>
                  <a:pt x="1450809" y="2131590"/>
                </a:lnTo>
                <a:lnTo>
                  <a:pt x="1443753" y="2121081"/>
                </a:lnTo>
                <a:lnTo>
                  <a:pt x="1436099" y="2101534"/>
                </a:lnTo>
                <a:lnTo>
                  <a:pt x="1428387" y="2090056"/>
                </a:lnTo>
                <a:lnTo>
                  <a:pt x="1420070" y="2080622"/>
                </a:lnTo>
                <a:lnTo>
                  <a:pt x="1418201" y="2076692"/>
                </a:lnTo>
                <a:lnTo>
                  <a:pt x="1414618" y="2063010"/>
                </a:lnTo>
                <a:lnTo>
                  <a:pt x="1410404" y="2055766"/>
                </a:lnTo>
                <a:lnTo>
                  <a:pt x="1394354" y="2037505"/>
                </a:lnTo>
                <a:lnTo>
                  <a:pt x="1392485" y="2033659"/>
                </a:lnTo>
                <a:lnTo>
                  <a:pt x="1376018" y="1981870"/>
                </a:lnTo>
                <a:lnTo>
                  <a:pt x="1366581" y="1966845"/>
                </a:lnTo>
                <a:lnTo>
                  <a:pt x="1358945" y="1947238"/>
                </a:lnTo>
                <a:lnTo>
                  <a:pt x="1351234" y="1935754"/>
                </a:lnTo>
                <a:lnTo>
                  <a:pt x="1342917" y="1926318"/>
                </a:lnTo>
                <a:lnTo>
                  <a:pt x="1341048" y="1922387"/>
                </a:lnTo>
                <a:lnTo>
                  <a:pt x="1337465" y="1908706"/>
                </a:lnTo>
                <a:lnTo>
                  <a:pt x="1333252" y="1901461"/>
                </a:lnTo>
                <a:lnTo>
                  <a:pt x="1323738" y="1889049"/>
                </a:lnTo>
                <a:lnTo>
                  <a:pt x="1321753" y="1883200"/>
                </a:lnTo>
                <a:lnTo>
                  <a:pt x="1319319" y="1880307"/>
                </a:lnTo>
                <a:lnTo>
                  <a:pt x="1308696" y="1871684"/>
                </a:lnTo>
                <a:lnTo>
                  <a:pt x="1306804" y="1868819"/>
                </a:lnTo>
                <a:lnTo>
                  <a:pt x="1303749" y="1863097"/>
                </a:lnTo>
                <a:lnTo>
                  <a:pt x="1297627" y="1854520"/>
                </a:lnTo>
                <a:lnTo>
                  <a:pt x="1295860" y="1848804"/>
                </a:lnTo>
                <a:lnTo>
                  <a:pt x="1293484" y="1846898"/>
                </a:lnTo>
                <a:lnTo>
                  <a:pt x="1289996" y="1845628"/>
                </a:lnTo>
                <a:lnTo>
                  <a:pt x="1285765" y="1844781"/>
                </a:lnTo>
                <a:lnTo>
                  <a:pt x="1282944" y="1843264"/>
                </a:lnTo>
                <a:lnTo>
                  <a:pt x="1281063" y="1841300"/>
                </a:lnTo>
                <a:lnTo>
                  <a:pt x="1278022" y="1836578"/>
                </a:lnTo>
                <a:lnTo>
                  <a:pt x="1263780" y="1820158"/>
                </a:lnTo>
                <a:lnTo>
                  <a:pt x="1260278" y="1811635"/>
                </a:lnTo>
                <a:lnTo>
                  <a:pt x="1251521" y="1800400"/>
                </a:lnTo>
                <a:lnTo>
                  <a:pt x="1222647" y="1771288"/>
                </a:lnTo>
                <a:lnTo>
                  <a:pt x="1220863" y="1768551"/>
                </a:lnTo>
                <a:lnTo>
                  <a:pt x="1217400" y="1760149"/>
                </a:lnTo>
                <a:lnTo>
                  <a:pt x="1208657" y="1748960"/>
                </a:lnTo>
                <a:lnTo>
                  <a:pt x="1179784" y="1719853"/>
                </a:lnTo>
                <a:lnTo>
                  <a:pt x="1177048" y="1718069"/>
                </a:lnTo>
                <a:lnTo>
                  <a:pt x="1171467" y="1716086"/>
                </a:lnTo>
                <a:lnTo>
                  <a:pt x="1169598" y="1714605"/>
                </a:lnTo>
                <a:lnTo>
                  <a:pt x="1168352" y="1712665"/>
                </a:lnTo>
                <a:lnTo>
                  <a:pt x="1167522" y="1710419"/>
                </a:lnTo>
                <a:lnTo>
                  <a:pt x="1164058" y="1705384"/>
                </a:lnTo>
                <a:lnTo>
                  <a:pt x="1158625" y="1698941"/>
                </a:lnTo>
                <a:lnTo>
                  <a:pt x="1157882" y="1695520"/>
                </a:lnTo>
                <a:lnTo>
                  <a:pt x="1157684" y="1693274"/>
                </a:lnTo>
                <a:lnTo>
                  <a:pt x="1156599" y="1690824"/>
                </a:lnTo>
                <a:lnTo>
                  <a:pt x="1149941" y="1681796"/>
                </a:lnTo>
                <a:lnTo>
                  <a:pt x="1144528" y="1676129"/>
                </a:lnTo>
                <a:lnTo>
                  <a:pt x="1143066" y="1673679"/>
                </a:lnTo>
                <a:lnTo>
                  <a:pt x="1140056" y="1665681"/>
                </a:lnTo>
                <a:lnTo>
                  <a:pt x="1130989" y="1654445"/>
                </a:lnTo>
                <a:lnTo>
                  <a:pt x="1118914" y="1641868"/>
                </a:lnTo>
                <a:lnTo>
                  <a:pt x="1117418" y="1639409"/>
                </a:lnTo>
                <a:lnTo>
                  <a:pt x="1114359" y="1631397"/>
                </a:lnTo>
                <a:lnTo>
                  <a:pt x="1110269" y="1625813"/>
                </a:lnTo>
                <a:lnTo>
                  <a:pt x="1108796" y="1622038"/>
                </a:lnTo>
                <a:lnTo>
                  <a:pt x="1107161" y="1612763"/>
                </a:lnTo>
                <a:lnTo>
                  <a:pt x="1105772" y="1609528"/>
                </a:lnTo>
                <a:lnTo>
                  <a:pt x="1103894" y="1607371"/>
                </a:lnTo>
                <a:lnTo>
                  <a:pt x="1096700" y="1601796"/>
                </a:lnTo>
                <a:lnTo>
                  <a:pt x="1094036" y="1599359"/>
                </a:lnTo>
                <a:lnTo>
                  <a:pt x="1092260" y="1596782"/>
                </a:lnTo>
                <a:lnTo>
                  <a:pt x="1088808" y="1588604"/>
                </a:lnTo>
                <a:lnTo>
                  <a:pt x="1079590" y="1577307"/>
                </a:lnTo>
                <a:lnTo>
                  <a:pt x="1068597" y="1565904"/>
                </a:lnTo>
                <a:lnTo>
                  <a:pt x="1066728" y="1563048"/>
                </a:lnTo>
                <a:lnTo>
                  <a:pt x="1058585" y="1543023"/>
                </a:lnTo>
                <a:lnTo>
                  <a:pt x="1056243" y="1540174"/>
                </a:lnTo>
                <a:lnTo>
                  <a:pt x="1053730" y="1538275"/>
                </a:lnTo>
                <a:lnTo>
                  <a:pt x="1051102" y="1537009"/>
                </a:lnTo>
                <a:lnTo>
                  <a:pt x="1049349" y="1534260"/>
                </a:lnTo>
                <a:lnTo>
                  <a:pt x="1045931" y="1522243"/>
                </a:lnTo>
                <a:lnTo>
                  <a:pt x="1041756" y="1515387"/>
                </a:lnTo>
                <a:lnTo>
                  <a:pt x="1034050" y="1506173"/>
                </a:lnTo>
                <a:lnTo>
                  <a:pt x="1031314" y="1504178"/>
                </a:lnTo>
                <a:lnTo>
                  <a:pt x="1025734" y="1501961"/>
                </a:lnTo>
                <a:lnTo>
                  <a:pt x="1023865" y="1500417"/>
                </a:lnTo>
                <a:lnTo>
                  <a:pt x="1022620" y="1498436"/>
                </a:lnTo>
                <a:lnTo>
                  <a:pt x="1021789" y="1496162"/>
                </a:lnTo>
                <a:lnTo>
                  <a:pt x="1019330" y="1493694"/>
                </a:lnTo>
                <a:lnTo>
                  <a:pt x="1011518" y="1488412"/>
                </a:lnTo>
                <a:lnTo>
                  <a:pt x="1008673" y="1484717"/>
                </a:lnTo>
                <a:lnTo>
                  <a:pt x="1006776" y="1480349"/>
                </a:lnTo>
                <a:lnTo>
                  <a:pt x="1005512" y="1475532"/>
                </a:lnTo>
                <a:lnTo>
                  <a:pt x="1001567" y="1467639"/>
                </a:lnTo>
                <a:lnTo>
                  <a:pt x="988508" y="1451839"/>
                </a:lnTo>
                <a:lnTo>
                  <a:pt x="982897" y="1445997"/>
                </a:lnTo>
                <a:lnTo>
                  <a:pt x="981020" y="1443105"/>
                </a:lnTo>
                <a:lnTo>
                  <a:pt x="978934" y="1437353"/>
                </a:lnTo>
                <a:lnTo>
                  <a:pt x="976473" y="1434485"/>
                </a:lnTo>
                <a:lnTo>
                  <a:pt x="965812" y="1425899"/>
                </a:lnTo>
                <a:lnTo>
                  <a:pt x="963915" y="1423039"/>
                </a:lnTo>
                <a:lnTo>
                  <a:pt x="960854" y="1417322"/>
                </a:lnTo>
                <a:lnTo>
                  <a:pt x="938157" y="1383825"/>
                </a:lnTo>
                <a:lnTo>
                  <a:pt x="934563" y="1374693"/>
                </a:lnTo>
                <a:lnTo>
                  <a:pt x="925297" y="1363074"/>
                </a:lnTo>
                <a:lnTo>
                  <a:pt x="911473" y="1347793"/>
                </a:lnTo>
                <a:lnTo>
                  <a:pt x="903902" y="1334278"/>
                </a:lnTo>
                <a:lnTo>
                  <a:pt x="900283" y="1323818"/>
                </a:lnTo>
                <a:lnTo>
                  <a:pt x="878135" y="1289548"/>
                </a:lnTo>
                <a:lnTo>
                  <a:pt x="876057" y="1283380"/>
                </a:lnTo>
                <a:lnTo>
                  <a:pt x="870054" y="1274924"/>
                </a:lnTo>
                <a:lnTo>
                  <a:pt x="862941" y="1265768"/>
                </a:lnTo>
                <a:lnTo>
                  <a:pt x="855834" y="1252129"/>
                </a:lnTo>
                <a:lnTo>
                  <a:pt x="822949" y="1206716"/>
                </a:lnTo>
                <a:lnTo>
                  <a:pt x="814384" y="1193523"/>
                </a:lnTo>
                <a:lnTo>
                  <a:pt x="811528" y="1190017"/>
                </a:lnTo>
                <a:lnTo>
                  <a:pt x="808354" y="1183582"/>
                </a:lnTo>
                <a:lnTo>
                  <a:pt x="804027" y="1172063"/>
                </a:lnTo>
                <a:lnTo>
                  <a:pt x="799306" y="1162902"/>
                </a:lnTo>
                <a:lnTo>
                  <a:pt x="768658" y="1121363"/>
                </a:lnTo>
                <a:lnTo>
                  <a:pt x="766756" y="1117146"/>
                </a:lnTo>
                <a:lnTo>
                  <a:pt x="763127" y="1103060"/>
                </a:lnTo>
                <a:lnTo>
                  <a:pt x="758903" y="1095722"/>
                </a:lnTo>
                <a:lnTo>
                  <a:pt x="724674" y="1057140"/>
                </a:lnTo>
                <a:lnTo>
                  <a:pt x="722127" y="1047372"/>
                </a:lnTo>
                <a:lnTo>
                  <a:pt x="724306" y="1043053"/>
                </a:lnTo>
                <a:lnTo>
                  <a:pt x="728615" y="1039221"/>
                </a:lnTo>
                <a:lnTo>
                  <a:pt x="734346" y="1035714"/>
                </a:lnTo>
                <a:lnTo>
                  <a:pt x="737214" y="1032424"/>
                </a:lnTo>
                <a:lnTo>
                  <a:pt x="738174" y="1029277"/>
                </a:lnTo>
                <a:lnTo>
                  <a:pt x="737861" y="1026227"/>
                </a:lnTo>
                <a:lnTo>
                  <a:pt x="736700" y="1023242"/>
                </a:lnTo>
                <a:lnTo>
                  <a:pt x="732869" y="1017384"/>
                </a:lnTo>
                <a:lnTo>
                  <a:pt x="717100" y="1000135"/>
                </a:lnTo>
                <a:lnTo>
                  <a:pt x="699885" y="987745"/>
                </a:lnTo>
                <a:lnTo>
                  <a:pt x="681271" y="963772"/>
                </a:lnTo>
                <a:lnTo>
                  <a:pt x="677473" y="954641"/>
                </a:lnTo>
                <a:lnTo>
                  <a:pt x="668139" y="943022"/>
                </a:lnTo>
                <a:lnTo>
                  <a:pt x="665453" y="940149"/>
                </a:lnTo>
                <a:lnTo>
                  <a:pt x="661758" y="938233"/>
                </a:lnTo>
                <a:lnTo>
                  <a:pt x="648408" y="934585"/>
                </a:lnTo>
                <a:lnTo>
                  <a:pt x="641241" y="930356"/>
                </a:lnTo>
                <a:lnTo>
                  <a:pt x="563704" y="860108"/>
                </a:lnTo>
                <a:lnTo>
                  <a:pt x="561540" y="857250"/>
                </a:lnTo>
                <a:lnTo>
                  <a:pt x="558183" y="851535"/>
                </a:lnTo>
                <a:lnTo>
                  <a:pt x="526718" y="817245"/>
                </a:lnTo>
                <a:lnTo>
                  <a:pt x="524609" y="811530"/>
                </a:lnTo>
                <a:lnTo>
                  <a:pt x="522142" y="808673"/>
                </a:lnTo>
                <a:lnTo>
                  <a:pt x="511473" y="800100"/>
                </a:lnTo>
                <a:lnTo>
                  <a:pt x="509575" y="797243"/>
                </a:lnTo>
                <a:lnTo>
                  <a:pt x="501977" y="781262"/>
                </a:lnTo>
                <a:lnTo>
                  <a:pt x="498481" y="777064"/>
                </a:lnTo>
                <a:lnTo>
                  <a:pt x="486365" y="766604"/>
                </a:lnTo>
                <a:lnTo>
                  <a:pt x="484263" y="763482"/>
                </a:lnTo>
                <a:lnTo>
                  <a:pt x="480976" y="757473"/>
                </a:lnTo>
                <a:lnTo>
                  <a:pt x="458102" y="731526"/>
                </a:lnTo>
                <a:lnTo>
                  <a:pt x="454504" y="722949"/>
                </a:lnTo>
                <a:lnTo>
                  <a:pt x="445238" y="711518"/>
                </a:lnTo>
                <a:lnTo>
                  <a:pt x="439818" y="704850"/>
                </a:lnTo>
                <a:lnTo>
                  <a:pt x="425736" y="684134"/>
                </a:lnTo>
                <a:lnTo>
                  <a:pt x="398145" y="654388"/>
                </a:lnTo>
                <a:lnTo>
                  <a:pt x="394511" y="645801"/>
                </a:lnTo>
                <a:lnTo>
                  <a:pt x="385233" y="634366"/>
                </a:lnTo>
                <a:lnTo>
                  <a:pt x="382552" y="631508"/>
                </a:lnTo>
                <a:lnTo>
                  <a:pt x="380765" y="628651"/>
                </a:lnTo>
                <a:lnTo>
                  <a:pt x="377297" y="620078"/>
                </a:lnTo>
                <a:lnTo>
                  <a:pt x="368074" y="608648"/>
                </a:lnTo>
                <a:lnTo>
                  <a:pt x="340797" y="579896"/>
                </a:lnTo>
                <a:lnTo>
                  <a:pt x="333065" y="566315"/>
                </a:lnTo>
                <a:lnTo>
                  <a:pt x="317072" y="546147"/>
                </a:lnTo>
                <a:lnTo>
                  <a:pt x="312371" y="537054"/>
                </a:lnTo>
                <a:lnTo>
                  <a:pt x="310281" y="529839"/>
                </a:lnTo>
                <a:lnTo>
                  <a:pt x="307819" y="526581"/>
                </a:lnTo>
                <a:lnTo>
                  <a:pt x="297157" y="517445"/>
                </a:lnTo>
                <a:lnTo>
                  <a:pt x="295260" y="514508"/>
                </a:lnTo>
                <a:lnTo>
                  <a:pt x="285121" y="494192"/>
                </a:lnTo>
                <a:lnTo>
                  <a:pt x="268550" y="474582"/>
                </a:lnTo>
                <a:lnTo>
                  <a:pt x="260016" y="464891"/>
                </a:lnTo>
                <a:lnTo>
                  <a:pt x="209550" y="388538"/>
                </a:lnTo>
                <a:lnTo>
                  <a:pt x="201691" y="362515"/>
                </a:lnTo>
                <a:lnTo>
                  <a:pt x="191217" y="340919"/>
                </a:lnTo>
                <a:lnTo>
                  <a:pt x="160017" y="293025"/>
                </a:lnTo>
                <a:lnTo>
                  <a:pt x="156844" y="282316"/>
                </a:lnTo>
                <a:lnTo>
                  <a:pt x="155997" y="276793"/>
                </a:lnTo>
                <a:lnTo>
                  <a:pt x="149977" y="265577"/>
                </a:lnTo>
                <a:lnTo>
                  <a:pt x="135141" y="247405"/>
                </a:lnTo>
                <a:lnTo>
                  <a:pt x="132957" y="243042"/>
                </a:lnTo>
                <a:lnTo>
                  <a:pt x="128929" y="228752"/>
                </a:lnTo>
                <a:lnTo>
                  <a:pt x="102826" y="182392"/>
                </a:lnTo>
                <a:lnTo>
                  <a:pt x="94285" y="169612"/>
                </a:lnTo>
                <a:lnTo>
                  <a:pt x="77151" y="139539"/>
                </a:lnTo>
                <a:lnTo>
                  <a:pt x="68580" y="126752"/>
                </a:lnTo>
                <a:lnTo>
                  <a:pt x="63817" y="117294"/>
                </a:lnTo>
                <a:lnTo>
                  <a:pt x="55958" y="95856"/>
                </a:lnTo>
                <a:lnTo>
                  <a:pt x="46437" y="79930"/>
                </a:lnTo>
                <a:lnTo>
                  <a:pt x="42969" y="65805"/>
                </a:lnTo>
                <a:lnTo>
                  <a:pt x="38782" y="58456"/>
                </a:lnTo>
                <a:lnTo>
                  <a:pt x="22753" y="40120"/>
                </a:lnTo>
                <a:lnTo>
                  <a:pt x="19931" y="38177"/>
                </a:lnTo>
                <a:lnTo>
                  <a:pt x="14256" y="36018"/>
                </a:lnTo>
                <a:lnTo>
                  <a:pt x="12361" y="34489"/>
                </a:lnTo>
                <a:lnTo>
                  <a:pt x="11098" y="32518"/>
                </a:lnTo>
                <a:lnTo>
                  <a:pt x="10256" y="30251"/>
                </a:lnTo>
                <a:lnTo>
                  <a:pt x="8743" y="28740"/>
                </a:lnTo>
                <a:lnTo>
                  <a:pt x="6781" y="27733"/>
                </a:lnTo>
                <a:lnTo>
                  <a:pt x="4520" y="27061"/>
                </a:lnTo>
                <a:lnTo>
                  <a:pt x="3014" y="25661"/>
                </a:lnTo>
                <a:lnTo>
                  <a:pt x="2009" y="23774"/>
                </a:lnTo>
                <a:lnTo>
                  <a:pt x="397" y="1845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2"/>
          <p:cNvSpPr/>
          <p:nvPr/>
        </p:nvSpPr>
        <p:spPr>
          <a:xfrm>
            <a:off x="3629025" y="3696484"/>
            <a:ext cx="119864" cy="152163"/>
          </a:xfrm>
          <a:custGeom>
            <a:avLst/>
            <a:gdLst/>
            <a:ahLst/>
            <a:cxnLst/>
            <a:rect l="0" t="0" r="0" b="0"/>
            <a:pathLst>
              <a:path w="119864" h="152163">
                <a:moveTo>
                  <a:pt x="0" y="109706"/>
                </a:moveTo>
                <a:lnTo>
                  <a:pt x="0" y="94105"/>
                </a:lnTo>
                <a:lnTo>
                  <a:pt x="952" y="91685"/>
                </a:lnTo>
                <a:lnTo>
                  <a:pt x="2540" y="88167"/>
                </a:lnTo>
                <a:lnTo>
                  <a:pt x="9325" y="74114"/>
                </a:lnTo>
                <a:lnTo>
                  <a:pt x="20150" y="52298"/>
                </a:lnTo>
                <a:lnTo>
                  <a:pt x="23911" y="47621"/>
                </a:lnTo>
                <a:lnTo>
                  <a:pt x="28323" y="43551"/>
                </a:lnTo>
                <a:lnTo>
                  <a:pt x="33169" y="39885"/>
                </a:lnTo>
                <a:lnTo>
                  <a:pt x="37352" y="36489"/>
                </a:lnTo>
                <a:lnTo>
                  <a:pt x="41094" y="33272"/>
                </a:lnTo>
                <a:lnTo>
                  <a:pt x="44541" y="30175"/>
                </a:lnTo>
                <a:lnTo>
                  <a:pt x="50911" y="24193"/>
                </a:lnTo>
                <a:lnTo>
                  <a:pt x="53943" y="21265"/>
                </a:lnTo>
                <a:lnTo>
                  <a:pt x="56917" y="19313"/>
                </a:lnTo>
                <a:lnTo>
                  <a:pt x="59852" y="18011"/>
                </a:lnTo>
                <a:lnTo>
                  <a:pt x="62761" y="17143"/>
                </a:lnTo>
                <a:lnTo>
                  <a:pt x="65653" y="16565"/>
                </a:lnTo>
                <a:lnTo>
                  <a:pt x="68533" y="16179"/>
                </a:lnTo>
                <a:lnTo>
                  <a:pt x="71406" y="15922"/>
                </a:lnTo>
                <a:lnTo>
                  <a:pt x="73321" y="16703"/>
                </a:lnTo>
                <a:lnTo>
                  <a:pt x="74598" y="18177"/>
                </a:lnTo>
                <a:lnTo>
                  <a:pt x="75450" y="20112"/>
                </a:lnTo>
                <a:lnTo>
                  <a:pt x="78935" y="24801"/>
                </a:lnTo>
                <a:lnTo>
                  <a:pt x="81198" y="27385"/>
                </a:lnTo>
                <a:lnTo>
                  <a:pt x="82707" y="30060"/>
                </a:lnTo>
                <a:lnTo>
                  <a:pt x="83713" y="32796"/>
                </a:lnTo>
                <a:lnTo>
                  <a:pt x="84383" y="35573"/>
                </a:lnTo>
                <a:lnTo>
                  <a:pt x="84830" y="39329"/>
                </a:lnTo>
                <a:lnTo>
                  <a:pt x="85128" y="43738"/>
                </a:lnTo>
                <a:lnTo>
                  <a:pt x="85460" y="52764"/>
                </a:lnTo>
                <a:lnTo>
                  <a:pt x="85607" y="59951"/>
                </a:lnTo>
                <a:lnTo>
                  <a:pt x="84694" y="64153"/>
                </a:lnTo>
                <a:lnTo>
                  <a:pt x="83132" y="68860"/>
                </a:lnTo>
                <a:lnTo>
                  <a:pt x="81139" y="73902"/>
                </a:lnTo>
                <a:lnTo>
                  <a:pt x="79810" y="78217"/>
                </a:lnTo>
                <a:lnTo>
                  <a:pt x="78924" y="82046"/>
                </a:lnTo>
                <a:lnTo>
                  <a:pt x="78333" y="85551"/>
                </a:lnTo>
                <a:lnTo>
                  <a:pt x="76987" y="88839"/>
                </a:lnTo>
                <a:lnTo>
                  <a:pt x="75137" y="91985"/>
                </a:lnTo>
                <a:lnTo>
                  <a:pt x="72952" y="95034"/>
                </a:lnTo>
                <a:lnTo>
                  <a:pt x="69589" y="98020"/>
                </a:lnTo>
                <a:lnTo>
                  <a:pt x="65443" y="100962"/>
                </a:lnTo>
                <a:lnTo>
                  <a:pt x="60773" y="103877"/>
                </a:lnTo>
                <a:lnTo>
                  <a:pt x="56708" y="106773"/>
                </a:lnTo>
                <a:lnTo>
                  <a:pt x="53045" y="109655"/>
                </a:lnTo>
                <a:lnTo>
                  <a:pt x="44873" y="116575"/>
                </a:lnTo>
                <a:lnTo>
                  <a:pt x="41216" y="120061"/>
                </a:lnTo>
                <a:lnTo>
                  <a:pt x="38908" y="122324"/>
                </a:lnTo>
                <a:lnTo>
                  <a:pt x="36415" y="123833"/>
                </a:lnTo>
                <a:lnTo>
                  <a:pt x="33802" y="124839"/>
                </a:lnTo>
                <a:lnTo>
                  <a:pt x="31107" y="125510"/>
                </a:lnTo>
                <a:lnTo>
                  <a:pt x="28358" y="125004"/>
                </a:lnTo>
                <a:lnTo>
                  <a:pt x="25572" y="123714"/>
                </a:lnTo>
                <a:lnTo>
                  <a:pt x="18809" y="119352"/>
                </a:lnTo>
                <a:lnTo>
                  <a:pt x="15345" y="118755"/>
                </a:lnTo>
                <a:lnTo>
                  <a:pt x="13087" y="118597"/>
                </a:lnTo>
                <a:lnTo>
                  <a:pt x="11582" y="117538"/>
                </a:lnTo>
                <a:lnTo>
                  <a:pt x="10579" y="115880"/>
                </a:lnTo>
                <a:lnTo>
                  <a:pt x="9464" y="111497"/>
                </a:lnTo>
                <a:lnTo>
                  <a:pt x="9167" y="108995"/>
                </a:lnTo>
                <a:lnTo>
                  <a:pt x="8969" y="106374"/>
                </a:lnTo>
                <a:lnTo>
                  <a:pt x="8836" y="103675"/>
                </a:lnTo>
                <a:lnTo>
                  <a:pt x="8690" y="98135"/>
                </a:lnTo>
                <a:lnTo>
                  <a:pt x="8606" y="89662"/>
                </a:lnTo>
                <a:lnTo>
                  <a:pt x="10500" y="86818"/>
                </a:lnTo>
                <a:lnTo>
                  <a:pt x="13668" y="83970"/>
                </a:lnTo>
                <a:lnTo>
                  <a:pt x="17684" y="81118"/>
                </a:lnTo>
                <a:lnTo>
                  <a:pt x="21314" y="78265"/>
                </a:lnTo>
                <a:lnTo>
                  <a:pt x="24687" y="75410"/>
                </a:lnTo>
                <a:lnTo>
                  <a:pt x="27888" y="72554"/>
                </a:lnTo>
                <a:lnTo>
                  <a:pt x="30974" y="70651"/>
                </a:lnTo>
                <a:lnTo>
                  <a:pt x="33984" y="69381"/>
                </a:lnTo>
                <a:lnTo>
                  <a:pt x="36944" y="68535"/>
                </a:lnTo>
                <a:lnTo>
                  <a:pt x="39869" y="67019"/>
                </a:lnTo>
                <a:lnTo>
                  <a:pt x="42771" y="65055"/>
                </a:lnTo>
                <a:lnTo>
                  <a:pt x="45659" y="62794"/>
                </a:lnTo>
                <a:lnTo>
                  <a:pt x="48537" y="62238"/>
                </a:lnTo>
                <a:lnTo>
                  <a:pt x="51408" y="62821"/>
                </a:lnTo>
                <a:lnTo>
                  <a:pt x="54274" y="64162"/>
                </a:lnTo>
                <a:lnTo>
                  <a:pt x="57137" y="65055"/>
                </a:lnTo>
                <a:lnTo>
                  <a:pt x="59999" y="65651"/>
                </a:lnTo>
                <a:lnTo>
                  <a:pt x="62859" y="66049"/>
                </a:lnTo>
                <a:lnTo>
                  <a:pt x="66671" y="66313"/>
                </a:lnTo>
                <a:lnTo>
                  <a:pt x="71117" y="66490"/>
                </a:lnTo>
                <a:lnTo>
                  <a:pt x="75986" y="66608"/>
                </a:lnTo>
                <a:lnTo>
                  <a:pt x="80185" y="67638"/>
                </a:lnTo>
                <a:lnTo>
                  <a:pt x="83937" y="69278"/>
                </a:lnTo>
                <a:lnTo>
                  <a:pt x="87390" y="71324"/>
                </a:lnTo>
                <a:lnTo>
                  <a:pt x="89692" y="73640"/>
                </a:lnTo>
                <a:lnTo>
                  <a:pt x="91227" y="76137"/>
                </a:lnTo>
                <a:lnTo>
                  <a:pt x="92250" y="78754"/>
                </a:lnTo>
                <a:lnTo>
                  <a:pt x="92932" y="81451"/>
                </a:lnTo>
                <a:lnTo>
                  <a:pt x="93388" y="84202"/>
                </a:lnTo>
                <a:lnTo>
                  <a:pt x="93691" y="86988"/>
                </a:lnTo>
                <a:lnTo>
                  <a:pt x="94845" y="89798"/>
                </a:lnTo>
                <a:lnTo>
                  <a:pt x="96567" y="92624"/>
                </a:lnTo>
                <a:lnTo>
                  <a:pt x="98668" y="95460"/>
                </a:lnTo>
                <a:lnTo>
                  <a:pt x="99116" y="98304"/>
                </a:lnTo>
                <a:lnTo>
                  <a:pt x="98462" y="101152"/>
                </a:lnTo>
                <a:lnTo>
                  <a:pt x="97074" y="104003"/>
                </a:lnTo>
                <a:lnTo>
                  <a:pt x="96148" y="106856"/>
                </a:lnTo>
                <a:lnTo>
                  <a:pt x="95531" y="109711"/>
                </a:lnTo>
                <a:lnTo>
                  <a:pt x="95120" y="112567"/>
                </a:lnTo>
                <a:lnTo>
                  <a:pt x="93893" y="116376"/>
                </a:lnTo>
                <a:lnTo>
                  <a:pt x="92123" y="120820"/>
                </a:lnTo>
                <a:lnTo>
                  <a:pt x="89990" y="125688"/>
                </a:lnTo>
                <a:lnTo>
                  <a:pt x="87615" y="129885"/>
                </a:lnTo>
                <a:lnTo>
                  <a:pt x="85080" y="133636"/>
                </a:lnTo>
                <a:lnTo>
                  <a:pt x="82437" y="137089"/>
                </a:lnTo>
                <a:lnTo>
                  <a:pt x="79723" y="139391"/>
                </a:lnTo>
                <a:lnTo>
                  <a:pt x="76961" y="140926"/>
                </a:lnTo>
                <a:lnTo>
                  <a:pt x="74167" y="141949"/>
                </a:lnTo>
                <a:lnTo>
                  <a:pt x="72305" y="143584"/>
                </a:lnTo>
                <a:lnTo>
                  <a:pt x="71063" y="145626"/>
                </a:lnTo>
                <a:lnTo>
                  <a:pt x="70236" y="147940"/>
                </a:lnTo>
                <a:lnTo>
                  <a:pt x="67778" y="149483"/>
                </a:lnTo>
                <a:lnTo>
                  <a:pt x="64236" y="150511"/>
                </a:lnTo>
                <a:lnTo>
                  <a:pt x="59969" y="151197"/>
                </a:lnTo>
                <a:lnTo>
                  <a:pt x="56171" y="151654"/>
                </a:lnTo>
                <a:lnTo>
                  <a:pt x="52688" y="151959"/>
                </a:lnTo>
                <a:lnTo>
                  <a:pt x="49412" y="152162"/>
                </a:lnTo>
                <a:lnTo>
                  <a:pt x="47229" y="151345"/>
                </a:lnTo>
                <a:lnTo>
                  <a:pt x="45773" y="149847"/>
                </a:lnTo>
                <a:lnTo>
                  <a:pt x="44803" y="147897"/>
                </a:lnTo>
                <a:lnTo>
                  <a:pt x="42251" y="146596"/>
                </a:lnTo>
                <a:lnTo>
                  <a:pt x="38645" y="145729"/>
                </a:lnTo>
                <a:lnTo>
                  <a:pt x="34335" y="145152"/>
                </a:lnTo>
                <a:lnTo>
                  <a:pt x="31462" y="142861"/>
                </a:lnTo>
                <a:lnTo>
                  <a:pt x="29547" y="139429"/>
                </a:lnTo>
                <a:lnTo>
                  <a:pt x="28271" y="135237"/>
                </a:lnTo>
                <a:lnTo>
                  <a:pt x="26467" y="131489"/>
                </a:lnTo>
                <a:lnTo>
                  <a:pt x="24312" y="128038"/>
                </a:lnTo>
                <a:lnTo>
                  <a:pt x="21923" y="124785"/>
                </a:lnTo>
                <a:lnTo>
                  <a:pt x="20330" y="121663"/>
                </a:lnTo>
                <a:lnTo>
                  <a:pt x="19268" y="118630"/>
                </a:lnTo>
                <a:lnTo>
                  <a:pt x="18560" y="115655"/>
                </a:lnTo>
                <a:lnTo>
                  <a:pt x="18088" y="111767"/>
                </a:lnTo>
                <a:lnTo>
                  <a:pt x="17774" y="107270"/>
                </a:lnTo>
                <a:lnTo>
                  <a:pt x="17424" y="98146"/>
                </a:lnTo>
                <a:lnTo>
                  <a:pt x="17269" y="90915"/>
                </a:lnTo>
                <a:lnTo>
                  <a:pt x="18180" y="87654"/>
                </a:lnTo>
                <a:lnTo>
                  <a:pt x="19740" y="84527"/>
                </a:lnTo>
                <a:lnTo>
                  <a:pt x="21732" y="81490"/>
                </a:lnTo>
                <a:lnTo>
                  <a:pt x="24013" y="77560"/>
                </a:lnTo>
                <a:lnTo>
                  <a:pt x="29087" y="68114"/>
                </a:lnTo>
                <a:lnTo>
                  <a:pt x="31774" y="63880"/>
                </a:lnTo>
                <a:lnTo>
                  <a:pt x="34517" y="60105"/>
                </a:lnTo>
                <a:lnTo>
                  <a:pt x="37299" y="56636"/>
                </a:lnTo>
                <a:lnTo>
                  <a:pt x="40106" y="54324"/>
                </a:lnTo>
                <a:lnTo>
                  <a:pt x="42929" y="52782"/>
                </a:lnTo>
                <a:lnTo>
                  <a:pt x="45764" y="51754"/>
                </a:lnTo>
                <a:lnTo>
                  <a:pt x="49559" y="50116"/>
                </a:lnTo>
                <a:lnTo>
                  <a:pt x="58856" y="45756"/>
                </a:lnTo>
                <a:lnTo>
                  <a:pt x="63050" y="44213"/>
                </a:lnTo>
                <a:lnTo>
                  <a:pt x="66798" y="43184"/>
                </a:lnTo>
                <a:lnTo>
                  <a:pt x="70249" y="42498"/>
                </a:lnTo>
                <a:lnTo>
                  <a:pt x="74455" y="42040"/>
                </a:lnTo>
                <a:lnTo>
                  <a:pt x="79164" y="41735"/>
                </a:lnTo>
                <a:lnTo>
                  <a:pt x="84209" y="41532"/>
                </a:lnTo>
                <a:lnTo>
                  <a:pt x="88524" y="42349"/>
                </a:lnTo>
                <a:lnTo>
                  <a:pt x="92353" y="43846"/>
                </a:lnTo>
                <a:lnTo>
                  <a:pt x="95859" y="45797"/>
                </a:lnTo>
                <a:lnTo>
                  <a:pt x="99148" y="47097"/>
                </a:lnTo>
                <a:lnTo>
                  <a:pt x="102293" y="47964"/>
                </a:lnTo>
                <a:lnTo>
                  <a:pt x="105343" y="48542"/>
                </a:lnTo>
                <a:lnTo>
                  <a:pt x="108329" y="49880"/>
                </a:lnTo>
                <a:lnTo>
                  <a:pt x="111271" y="51725"/>
                </a:lnTo>
                <a:lnTo>
                  <a:pt x="114186" y="53907"/>
                </a:lnTo>
                <a:lnTo>
                  <a:pt x="116128" y="56314"/>
                </a:lnTo>
                <a:lnTo>
                  <a:pt x="117424" y="58871"/>
                </a:lnTo>
                <a:lnTo>
                  <a:pt x="118287" y="61528"/>
                </a:lnTo>
                <a:lnTo>
                  <a:pt x="118863" y="64252"/>
                </a:lnTo>
                <a:lnTo>
                  <a:pt x="119247" y="67021"/>
                </a:lnTo>
                <a:lnTo>
                  <a:pt x="119503" y="69819"/>
                </a:lnTo>
                <a:lnTo>
                  <a:pt x="119673" y="72637"/>
                </a:lnTo>
                <a:lnTo>
                  <a:pt x="119863" y="78308"/>
                </a:lnTo>
                <a:lnTo>
                  <a:pt x="118961" y="81154"/>
                </a:lnTo>
                <a:lnTo>
                  <a:pt x="117407" y="84004"/>
                </a:lnTo>
                <a:lnTo>
                  <a:pt x="115419" y="86856"/>
                </a:lnTo>
                <a:lnTo>
                  <a:pt x="113141" y="90663"/>
                </a:lnTo>
                <a:lnTo>
                  <a:pt x="110669" y="95105"/>
                </a:lnTo>
                <a:lnTo>
                  <a:pt x="108069" y="99972"/>
                </a:lnTo>
                <a:lnTo>
                  <a:pt x="105383" y="104169"/>
                </a:lnTo>
                <a:lnTo>
                  <a:pt x="102641" y="107920"/>
                </a:lnTo>
                <a:lnTo>
                  <a:pt x="99859" y="111373"/>
                </a:lnTo>
                <a:lnTo>
                  <a:pt x="96101" y="114627"/>
                </a:lnTo>
                <a:lnTo>
                  <a:pt x="91689" y="117749"/>
                </a:lnTo>
                <a:lnTo>
                  <a:pt x="86844" y="120783"/>
                </a:lnTo>
                <a:lnTo>
                  <a:pt x="82660" y="122806"/>
                </a:lnTo>
                <a:lnTo>
                  <a:pt x="78919" y="124154"/>
                </a:lnTo>
                <a:lnTo>
                  <a:pt x="75473" y="125053"/>
                </a:lnTo>
                <a:lnTo>
                  <a:pt x="72223" y="125652"/>
                </a:lnTo>
                <a:lnTo>
                  <a:pt x="69103" y="126052"/>
                </a:lnTo>
                <a:lnTo>
                  <a:pt x="66071" y="126318"/>
                </a:lnTo>
                <a:lnTo>
                  <a:pt x="63097" y="126496"/>
                </a:lnTo>
                <a:lnTo>
                  <a:pt x="57253" y="126693"/>
                </a:lnTo>
                <a:lnTo>
                  <a:pt x="44057" y="126804"/>
                </a:lnTo>
                <a:lnTo>
                  <a:pt x="39849" y="125867"/>
                </a:lnTo>
                <a:lnTo>
                  <a:pt x="36090" y="124290"/>
                </a:lnTo>
                <a:lnTo>
                  <a:pt x="32633" y="122286"/>
                </a:lnTo>
                <a:lnTo>
                  <a:pt x="30327" y="119997"/>
                </a:lnTo>
                <a:lnTo>
                  <a:pt x="28791" y="117520"/>
                </a:lnTo>
                <a:lnTo>
                  <a:pt x="27766" y="114915"/>
                </a:lnTo>
                <a:lnTo>
                  <a:pt x="26131" y="111273"/>
                </a:lnTo>
                <a:lnTo>
                  <a:pt x="21773" y="102147"/>
                </a:lnTo>
                <a:lnTo>
                  <a:pt x="19278" y="97999"/>
                </a:lnTo>
                <a:lnTo>
                  <a:pt x="16662" y="94281"/>
                </a:lnTo>
                <a:lnTo>
                  <a:pt x="13965" y="90850"/>
                </a:lnTo>
                <a:lnTo>
                  <a:pt x="12167" y="86658"/>
                </a:lnTo>
                <a:lnTo>
                  <a:pt x="10969" y="81958"/>
                </a:lnTo>
                <a:lnTo>
                  <a:pt x="10170" y="76920"/>
                </a:lnTo>
                <a:lnTo>
                  <a:pt x="10590" y="72608"/>
                </a:lnTo>
                <a:lnTo>
                  <a:pt x="11822" y="68782"/>
                </a:lnTo>
                <a:lnTo>
                  <a:pt x="13596" y="65278"/>
                </a:lnTo>
                <a:lnTo>
                  <a:pt x="14779" y="61037"/>
                </a:lnTo>
                <a:lnTo>
                  <a:pt x="15568" y="56305"/>
                </a:lnTo>
                <a:lnTo>
                  <a:pt x="16093" y="51245"/>
                </a:lnTo>
                <a:lnTo>
                  <a:pt x="18349" y="46920"/>
                </a:lnTo>
                <a:lnTo>
                  <a:pt x="21757" y="43083"/>
                </a:lnTo>
                <a:lnTo>
                  <a:pt x="25935" y="39573"/>
                </a:lnTo>
                <a:lnTo>
                  <a:pt x="29672" y="36281"/>
                </a:lnTo>
                <a:lnTo>
                  <a:pt x="36365" y="30082"/>
                </a:lnTo>
                <a:lnTo>
                  <a:pt x="45488" y="21237"/>
                </a:lnTo>
                <a:lnTo>
                  <a:pt x="48423" y="19295"/>
                </a:lnTo>
                <a:lnTo>
                  <a:pt x="51331" y="17999"/>
                </a:lnTo>
                <a:lnTo>
                  <a:pt x="54223" y="17135"/>
                </a:lnTo>
                <a:lnTo>
                  <a:pt x="57104" y="16560"/>
                </a:lnTo>
                <a:lnTo>
                  <a:pt x="59976" y="16176"/>
                </a:lnTo>
                <a:lnTo>
                  <a:pt x="62845" y="15920"/>
                </a:lnTo>
                <a:lnTo>
                  <a:pt x="66661" y="16702"/>
                </a:lnTo>
                <a:lnTo>
                  <a:pt x="71111" y="18176"/>
                </a:lnTo>
                <a:lnTo>
                  <a:pt x="75982" y="20110"/>
                </a:lnTo>
                <a:lnTo>
                  <a:pt x="80182" y="21401"/>
                </a:lnTo>
                <a:lnTo>
                  <a:pt x="83935" y="22261"/>
                </a:lnTo>
                <a:lnTo>
                  <a:pt x="87389" y="22834"/>
                </a:lnTo>
                <a:lnTo>
                  <a:pt x="89692" y="25121"/>
                </a:lnTo>
                <a:lnTo>
                  <a:pt x="91226" y="28551"/>
                </a:lnTo>
                <a:lnTo>
                  <a:pt x="92250" y="32743"/>
                </a:lnTo>
                <a:lnTo>
                  <a:pt x="92932" y="36489"/>
                </a:lnTo>
                <a:lnTo>
                  <a:pt x="93387" y="39940"/>
                </a:lnTo>
                <a:lnTo>
                  <a:pt x="93691" y="43193"/>
                </a:lnTo>
                <a:lnTo>
                  <a:pt x="93893" y="46313"/>
                </a:lnTo>
                <a:lnTo>
                  <a:pt x="94027" y="49347"/>
                </a:lnTo>
                <a:lnTo>
                  <a:pt x="94117" y="52321"/>
                </a:lnTo>
                <a:lnTo>
                  <a:pt x="94244" y="65610"/>
                </a:lnTo>
                <a:lnTo>
                  <a:pt x="93309" y="69831"/>
                </a:lnTo>
                <a:lnTo>
                  <a:pt x="91734" y="73597"/>
                </a:lnTo>
                <a:lnTo>
                  <a:pt x="89730" y="77061"/>
                </a:lnTo>
                <a:lnTo>
                  <a:pt x="87443" y="80322"/>
                </a:lnTo>
                <a:lnTo>
                  <a:pt x="84965" y="83450"/>
                </a:lnTo>
                <a:lnTo>
                  <a:pt x="82361" y="86487"/>
                </a:lnTo>
                <a:lnTo>
                  <a:pt x="79672" y="89463"/>
                </a:lnTo>
                <a:lnTo>
                  <a:pt x="70228" y="99408"/>
                </a:lnTo>
                <a:lnTo>
                  <a:pt x="67774" y="100936"/>
                </a:lnTo>
                <a:lnTo>
                  <a:pt x="64232" y="102906"/>
                </a:lnTo>
                <a:lnTo>
                  <a:pt x="59966" y="105173"/>
                </a:lnTo>
                <a:lnTo>
                  <a:pt x="57122" y="105731"/>
                </a:lnTo>
                <a:lnTo>
                  <a:pt x="55226" y="105151"/>
                </a:lnTo>
                <a:lnTo>
                  <a:pt x="52168" y="101966"/>
                </a:lnTo>
                <a:lnTo>
                  <a:pt x="47633" y="97376"/>
                </a:lnTo>
                <a:lnTo>
                  <a:pt x="46042" y="94818"/>
                </a:lnTo>
                <a:lnTo>
                  <a:pt x="44982" y="92161"/>
                </a:lnTo>
                <a:lnTo>
                  <a:pt x="44276" y="89437"/>
                </a:lnTo>
                <a:lnTo>
                  <a:pt x="43804" y="86668"/>
                </a:lnTo>
                <a:lnTo>
                  <a:pt x="43490" y="83870"/>
                </a:lnTo>
                <a:lnTo>
                  <a:pt x="43281" y="81052"/>
                </a:lnTo>
                <a:lnTo>
                  <a:pt x="43141" y="77268"/>
                </a:lnTo>
                <a:lnTo>
                  <a:pt x="42945" y="62841"/>
                </a:lnTo>
                <a:lnTo>
                  <a:pt x="42899" y="52047"/>
                </a:lnTo>
                <a:lnTo>
                  <a:pt x="43839" y="46501"/>
                </a:lnTo>
                <a:lnTo>
                  <a:pt x="45418" y="40899"/>
                </a:lnTo>
                <a:lnTo>
                  <a:pt x="47424" y="35260"/>
                </a:lnTo>
                <a:lnTo>
                  <a:pt x="48761" y="30548"/>
                </a:lnTo>
                <a:lnTo>
                  <a:pt x="49652" y="26454"/>
                </a:lnTo>
                <a:lnTo>
                  <a:pt x="50246" y="22772"/>
                </a:lnTo>
                <a:lnTo>
                  <a:pt x="51594" y="19365"/>
                </a:lnTo>
                <a:lnTo>
                  <a:pt x="53446" y="16141"/>
                </a:lnTo>
                <a:lnTo>
                  <a:pt x="55633" y="13039"/>
                </a:lnTo>
                <a:lnTo>
                  <a:pt x="58044" y="10019"/>
                </a:lnTo>
                <a:lnTo>
                  <a:pt x="60603" y="7053"/>
                </a:lnTo>
                <a:lnTo>
                  <a:pt x="63262" y="4123"/>
                </a:lnTo>
                <a:lnTo>
                  <a:pt x="65987" y="2170"/>
                </a:lnTo>
                <a:lnTo>
                  <a:pt x="68756" y="867"/>
                </a:lnTo>
                <a:lnTo>
                  <a:pt x="71555" y="0"/>
                </a:lnTo>
                <a:lnTo>
                  <a:pt x="73420" y="373"/>
                </a:lnTo>
                <a:lnTo>
                  <a:pt x="74665" y="1575"/>
                </a:lnTo>
                <a:lnTo>
                  <a:pt x="76661" y="5796"/>
                </a:lnTo>
                <a:lnTo>
                  <a:pt x="76934" y="8914"/>
                </a:lnTo>
                <a:lnTo>
                  <a:pt x="77054" y="13474"/>
                </a:lnTo>
                <a:lnTo>
                  <a:pt x="77152" y="496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23"/>
          <p:cNvSpPr/>
          <p:nvPr/>
        </p:nvSpPr>
        <p:spPr>
          <a:xfrm>
            <a:off x="4349230" y="4090432"/>
            <a:ext cx="77028" cy="91609"/>
          </a:xfrm>
          <a:custGeom>
            <a:avLst/>
            <a:gdLst/>
            <a:ahLst/>
            <a:cxnLst/>
            <a:rect l="0" t="0" r="0" b="0"/>
            <a:pathLst>
              <a:path w="77028" h="91609">
                <a:moveTo>
                  <a:pt x="59892" y="15795"/>
                </a:moveTo>
                <a:lnTo>
                  <a:pt x="67273" y="23176"/>
                </a:lnTo>
                <a:lnTo>
                  <a:pt x="68622" y="23573"/>
                </a:lnTo>
                <a:lnTo>
                  <a:pt x="70475" y="23838"/>
                </a:lnTo>
                <a:lnTo>
                  <a:pt x="72662" y="24014"/>
                </a:lnTo>
                <a:lnTo>
                  <a:pt x="74120" y="25085"/>
                </a:lnTo>
                <a:lnTo>
                  <a:pt x="75093" y="26751"/>
                </a:lnTo>
                <a:lnTo>
                  <a:pt x="75741" y="28814"/>
                </a:lnTo>
                <a:lnTo>
                  <a:pt x="76173" y="31142"/>
                </a:lnTo>
                <a:lnTo>
                  <a:pt x="76461" y="33646"/>
                </a:lnTo>
                <a:lnTo>
                  <a:pt x="76923" y="39959"/>
                </a:lnTo>
                <a:lnTo>
                  <a:pt x="76986" y="43362"/>
                </a:lnTo>
                <a:lnTo>
                  <a:pt x="77027" y="53308"/>
                </a:lnTo>
                <a:lnTo>
                  <a:pt x="76078" y="56043"/>
                </a:lnTo>
                <a:lnTo>
                  <a:pt x="74493" y="58820"/>
                </a:lnTo>
                <a:lnTo>
                  <a:pt x="72483" y="61623"/>
                </a:lnTo>
                <a:lnTo>
                  <a:pt x="70191" y="64445"/>
                </a:lnTo>
                <a:lnTo>
                  <a:pt x="67710" y="67278"/>
                </a:lnTo>
                <a:lnTo>
                  <a:pt x="65104" y="70120"/>
                </a:lnTo>
                <a:lnTo>
                  <a:pt x="59669" y="75817"/>
                </a:lnTo>
                <a:lnTo>
                  <a:pt x="56885" y="78670"/>
                </a:lnTo>
                <a:lnTo>
                  <a:pt x="53125" y="80571"/>
                </a:lnTo>
                <a:lnTo>
                  <a:pt x="48713" y="81840"/>
                </a:lnTo>
                <a:lnTo>
                  <a:pt x="43867" y="82684"/>
                </a:lnTo>
                <a:lnTo>
                  <a:pt x="39684" y="84201"/>
                </a:lnTo>
                <a:lnTo>
                  <a:pt x="35943" y="86164"/>
                </a:lnTo>
                <a:lnTo>
                  <a:pt x="32495" y="88425"/>
                </a:lnTo>
                <a:lnTo>
                  <a:pt x="29245" y="89932"/>
                </a:lnTo>
                <a:lnTo>
                  <a:pt x="26126" y="90937"/>
                </a:lnTo>
                <a:lnTo>
                  <a:pt x="23094" y="91608"/>
                </a:lnTo>
                <a:lnTo>
                  <a:pt x="21073" y="91102"/>
                </a:lnTo>
                <a:lnTo>
                  <a:pt x="19725" y="89812"/>
                </a:lnTo>
                <a:lnTo>
                  <a:pt x="18826" y="88000"/>
                </a:lnTo>
                <a:lnTo>
                  <a:pt x="17275" y="86792"/>
                </a:lnTo>
                <a:lnTo>
                  <a:pt x="15288" y="85986"/>
                </a:lnTo>
                <a:lnTo>
                  <a:pt x="9807" y="84693"/>
                </a:lnTo>
                <a:lnTo>
                  <a:pt x="8404" y="83635"/>
                </a:lnTo>
                <a:lnTo>
                  <a:pt x="6517" y="81977"/>
                </a:lnTo>
                <a:lnTo>
                  <a:pt x="4306" y="79918"/>
                </a:lnTo>
                <a:lnTo>
                  <a:pt x="2832" y="77594"/>
                </a:lnTo>
                <a:lnTo>
                  <a:pt x="1850" y="75092"/>
                </a:lnTo>
                <a:lnTo>
                  <a:pt x="273" y="68783"/>
                </a:lnTo>
                <a:lnTo>
                  <a:pt x="144" y="67313"/>
                </a:lnTo>
                <a:lnTo>
                  <a:pt x="57" y="65381"/>
                </a:lnTo>
                <a:lnTo>
                  <a:pt x="0" y="63140"/>
                </a:lnTo>
                <a:lnTo>
                  <a:pt x="914" y="60693"/>
                </a:lnTo>
                <a:lnTo>
                  <a:pt x="2476" y="58110"/>
                </a:lnTo>
                <a:lnTo>
                  <a:pt x="7276" y="51670"/>
                </a:lnTo>
                <a:lnTo>
                  <a:pt x="8622" y="50189"/>
                </a:lnTo>
                <a:lnTo>
                  <a:pt x="15734" y="42844"/>
                </a:lnTo>
                <a:lnTo>
                  <a:pt x="17118" y="42400"/>
                </a:lnTo>
                <a:lnTo>
                  <a:pt x="18994" y="42104"/>
                </a:lnTo>
                <a:lnTo>
                  <a:pt x="21197" y="41907"/>
                </a:lnTo>
                <a:lnTo>
                  <a:pt x="24570" y="41775"/>
                </a:lnTo>
                <a:lnTo>
                  <a:pt x="39977" y="41547"/>
                </a:lnTo>
                <a:lnTo>
                  <a:pt x="54436" y="41516"/>
                </a:lnTo>
                <a:lnTo>
                  <a:pt x="56254" y="42467"/>
                </a:lnTo>
                <a:lnTo>
                  <a:pt x="57467" y="44054"/>
                </a:lnTo>
                <a:lnTo>
                  <a:pt x="58275" y="46064"/>
                </a:lnTo>
                <a:lnTo>
                  <a:pt x="59767" y="47404"/>
                </a:lnTo>
                <a:lnTo>
                  <a:pt x="61713" y="48298"/>
                </a:lnTo>
                <a:lnTo>
                  <a:pt x="63964" y="48894"/>
                </a:lnTo>
                <a:lnTo>
                  <a:pt x="65464" y="50243"/>
                </a:lnTo>
                <a:lnTo>
                  <a:pt x="66464" y="52096"/>
                </a:lnTo>
                <a:lnTo>
                  <a:pt x="67131" y="54283"/>
                </a:lnTo>
                <a:lnTo>
                  <a:pt x="67575" y="56694"/>
                </a:lnTo>
                <a:lnTo>
                  <a:pt x="67872" y="59253"/>
                </a:lnTo>
                <a:lnTo>
                  <a:pt x="68069" y="61912"/>
                </a:lnTo>
                <a:lnTo>
                  <a:pt x="67248" y="64638"/>
                </a:lnTo>
                <a:lnTo>
                  <a:pt x="65749" y="67407"/>
                </a:lnTo>
                <a:lnTo>
                  <a:pt x="63797" y="70205"/>
                </a:lnTo>
                <a:lnTo>
                  <a:pt x="62495" y="73024"/>
                </a:lnTo>
                <a:lnTo>
                  <a:pt x="61627" y="75855"/>
                </a:lnTo>
                <a:lnTo>
                  <a:pt x="61049" y="78695"/>
                </a:lnTo>
                <a:lnTo>
                  <a:pt x="59711" y="80588"/>
                </a:lnTo>
                <a:lnTo>
                  <a:pt x="57866" y="81851"/>
                </a:lnTo>
                <a:lnTo>
                  <a:pt x="55684" y="82692"/>
                </a:lnTo>
                <a:lnTo>
                  <a:pt x="53277" y="84206"/>
                </a:lnTo>
                <a:lnTo>
                  <a:pt x="50719" y="86167"/>
                </a:lnTo>
                <a:lnTo>
                  <a:pt x="48062" y="88427"/>
                </a:lnTo>
                <a:lnTo>
                  <a:pt x="45337" y="89934"/>
                </a:lnTo>
                <a:lnTo>
                  <a:pt x="42569" y="90939"/>
                </a:lnTo>
                <a:lnTo>
                  <a:pt x="39771" y="91608"/>
                </a:lnTo>
                <a:lnTo>
                  <a:pt x="37906" y="91102"/>
                </a:lnTo>
                <a:lnTo>
                  <a:pt x="36662" y="89812"/>
                </a:lnTo>
                <a:lnTo>
                  <a:pt x="35832" y="88000"/>
                </a:lnTo>
                <a:lnTo>
                  <a:pt x="34327" y="86792"/>
                </a:lnTo>
                <a:lnTo>
                  <a:pt x="32371" y="85986"/>
                </a:lnTo>
                <a:lnTo>
                  <a:pt x="30115" y="85449"/>
                </a:lnTo>
                <a:lnTo>
                  <a:pt x="27658" y="84139"/>
                </a:lnTo>
                <a:lnTo>
                  <a:pt x="25068" y="82312"/>
                </a:lnTo>
                <a:lnTo>
                  <a:pt x="22388" y="80142"/>
                </a:lnTo>
                <a:lnTo>
                  <a:pt x="20602" y="77743"/>
                </a:lnTo>
                <a:lnTo>
                  <a:pt x="19411" y="75192"/>
                </a:lnTo>
                <a:lnTo>
                  <a:pt x="18618" y="72538"/>
                </a:lnTo>
                <a:lnTo>
                  <a:pt x="18088" y="68864"/>
                </a:lnTo>
                <a:lnTo>
                  <a:pt x="17735" y="64509"/>
                </a:lnTo>
                <a:lnTo>
                  <a:pt x="17343" y="55543"/>
                </a:lnTo>
                <a:lnTo>
                  <a:pt x="17169" y="48383"/>
                </a:lnTo>
                <a:lnTo>
                  <a:pt x="18075" y="44188"/>
                </a:lnTo>
                <a:lnTo>
                  <a:pt x="19632" y="39486"/>
                </a:lnTo>
                <a:lnTo>
                  <a:pt x="21622" y="34447"/>
                </a:lnTo>
                <a:lnTo>
                  <a:pt x="23901" y="30135"/>
                </a:lnTo>
                <a:lnTo>
                  <a:pt x="26373" y="26307"/>
                </a:lnTo>
                <a:lnTo>
                  <a:pt x="28974" y="22803"/>
                </a:lnTo>
                <a:lnTo>
                  <a:pt x="31660" y="19515"/>
                </a:lnTo>
                <a:lnTo>
                  <a:pt x="34403" y="16370"/>
                </a:lnTo>
                <a:lnTo>
                  <a:pt x="41099" y="9030"/>
                </a:lnTo>
                <a:lnTo>
                  <a:pt x="46809" y="3207"/>
                </a:lnTo>
                <a:lnTo>
                  <a:pt x="49265" y="1688"/>
                </a:lnTo>
                <a:lnTo>
                  <a:pt x="51855" y="676"/>
                </a:lnTo>
                <a:lnTo>
                  <a:pt x="54534" y="0"/>
                </a:lnTo>
                <a:lnTo>
                  <a:pt x="56320" y="503"/>
                </a:lnTo>
                <a:lnTo>
                  <a:pt x="57511" y="1790"/>
                </a:lnTo>
                <a:lnTo>
                  <a:pt x="58304" y="3601"/>
                </a:lnTo>
                <a:lnTo>
                  <a:pt x="59786" y="4808"/>
                </a:lnTo>
                <a:lnTo>
                  <a:pt x="61726" y="5613"/>
                </a:lnTo>
                <a:lnTo>
                  <a:pt x="63973" y="6150"/>
                </a:lnTo>
                <a:lnTo>
                  <a:pt x="65469" y="8412"/>
                </a:lnTo>
                <a:lnTo>
                  <a:pt x="66468" y="11826"/>
                </a:lnTo>
                <a:lnTo>
                  <a:pt x="67133" y="16006"/>
                </a:lnTo>
                <a:lnTo>
                  <a:pt x="68530" y="19746"/>
                </a:lnTo>
                <a:lnTo>
                  <a:pt x="70413" y="23191"/>
                </a:lnTo>
                <a:lnTo>
                  <a:pt x="72621" y="26441"/>
                </a:lnTo>
                <a:lnTo>
                  <a:pt x="73141" y="30512"/>
                </a:lnTo>
                <a:lnTo>
                  <a:pt x="72534" y="35132"/>
                </a:lnTo>
                <a:lnTo>
                  <a:pt x="71178" y="40116"/>
                </a:lnTo>
                <a:lnTo>
                  <a:pt x="70273" y="45344"/>
                </a:lnTo>
                <a:lnTo>
                  <a:pt x="69670" y="50734"/>
                </a:lnTo>
                <a:lnTo>
                  <a:pt x="69269" y="56233"/>
                </a:lnTo>
                <a:lnTo>
                  <a:pt x="68048" y="60851"/>
                </a:lnTo>
                <a:lnTo>
                  <a:pt x="66282" y="64882"/>
                </a:lnTo>
                <a:lnTo>
                  <a:pt x="64152" y="68523"/>
                </a:lnTo>
                <a:lnTo>
                  <a:pt x="61779" y="71902"/>
                </a:lnTo>
                <a:lnTo>
                  <a:pt x="59245" y="75107"/>
                </a:lnTo>
                <a:lnTo>
                  <a:pt x="52885" y="82544"/>
                </a:lnTo>
                <a:lnTo>
                  <a:pt x="49476" y="86101"/>
                </a:lnTo>
                <a:lnTo>
                  <a:pt x="47233" y="88383"/>
                </a:lnTo>
                <a:lnTo>
                  <a:pt x="44785" y="89905"/>
                </a:lnTo>
                <a:lnTo>
                  <a:pt x="42201" y="90919"/>
                </a:lnTo>
                <a:lnTo>
                  <a:pt x="39525" y="91596"/>
                </a:lnTo>
                <a:lnTo>
                  <a:pt x="37742" y="91094"/>
                </a:lnTo>
                <a:lnTo>
                  <a:pt x="36553" y="89807"/>
                </a:lnTo>
                <a:lnTo>
                  <a:pt x="35760" y="87996"/>
                </a:lnTo>
                <a:lnTo>
                  <a:pt x="34279" y="86789"/>
                </a:lnTo>
                <a:lnTo>
                  <a:pt x="32339" y="85985"/>
                </a:lnTo>
                <a:lnTo>
                  <a:pt x="30093" y="85448"/>
                </a:lnTo>
                <a:lnTo>
                  <a:pt x="27643" y="85091"/>
                </a:lnTo>
                <a:lnTo>
                  <a:pt x="25058" y="84852"/>
                </a:lnTo>
                <a:lnTo>
                  <a:pt x="22382" y="84693"/>
                </a:lnTo>
                <a:lnTo>
                  <a:pt x="20598" y="83635"/>
                </a:lnTo>
                <a:lnTo>
                  <a:pt x="19409" y="81977"/>
                </a:lnTo>
                <a:lnTo>
                  <a:pt x="17029" y="758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24"/>
          <p:cNvSpPr/>
          <p:nvPr/>
        </p:nvSpPr>
        <p:spPr>
          <a:xfrm>
            <a:off x="5137787" y="4466660"/>
            <a:ext cx="42860" cy="59224"/>
          </a:xfrm>
          <a:custGeom>
            <a:avLst/>
            <a:gdLst/>
            <a:ahLst/>
            <a:cxnLst/>
            <a:rect l="0" t="0" r="0" b="0"/>
            <a:pathLst>
              <a:path w="42860" h="59224">
                <a:moveTo>
                  <a:pt x="34288" y="16757"/>
                </a:moveTo>
                <a:lnTo>
                  <a:pt x="34288" y="38091"/>
                </a:lnTo>
                <a:lnTo>
                  <a:pt x="33335" y="39552"/>
                </a:lnTo>
                <a:lnTo>
                  <a:pt x="31748" y="40526"/>
                </a:lnTo>
                <a:lnTo>
                  <a:pt x="29737" y="41176"/>
                </a:lnTo>
                <a:lnTo>
                  <a:pt x="27444" y="42562"/>
                </a:lnTo>
                <a:lnTo>
                  <a:pt x="24962" y="44437"/>
                </a:lnTo>
                <a:lnTo>
                  <a:pt x="18687" y="49742"/>
                </a:lnTo>
                <a:lnTo>
                  <a:pt x="17220" y="50177"/>
                </a:lnTo>
                <a:lnTo>
                  <a:pt x="15289" y="50467"/>
                </a:lnTo>
                <a:lnTo>
                  <a:pt x="9898" y="50932"/>
                </a:lnTo>
                <a:lnTo>
                  <a:pt x="6620" y="50996"/>
                </a:lnTo>
                <a:lnTo>
                  <a:pt x="4413" y="51013"/>
                </a:lnTo>
                <a:lnTo>
                  <a:pt x="2941" y="50072"/>
                </a:lnTo>
                <a:lnTo>
                  <a:pt x="1960" y="48492"/>
                </a:lnTo>
                <a:lnTo>
                  <a:pt x="385" y="43663"/>
                </a:lnTo>
                <a:lnTo>
                  <a:pt x="256" y="42315"/>
                </a:lnTo>
                <a:lnTo>
                  <a:pt x="170" y="40463"/>
                </a:lnTo>
                <a:lnTo>
                  <a:pt x="74" y="35866"/>
                </a:lnTo>
                <a:lnTo>
                  <a:pt x="0" y="21246"/>
                </a:lnTo>
                <a:lnTo>
                  <a:pt x="952" y="18797"/>
                </a:lnTo>
                <a:lnTo>
                  <a:pt x="2539" y="16212"/>
                </a:lnTo>
                <a:lnTo>
                  <a:pt x="4549" y="13536"/>
                </a:lnTo>
                <a:lnTo>
                  <a:pt x="6842" y="11753"/>
                </a:lnTo>
                <a:lnTo>
                  <a:pt x="9323" y="10563"/>
                </a:lnTo>
                <a:lnTo>
                  <a:pt x="11930" y="9771"/>
                </a:lnTo>
                <a:lnTo>
                  <a:pt x="14619" y="9241"/>
                </a:lnTo>
                <a:lnTo>
                  <a:pt x="17366" y="8889"/>
                </a:lnTo>
                <a:lnTo>
                  <a:pt x="24066" y="8324"/>
                </a:lnTo>
                <a:lnTo>
                  <a:pt x="25568" y="8277"/>
                </a:lnTo>
                <a:lnTo>
                  <a:pt x="37502" y="8197"/>
                </a:lnTo>
                <a:lnTo>
                  <a:pt x="39288" y="9145"/>
                </a:lnTo>
                <a:lnTo>
                  <a:pt x="40479" y="10730"/>
                </a:lnTo>
                <a:lnTo>
                  <a:pt x="41272" y="12739"/>
                </a:lnTo>
                <a:lnTo>
                  <a:pt x="41801" y="15031"/>
                </a:lnTo>
                <a:lnTo>
                  <a:pt x="42155" y="17512"/>
                </a:lnTo>
                <a:lnTo>
                  <a:pt x="42721" y="23785"/>
                </a:lnTo>
                <a:lnTo>
                  <a:pt x="42767" y="25253"/>
                </a:lnTo>
                <a:lnTo>
                  <a:pt x="42848" y="37126"/>
                </a:lnTo>
                <a:lnTo>
                  <a:pt x="42859" y="49386"/>
                </a:lnTo>
                <a:lnTo>
                  <a:pt x="41907" y="50892"/>
                </a:lnTo>
                <a:lnTo>
                  <a:pt x="40320" y="52849"/>
                </a:lnTo>
                <a:lnTo>
                  <a:pt x="35479" y="58282"/>
                </a:lnTo>
                <a:lnTo>
                  <a:pt x="34129" y="58728"/>
                </a:lnTo>
                <a:lnTo>
                  <a:pt x="32277" y="59025"/>
                </a:lnTo>
                <a:lnTo>
                  <a:pt x="30090" y="59223"/>
                </a:lnTo>
                <a:lnTo>
                  <a:pt x="27679" y="58403"/>
                </a:lnTo>
                <a:lnTo>
                  <a:pt x="25119" y="56904"/>
                </a:lnTo>
                <a:lnTo>
                  <a:pt x="18718" y="52204"/>
                </a:lnTo>
                <a:lnTo>
                  <a:pt x="17240" y="50866"/>
                </a:lnTo>
                <a:lnTo>
                  <a:pt x="9900" y="43768"/>
                </a:lnTo>
                <a:lnTo>
                  <a:pt x="1306" y="35207"/>
                </a:lnTo>
                <a:lnTo>
                  <a:pt x="870" y="33820"/>
                </a:lnTo>
                <a:lnTo>
                  <a:pt x="579" y="31942"/>
                </a:lnTo>
                <a:lnTo>
                  <a:pt x="385" y="29738"/>
                </a:lnTo>
                <a:lnTo>
                  <a:pt x="256" y="27316"/>
                </a:lnTo>
                <a:lnTo>
                  <a:pt x="31" y="18336"/>
                </a:lnTo>
                <a:lnTo>
                  <a:pt x="8" y="12674"/>
                </a:lnTo>
                <a:lnTo>
                  <a:pt x="957" y="11177"/>
                </a:lnTo>
                <a:lnTo>
                  <a:pt x="2542" y="10180"/>
                </a:lnTo>
                <a:lnTo>
                  <a:pt x="4551" y="9515"/>
                </a:lnTo>
                <a:lnTo>
                  <a:pt x="6843" y="8119"/>
                </a:lnTo>
                <a:lnTo>
                  <a:pt x="9324" y="6235"/>
                </a:lnTo>
                <a:lnTo>
                  <a:pt x="15598" y="921"/>
                </a:lnTo>
                <a:lnTo>
                  <a:pt x="17066" y="484"/>
                </a:lnTo>
                <a:lnTo>
                  <a:pt x="18996" y="194"/>
                </a:lnTo>
                <a:lnTo>
                  <a:pt x="21236" y="0"/>
                </a:lnTo>
                <a:lnTo>
                  <a:pt x="22729" y="823"/>
                </a:lnTo>
                <a:lnTo>
                  <a:pt x="23724" y="2324"/>
                </a:lnTo>
                <a:lnTo>
                  <a:pt x="24388" y="4278"/>
                </a:lnTo>
                <a:lnTo>
                  <a:pt x="25783" y="5580"/>
                </a:lnTo>
                <a:lnTo>
                  <a:pt x="27665" y="6449"/>
                </a:lnTo>
                <a:lnTo>
                  <a:pt x="29873" y="7027"/>
                </a:lnTo>
                <a:lnTo>
                  <a:pt x="31344" y="8366"/>
                </a:lnTo>
                <a:lnTo>
                  <a:pt x="32325" y="10210"/>
                </a:lnTo>
                <a:lnTo>
                  <a:pt x="33900" y="15464"/>
                </a:lnTo>
                <a:lnTo>
                  <a:pt x="34029" y="16848"/>
                </a:lnTo>
                <a:lnTo>
                  <a:pt x="34115" y="18722"/>
                </a:lnTo>
                <a:lnTo>
                  <a:pt x="34253" y="24025"/>
                </a:lnTo>
                <a:lnTo>
                  <a:pt x="34286" y="40896"/>
                </a:lnTo>
                <a:lnTo>
                  <a:pt x="33334" y="41422"/>
                </a:lnTo>
                <a:lnTo>
                  <a:pt x="31747" y="41773"/>
                </a:lnTo>
                <a:lnTo>
                  <a:pt x="25715" y="424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25"/>
          <p:cNvSpPr/>
          <p:nvPr/>
        </p:nvSpPr>
        <p:spPr>
          <a:xfrm>
            <a:off x="2956310" y="3389869"/>
            <a:ext cx="68232" cy="73301"/>
          </a:xfrm>
          <a:custGeom>
            <a:avLst/>
            <a:gdLst/>
            <a:ahLst/>
            <a:cxnLst/>
            <a:rect l="0" t="0" r="0" b="0"/>
            <a:pathLst>
              <a:path w="68232" h="73301">
                <a:moveTo>
                  <a:pt x="12632" y="39131"/>
                </a:moveTo>
                <a:lnTo>
                  <a:pt x="26284" y="34580"/>
                </a:lnTo>
                <a:lnTo>
                  <a:pt x="28401" y="34192"/>
                </a:lnTo>
                <a:lnTo>
                  <a:pt x="27907" y="34885"/>
                </a:lnTo>
                <a:lnTo>
                  <a:pt x="22528" y="38292"/>
                </a:lnTo>
                <a:lnTo>
                  <a:pt x="23040" y="38572"/>
                </a:lnTo>
                <a:lnTo>
                  <a:pt x="24333" y="38758"/>
                </a:lnTo>
                <a:lnTo>
                  <a:pt x="29458" y="39109"/>
                </a:lnTo>
                <a:lnTo>
                  <a:pt x="37130" y="39129"/>
                </a:lnTo>
                <a:lnTo>
                  <a:pt x="37537" y="40082"/>
                </a:lnTo>
                <a:lnTo>
                  <a:pt x="37808" y="41670"/>
                </a:lnTo>
                <a:lnTo>
                  <a:pt x="37988" y="43681"/>
                </a:lnTo>
                <a:lnTo>
                  <a:pt x="37156" y="45022"/>
                </a:lnTo>
                <a:lnTo>
                  <a:pt x="35649" y="45915"/>
                </a:lnTo>
                <a:lnTo>
                  <a:pt x="33692" y="46511"/>
                </a:lnTo>
                <a:lnTo>
                  <a:pt x="32387" y="47861"/>
                </a:lnTo>
                <a:lnTo>
                  <a:pt x="31517" y="49714"/>
                </a:lnTo>
                <a:lnTo>
                  <a:pt x="30121" y="54979"/>
                </a:lnTo>
                <a:lnTo>
                  <a:pt x="29054" y="55411"/>
                </a:lnTo>
                <a:lnTo>
                  <a:pt x="27390" y="55700"/>
                </a:lnTo>
                <a:lnTo>
                  <a:pt x="25328" y="55891"/>
                </a:lnTo>
                <a:lnTo>
                  <a:pt x="23001" y="56020"/>
                </a:lnTo>
                <a:lnTo>
                  <a:pt x="17875" y="56162"/>
                </a:lnTo>
                <a:lnTo>
                  <a:pt x="16128" y="55247"/>
                </a:lnTo>
                <a:lnTo>
                  <a:pt x="14962" y="53685"/>
                </a:lnTo>
                <a:lnTo>
                  <a:pt x="14185" y="51691"/>
                </a:lnTo>
                <a:lnTo>
                  <a:pt x="12715" y="49409"/>
                </a:lnTo>
                <a:lnTo>
                  <a:pt x="10782" y="46935"/>
                </a:lnTo>
                <a:lnTo>
                  <a:pt x="5387" y="40672"/>
                </a:lnTo>
                <a:lnTo>
                  <a:pt x="7802" y="39206"/>
                </a:lnTo>
                <a:lnTo>
                  <a:pt x="12270" y="37276"/>
                </a:lnTo>
                <a:lnTo>
                  <a:pt x="18105" y="35037"/>
                </a:lnTo>
                <a:lnTo>
                  <a:pt x="21996" y="32591"/>
                </a:lnTo>
                <a:lnTo>
                  <a:pt x="24590" y="30009"/>
                </a:lnTo>
                <a:lnTo>
                  <a:pt x="26319" y="27334"/>
                </a:lnTo>
                <a:lnTo>
                  <a:pt x="27471" y="24599"/>
                </a:lnTo>
                <a:lnTo>
                  <a:pt x="28240" y="21823"/>
                </a:lnTo>
                <a:lnTo>
                  <a:pt x="28752" y="19020"/>
                </a:lnTo>
                <a:lnTo>
                  <a:pt x="30046" y="16198"/>
                </a:lnTo>
                <a:lnTo>
                  <a:pt x="31862" y="13365"/>
                </a:lnTo>
                <a:lnTo>
                  <a:pt x="37068" y="6524"/>
                </a:lnTo>
                <a:lnTo>
                  <a:pt x="38448" y="5963"/>
                </a:lnTo>
                <a:lnTo>
                  <a:pt x="40320" y="5589"/>
                </a:lnTo>
                <a:lnTo>
                  <a:pt x="42521" y="5340"/>
                </a:lnTo>
                <a:lnTo>
                  <a:pt x="43988" y="4221"/>
                </a:lnTo>
                <a:lnTo>
                  <a:pt x="44966" y="2522"/>
                </a:lnTo>
                <a:lnTo>
                  <a:pt x="45618" y="438"/>
                </a:lnTo>
                <a:lnTo>
                  <a:pt x="47005" y="0"/>
                </a:lnTo>
                <a:lnTo>
                  <a:pt x="48882" y="661"/>
                </a:lnTo>
                <a:lnTo>
                  <a:pt x="54188" y="4015"/>
                </a:lnTo>
                <a:lnTo>
                  <a:pt x="55576" y="5243"/>
                </a:lnTo>
                <a:lnTo>
                  <a:pt x="59658" y="9147"/>
                </a:lnTo>
                <a:lnTo>
                  <a:pt x="61128" y="11521"/>
                </a:lnTo>
                <a:lnTo>
                  <a:pt x="62107" y="14057"/>
                </a:lnTo>
                <a:lnTo>
                  <a:pt x="62761" y="16700"/>
                </a:lnTo>
                <a:lnTo>
                  <a:pt x="64149" y="19414"/>
                </a:lnTo>
                <a:lnTo>
                  <a:pt x="66026" y="22176"/>
                </a:lnTo>
                <a:lnTo>
                  <a:pt x="68231" y="24970"/>
                </a:lnTo>
                <a:lnTo>
                  <a:pt x="65890" y="27785"/>
                </a:lnTo>
                <a:lnTo>
                  <a:pt x="60520" y="30615"/>
                </a:lnTo>
                <a:lnTo>
                  <a:pt x="53130" y="33453"/>
                </a:lnTo>
                <a:lnTo>
                  <a:pt x="48203" y="37251"/>
                </a:lnTo>
                <a:lnTo>
                  <a:pt x="44919" y="41687"/>
                </a:lnTo>
                <a:lnTo>
                  <a:pt x="42729" y="46550"/>
                </a:lnTo>
                <a:lnTo>
                  <a:pt x="41269" y="50745"/>
                </a:lnTo>
                <a:lnTo>
                  <a:pt x="40296" y="54493"/>
                </a:lnTo>
                <a:lnTo>
                  <a:pt x="38734" y="62803"/>
                </a:lnTo>
                <a:lnTo>
                  <a:pt x="37653" y="64437"/>
                </a:lnTo>
                <a:lnTo>
                  <a:pt x="35980" y="66479"/>
                </a:lnTo>
                <a:lnTo>
                  <a:pt x="31002" y="72049"/>
                </a:lnTo>
                <a:lnTo>
                  <a:pt x="29641" y="72506"/>
                </a:lnTo>
                <a:lnTo>
                  <a:pt x="27782" y="72811"/>
                </a:lnTo>
                <a:lnTo>
                  <a:pt x="25589" y="73014"/>
                </a:lnTo>
                <a:lnTo>
                  <a:pt x="23175" y="73150"/>
                </a:lnTo>
                <a:lnTo>
                  <a:pt x="17953" y="73300"/>
                </a:lnTo>
                <a:lnTo>
                  <a:pt x="15227" y="72388"/>
                </a:lnTo>
                <a:lnTo>
                  <a:pt x="12457" y="70827"/>
                </a:lnTo>
                <a:lnTo>
                  <a:pt x="9658" y="68834"/>
                </a:lnTo>
                <a:lnTo>
                  <a:pt x="7792" y="66553"/>
                </a:lnTo>
                <a:lnTo>
                  <a:pt x="6548" y="64080"/>
                </a:lnTo>
                <a:lnTo>
                  <a:pt x="5718" y="61478"/>
                </a:lnTo>
                <a:lnTo>
                  <a:pt x="4213" y="57839"/>
                </a:lnTo>
                <a:lnTo>
                  <a:pt x="2257" y="53508"/>
                </a:lnTo>
                <a:lnTo>
                  <a:pt x="0" y="48716"/>
                </a:lnTo>
                <a:lnTo>
                  <a:pt x="2306" y="44568"/>
                </a:lnTo>
                <a:lnTo>
                  <a:pt x="7653" y="40851"/>
                </a:lnTo>
                <a:lnTo>
                  <a:pt x="15028" y="37420"/>
                </a:lnTo>
                <a:lnTo>
                  <a:pt x="18991" y="34180"/>
                </a:lnTo>
                <a:lnTo>
                  <a:pt x="20682" y="31068"/>
                </a:lnTo>
                <a:lnTo>
                  <a:pt x="20856" y="28040"/>
                </a:lnTo>
                <a:lnTo>
                  <a:pt x="21050" y="22137"/>
                </a:lnTo>
                <a:lnTo>
                  <a:pt x="21101" y="19229"/>
                </a:lnTo>
                <a:lnTo>
                  <a:pt x="20183" y="17290"/>
                </a:lnTo>
                <a:lnTo>
                  <a:pt x="18619" y="15998"/>
                </a:lnTo>
                <a:lnTo>
                  <a:pt x="16623" y="15136"/>
                </a:lnTo>
                <a:lnTo>
                  <a:pt x="15293" y="13609"/>
                </a:lnTo>
                <a:lnTo>
                  <a:pt x="14406" y="11639"/>
                </a:lnTo>
                <a:lnTo>
                  <a:pt x="12632" y="48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26"/>
          <p:cNvSpPr/>
          <p:nvPr/>
        </p:nvSpPr>
        <p:spPr>
          <a:xfrm>
            <a:off x="2214562" y="3044546"/>
            <a:ext cx="77005" cy="67260"/>
          </a:xfrm>
          <a:custGeom>
            <a:avLst/>
            <a:gdLst/>
            <a:ahLst/>
            <a:cxnLst/>
            <a:rect l="0" t="0" r="0" b="0"/>
            <a:pathLst>
              <a:path w="77005" h="67260">
                <a:moveTo>
                  <a:pt x="42863" y="15836"/>
                </a:moveTo>
                <a:lnTo>
                  <a:pt x="42863" y="20387"/>
                </a:lnTo>
                <a:lnTo>
                  <a:pt x="43815" y="21728"/>
                </a:lnTo>
                <a:lnTo>
                  <a:pt x="45402" y="22621"/>
                </a:lnTo>
                <a:lnTo>
                  <a:pt x="47413" y="23217"/>
                </a:lnTo>
                <a:lnTo>
                  <a:pt x="48754" y="24567"/>
                </a:lnTo>
                <a:lnTo>
                  <a:pt x="49648" y="26419"/>
                </a:lnTo>
                <a:lnTo>
                  <a:pt x="50243" y="28606"/>
                </a:lnTo>
                <a:lnTo>
                  <a:pt x="50641" y="31017"/>
                </a:lnTo>
                <a:lnTo>
                  <a:pt x="50905" y="33577"/>
                </a:lnTo>
                <a:lnTo>
                  <a:pt x="51082" y="36236"/>
                </a:lnTo>
                <a:lnTo>
                  <a:pt x="51200" y="38961"/>
                </a:lnTo>
                <a:lnTo>
                  <a:pt x="51330" y="44529"/>
                </a:lnTo>
                <a:lnTo>
                  <a:pt x="52318" y="46394"/>
                </a:lnTo>
                <a:lnTo>
                  <a:pt x="53928" y="47638"/>
                </a:lnTo>
                <a:lnTo>
                  <a:pt x="55955" y="48468"/>
                </a:lnTo>
                <a:lnTo>
                  <a:pt x="57306" y="49973"/>
                </a:lnTo>
                <a:lnTo>
                  <a:pt x="58206" y="51929"/>
                </a:lnTo>
                <a:lnTo>
                  <a:pt x="58807" y="54185"/>
                </a:lnTo>
                <a:lnTo>
                  <a:pt x="58254" y="56642"/>
                </a:lnTo>
                <a:lnTo>
                  <a:pt x="56934" y="59233"/>
                </a:lnTo>
                <a:lnTo>
                  <a:pt x="52521" y="65683"/>
                </a:lnTo>
                <a:lnTo>
                  <a:pt x="51207" y="66213"/>
                </a:lnTo>
                <a:lnTo>
                  <a:pt x="49378" y="66566"/>
                </a:lnTo>
                <a:lnTo>
                  <a:pt x="44150" y="67132"/>
                </a:lnTo>
                <a:lnTo>
                  <a:pt x="42768" y="67178"/>
                </a:lnTo>
                <a:lnTo>
                  <a:pt x="33707" y="67253"/>
                </a:lnTo>
                <a:lnTo>
                  <a:pt x="31044" y="67259"/>
                </a:lnTo>
                <a:lnTo>
                  <a:pt x="29268" y="66310"/>
                </a:lnTo>
                <a:lnTo>
                  <a:pt x="28085" y="64726"/>
                </a:lnTo>
                <a:lnTo>
                  <a:pt x="27296" y="62717"/>
                </a:lnTo>
                <a:lnTo>
                  <a:pt x="25817" y="60425"/>
                </a:lnTo>
                <a:lnTo>
                  <a:pt x="23879" y="57944"/>
                </a:lnTo>
                <a:lnTo>
                  <a:pt x="21634" y="55338"/>
                </a:lnTo>
                <a:lnTo>
                  <a:pt x="20138" y="52649"/>
                </a:lnTo>
                <a:lnTo>
                  <a:pt x="19140" y="49903"/>
                </a:lnTo>
                <a:lnTo>
                  <a:pt x="18475" y="47120"/>
                </a:lnTo>
                <a:lnTo>
                  <a:pt x="17079" y="44312"/>
                </a:lnTo>
                <a:lnTo>
                  <a:pt x="15196" y="41487"/>
                </a:lnTo>
                <a:lnTo>
                  <a:pt x="12988" y="38652"/>
                </a:lnTo>
                <a:lnTo>
                  <a:pt x="11516" y="35809"/>
                </a:lnTo>
                <a:lnTo>
                  <a:pt x="10535" y="32961"/>
                </a:lnTo>
                <a:lnTo>
                  <a:pt x="9881" y="30111"/>
                </a:lnTo>
                <a:lnTo>
                  <a:pt x="10397" y="27257"/>
                </a:lnTo>
                <a:lnTo>
                  <a:pt x="11694" y="24403"/>
                </a:lnTo>
                <a:lnTo>
                  <a:pt x="16068" y="17528"/>
                </a:lnTo>
                <a:lnTo>
                  <a:pt x="16427" y="16012"/>
                </a:lnTo>
                <a:lnTo>
                  <a:pt x="16666" y="14048"/>
                </a:lnTo>
                <a:lnTo>
                  <a:pt x="16826" y="11787"/>
                </a:lnTo>
                <a:lnTo>
                  <a:pt x="17885" y="10279"/>
                </a:lnTo>
                <a:lnTo>
                  <a:pt x="19543" y="9274"/>
                </a:lnTo>
                <a:lnTo>
                  <a:pt x="21601" y="8604"/>
                </a:lnTo>
                <a:lnTo>
                  <a:pt x="23926" y="7205"/>
                </a:lnTo>
                <a:lnTo>
                  <a:pt x="26428" y="5319"/>
                </a:lnTo>
                <a:lnTo>
                  <a:pt x="29049" y="3110"/>
                </a:lnTo>
                <a:lnTo>
                  <a:pt x="31748" y="1637"/>
                </a:lnTo>
                <a:lnTo>
                  <a:pt x="34501" y="655"/>
                </a:lnTo>
                <a:lnTo>
                  <a:pt x="37288" y="0"/>
                </a:lnTo>
                <a:lnTo>
                  <a:pt x="40099" y="516"/>
                </a:lnTo>
                <a:lnTo>
                  <a:pt x="42925" y="1813"/>
                </a:lnTo>
                <a:lnTo>
                  <a:pt x="45762" y="3630"/>
                </a:lnTo>
                <a:lnTo>
                  <a:pt x="48605" y="4841"/>
                </a:lnTo>
                <a:lnTo>
                  <a:pt x="51453" y="5649"/>
                </a:lnTo>
                <a:lnTo>
                  <a:pt x="54305" y="6187"/>
                </a:lnTo>
                <a:lnTo>
                  <a:pt x="57158" y="7498"/>
                </a:lnTo>
                <a:lnTo>
                  <a:pt x="60013" y="9325"/>
                </a:lnTo>
                <a:lnTo>
                  <a:pt x="62869" y="11495"/>
                </a:lnTo>
                <a:lnTo>
                  <a:pt x="65725" y="12942"/>
                </a:lnTo>
                <a:lnTo>
                  <a:pt x="68582" y="13907"/>
                </a:lnTo>
                <a:lnTo>
                  <a:pt x="71438" y="14550"/>
                </a:lnTo>
                <a:lnTo>
                  <a:pt x="73343" y="15931"/>
                </a:lnTo>
                <a:lnTo>
                  <a:pt x="74613" y="17804"/>
                </a:lnTo>
                <a:lnTo>
                  <a:pt x="75460" y="20006"/>
                </a:lnTo>
                <a:lnTo>
                  <a:pt x="76024" y="22426"/>
                </a:lnTo>
                <a:lnTo>
                  <a:pt x="76400" y="24992"/>
                </a:lnTo>
                <a:lnTo>
                  <a:pt x="77004" y="31403"/>
                </a:lnTo>
                <a:lnTo>
                  <a:pt x="76101" y="32882"/>
                </a:lnTo>
                <a:lnTo>
                  <a:pt x="74546" y="34820"/>
                </a:lnTo>
                <a:lnTo>
                  <a:pt x="72558" y="37064"/>
                </a:lnTo>
                <a:lnTo>
                  <a:pt x="71232" y="39513"/>
                </a:lnTo>
                <a:lnTo>
                  <a:pt x="70348" y="42098"/>
                </a:lnTo>
                <a:lnTo>
                  <a:pt x="69759" y="44774"/>
                </a:lnTo>
                <a:lnTo>
                  <a:pt x="68413" y="46558"/>
                </a:lnTo>
                <a:lnTo>
                  <a:pt x="66564" y="47748"/>
                </a:lnTo>
                <a:lnTo>
                  <a:pt x="61303" y="49656"/>
                </a:lnTo>
                <a:lnTo>
                  <a:pt x="59918" y="49813"/>
                </a:lnTo>
                <a:lnTo>
                  <a:pt x="58043" y="49917"/>
                </a:lnTo>
                <a:lnTo>
                  <a:pt x="53420" y="50033"/>
                </a:lnTo>
                <a:lnTo>
                  <a:pt x="48189" y="50085"/>
                </a:lnTo>
                <a:lnTo>
                  <a:pt x="46414" y="49146"/>
                </a:lnTo>
                <a:lnTo>
                  <a:pt x="45230" y="47568"/>
                </a:lnTo>
                <a:lnTo>
                  <a:pt x="44441" y="45563"/>
                </a:lnTo>
                <a:lnTo>
                  <a:pt x="42962" y="44227"/>
                </a:lnTo>
                <a:lnTo>
                  <a:pt x="41024" y="43336"/>
                </a:lnTo>
                <a:lnTo>
                  <a:pt x="38779" y="42742"/>
                </a:lnTo>
                <a:lnTo>
                  <a:pt x="36330" y="41393"/>
                </a:lnTo>
                <a:lnTo>
                  <a:pt x="33745" y="39541"/>
                </a:lnTo>
                <a:lnTo>
                  <a:pt x="31069" y="37355"/>
                </a:lnTo>
                <a:lnTo>
                  <a:pt x="28333" y="34944"/>
                </a:lnTo>
                <a:lnTo>
                  <a:pt x="22752" y="29726"/>
                </a:lnTo>
                <a:lnTo>
                  <a:pt x="20883" y="27001"/>
                </a:lnTo>
                <a:lnTo>
                  <a:pt x="19637" y="24232"/>
                </a:lnTo>
                <a:lnTo>
                  <a:pt x="18806" y="21433"/>
                </a:lnTo>
                <a:lnTo>
                  <a:pt x="16347" y="18615"/>
                </a:lnTo>
                <a:lnTo>
                  <a:pt x="12803" y="15784"/>
                </a:lnTo>
                <a:lnTo>
                  <a:pt x="0" y="72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27"/>
          <p:cNvSpPr/>
          <p:nvPr/>
        </p:nvSpPr>
        <p:spPr>
          <a:xfrm>
            <a:off x="1803082" y="2811780"/>
            <a:ext cx="3857626" cy="1885950"/>
          </a:xfrm>
          <a:custGeom>
            <a:avLst/>
            <a:gdLst/>
            <a:ahLst/>
            <a:cxnLst/>
            <a:rect l="0" t="0" r="0" b="0"/>
            <a:pathLst>
              <a:path w="3857626" h="1885950">
                <a:moveTo>
                  <a:pt x="0" y="0"/>
                </a:moveTo>
                <a:lnTo>
                  <a:pt x="8220" y="0"/>
                </a:lnTo>
                <a:lnTo>
                  <a:pt x="24419" y="15848"/>
                </a:lnTo>
                <a:lnTo>
                  <a:pt x="24851" y="17233"/>
                </a:lnTo>
                <a:lnTo>
                  <a:pt x="25333" y="21311"/>
                </a:lnTo>
                <a:lnTo>
                  <a:pt x="26413" y="22780"/>
                </a:lnTo>
                <a:lnTo>
                  <a:pt x="28086" y="23759"/>
                </a:lnTo>
                <a:lnTo>
                  <a:pt x="30154" y="24412"/>
                </a:lnTo>
                <a:lnTo>
                  <a:pt x="34992" y="27677"/>
                </a:lnTo>
                <a:lnTo>
                  <a:pt x="37615" y="29881"/>
                </a:lnTo>
                <a:lnTo>
                  <a:pt x="40317" y="31351"/>
                </a:lnTo>
                <a:lnTo>
                  <a:pt x="48670" y="34371"/>
                </a:lnTo>
                <a:lnTo>
                  <a:pt x="78568" y="53394"/>
                </a:lnTo>
                <a:lnTo>
                  <a:pt x="80953" y="55598"/>
                </a:lnTo>
                <a:lnTo>
                  <a:pt x="84449" y="57068"/>
                </a:lnTo>
                <a:lnTo>
                  <a:pt x="97518" y="60089"/>
                </a:lnTo>
                <a:lnTo>
                  <a:pt x="104619" y="64171"/>
                </a:lnTo>
                <a:lnTo>
                  <a:pt x="106893" y="66593"/>
                </a:lnTo>
                <a:lnTo>
                  <a:pt x="108410" y="69160"/>
                </a:lnTo>
                <a:lnTo>
                  <a:pt x="109420" y="71824"/>
                </a:lnTo>
                <a:lnTo>
                  <a:pt x="111999" y="74553"/>
                </a:lnTo>
                <a:lnTo>
                  <a:pt x="119945" y="80124"/>
                </a:lnTo>
                <a:lnTo>
                  <a:pt x="127286" y="83236"/>
                </a:lnTo>
                <a:lnTo>
                  <a:pt x="130578" y="84065"/>
                </a:lnTo>
                <a:lnTo>
                  <a:pt x="132772" y="85571"/>
                </a:lnTo>
                <a:lnTo>
                  <a:pt x="134235" y="87527"/>
                </a:lnTo>
                <a:lnTo>
                  <a:pt x="135210" y="89784"/>
                </a:lnTo>
                <a:lnTo>
                  <a:pt x="137765" y="91288"/>
                </a:lnTo>
                <a:lnTo>
                  <a:pt x="145684" y="92960"/>
                </a:lnTo>
                <a:lnTo>
                  <a:pt x="148557" y="94358"/>
                </a:lnTo>
                <a:lnTo>
                  <a:pt x="150473" y="96243"/>
                </a:lnTo>
                <a:lnTo>
                  <a:pt x="151751" y="98452"/>
                </a:lnTo>
                <a:lnTo>
                  <a:pt x="153555" y="99924"/>
                </a:lnTo>
                <a:lnTo>
                  <a:pt x="155710" y="100906"/>
                </a:lnTo>
                <a:lnTo>
                  <a:pt x="161597" y="102949"/>
                </a:lnTo>
                <a:lnTo>
                  <a:pt x="177220" y="110136"/>
                </a:lnTo>
                <a:lnTo>
                  <a:pt x="186313" y="117075"/>
                </a:lnTo>
                <a:lnTo>
                  <a:pt x="230046" y="135200"/>
                </a:lnTo>
                <a:lnTo>
                  <a:pt x="233374" y="135853"/>
                </a:lnTo>
                <a:lnTo>
                  <a:pt x="239612" y="139119"/>
                </a:lnTo>
                <a:lnTo>
                  <a:pt x="242609" y="141323"/>
                </a:lnTo>
                <a:lnTo>
                  <a:pt x="248479" y="143773"/>
                </a:lnTo>
                <a:lnTo>
                  <a:pt x="255215" y="145814"/>
                </a:lnTo>
                <a:lnTo>
                  <a:pt x="268765" y="152318"/>
                </a:lnTo>
                <a:lnTo>
                  <a:pt x="291387" y="166960"/>
                </a:lnTo>
                <a:lnTo>
                  <a:pt x="298733" y="169454"/>
                </a:lnTo>
                <a:lnTo>
                  <a:pt x="302025" y="170119"/>
                </a:lnTo>
                <a:lnTo>
                  <a:pt x="308224" y="173398"/>
                </a:lnTo>
                <a:lnTo>
                  <a:pt x="322847" y="185041"/>
                </a:lnTo>
                <a:lnTo>
                  <a:pt x="331455" y="188494"/>
                </a:lnTo>
                <a:lnTo>
                  <a:pt x="340038" y="194174"/>
                </a:lnTo>
                <a:lnTo>
                  <a:pt x="348613" y="197233"/>
                </a:lnTo>
                <a:lnTo>
                  <a:pt x="357187" y="203748"/>
                </a:lnTo>
                <a:lnTo>
                  <a:pt x="382905" y="227670"/>
                </a:lnTo>
                <a:lnTo>
                  <a:pt x="391477" y="231287"/>
                </a:lnTo>
                <a:lnTo>
                  <a:pt x="400050" y="237016"/>
                </a:lnTo>
                <a:lnTo>
                  <a:pt x="405765" y="238690"/>
                </a:lnTo>
                <a:lnTo>
                  <a:pt x="407670" y="240089"/>
                </a:lnTo>
                <a:lnTo>
                  <a:pt x="408940" y="241974"/>
                </a:lnTo>
                <a:lnTo>
                  <a:pt x="409786" y="244184"/>
                </a:lnTo>
                <a:lnTo>
                  <a:pt x="411304" y="245656"/>
                </a:lnTo>
                <a:lnTo>
                  <a:pt x="413267" y="246638"/>
                </a:lnTo>
                <a:lnTo>
                  <a:pt x="415529" y="247293"/>
                </a:lnTo>
                <a:lnTo>
                  <a:pt x="420582" y="250560"/>
                </a:lnTo>
                <a:lnTo>
                  <a:pt x="423263" y="252765"/>
                </a:lnTo>
                <a:lnTo>
                  <a:pt x="426003" y="254235"/>
                </a:lnTo>
                <a:lnTo>
                  <a:pt x="431587" y="255868"/>
                </a:lnTo>
                <a:lnTo>
                  <a:pt x="448824" y="257869"/>
                </a:lnTo>
                <a:lnTo>
                  <a:pt x="462389" y="263909"/>
                </a:lnTo>
                <a:lnTo>
                  <a:pt x="465422" y="264522"/>
                </a:lnTo>
                <a:lnTo>
                  <a:pt x="471332" y="267742"/>
                </a:lnTo>
                <a:lnTo>
                  <a:pt x="474241" y="269935"/>
                </a:lnTo>
                <a:lnTo>
                  <a:pt x="480014" y="272371"/>
                </a:lnTo>
                <a:lnTo>
                  <a:pt x="482887" y="273020"/>
                </a:lnTo>
                <a:lnTo>
                  <a:pt x="488619" y="276282"/>
                </a:lnTo>
                <a:lnTo>
                  <a:pt x="491481" y="278486"/>
                </a:lnTo>
                <a:lnTo>
                  <a:pt x="497201" y="280934"/>
                </a:lnTo>
                <a:lnTo>
                  <a:pt x="500060" y="281586"/>
                </a:lnTo>
                <a:lnTo>
                  <a:pt x="505776" y="284852"/>
                </a:lnTo>
                <a:lnTo>
                  <a:pt x="508634" y="287056"/>
                </a:lnTo>
                <a:lnTo>
                  <a:pt x="514350" y="289505"/>
                </a:lnTo>
                <a:lnTo>
                  <a:pt x="517207" y="290158"/>
                </a:lnTo>
                <a:lnTo>
                  <a:pt x="522922" y="293424"/>
                </a:lnTo>
                <a:lnTo>
                  <a:pt x="525780" y="295628"/>
                </a:lnTo>
                <a:lnTo>
                  <a:pt x="531495" y="298078"/>
                </a:lnTo>
                <a:lnTo>
                  <a:pt x="534353" y="298731"/>
                </a:lnTo>
                <a:lnTo>
                  <a:pt x="540068" y="301996"/>
                </a:lnTo>
                <a:lnTo>
                  <a:pt x="542925" y="304201"/>
                </a:lnTo>
                <a:lnTo>
                  <a:pt x="548640" y="306650"/>
                </a:lnTo>
                <a:lnTo>
                  <a:pt x="551498" y="307303"/>
                </a:lnTo>
                <a:lnTo>
                  <a:pt x="557212" y="310569"/>
                </a:lnTo>
                <a:lnTo>
                  <a:pt x="560070" y="312773"/>
                </a:lnTo>
                <a:lnTo>
                  <a:pt x="565785" y="315223"/>
                </a:lnTo>
                <a:lnTo>
                  <a:pt x="568643" y="315876"/>
                </a:lnTo>
                <a:lnTo>
                  <a:pt x="574357" y="319142"/>
                </a:lnTo>
                <a:lnTo>
                  <a:pt x="577215" y="321346"/>
                </a:lnTo>
                <a:lnTo>
                  <a:pt x="582930" y="323795"/>
                </a:lnTo>
                <a:lnTo>
                  <a:pt x="591502" y="325174"/>
                </a:lnTo>
                <a:lnTo>
                  <a:pt x="594360" y="325368"/>
                </a:lnTo>
                <a:lnTo>
                  <a:pt x="597217" y="326449"/>
                </a:lnTo>
                <a:lnTo>
                  <a:pt x="605790" y="331569"/>
                </a:lnTo>
                <a:lnTo>
                  <a:pt x="614362" y="334463"/>
                </a:lnTo>
                <a:lnTo>
                  <a:pt x="620078" y="338515"/>
                </a:lnTo>
                <a:lnTo>
                  <a:pt x="621983" y="340929"/>
                </a:lnTo>
                <a:lnTo>
                  <a:pt x="623253" y="343491"/>
                </a:lnTo>
                <a:lnTo>
                  <a:pt x="624099" y="346151"/>
                </a:lnTo>
                <a:lnTo>
                  <a:pt x="626569" y="347925"/>
                </a:lnTo>
                <a:lnTo>
                  <a:pt x="634392" y="349896"/>
                </a:lnTo>
                <a:lnTo>
                  <a:pt x="644956" y="351005"/>
                </a:lnTo>
                <a:lnTo>
                  <a:pt x="648093" y="352113"/>
                </a:lnTo>
                <a:lnTo>
                  <a:pt x="658316" y="358812"/>
                </a:lnTo>
                <a:lnTo>
                  <a:pt x="664110" y="364230"/>
                </a:lnTo>
                <a:lnTo>
                  <a:pt x="666577" y="365692"/>
                </a:lnTo>
                <a:lnTo>
                  <a:pt x="674601" y="368703"/>
                </a:lnTo>
                <a:lnTo>
                  <a:pt x="683011" y="374252"/>
                </a:lnTo>
                <a:lnTo>
                  <a:pt x="691535" y="377272"/>
                </a:lnTo>
                <a:lnTo>
                  <a:pt x="700093" y="382823"/>
                </a:lnTo>
                <a:lnTo>
                  <a:pt x="705805" y="384456"/>
                </a:lnTo>
                <a:lnTo>
                  <a:pt x="714376" y="385375"/>
                </a:lnTo>
                <a:lnTo>
                  <a:pt x="717233" y="386457"/>
                </a:lnTo>
                <a:lnTo>
                  <a:pt x="725805" y="391577"/>
                </a:lnTo>
                <a:lnTo>
                  <a:pt x="756046" y="401608"/>
                </a:lnTo>
                <a:lnTo>
                  <a:pt x="765457" y="402522"/>
                </a:lnTo>
                <a:lnTo>
                  <a:pt x="768432" y="403603"/>
                </a:lnTo>
                <a:lnTo>
                  <a:pt x="777170" y="408722"/>
                </a:lnTo>
                <a:lnTo>
                  <a:pt x="782924" y="410254"/>
                </a:lnTo>
                <a:lnTo>
                  <a:pt x="791518" y="411116"/>
                </a:lnTo>
                <a:lnTo>
                  <a:pt x="794379" y="412190"/>
                </a:lnTo>
                <a:lnTo>
                  <a:pt x="802956" y="417299"/>
                </a:lnTo>
                <a:lnTo>
                  <a:pt x="811529" y="420189"/>
                </a:lnTo>
                <a:lnTo>
                  <a:pt x="820102" y="425702"/>
                </a:lnTo>
                <a:lnTo>
                  <a:pt x="853598" y="437279"/>
                </a:lnTo>
                <a:lnTo>
                  <a:pt x="862730" y="442831"/>
                </a:lnTo>
                <a:lnTo>
                  <a:pt x="871468" y="445851"/>
                </a:lnTo>
                <a:lnTo>
                  <a:pt x="880089" y="451403"/>
                </a:lnTo>
                <a:lnTo>
                  <a:pt x="888676" y="454424"/>
                </a:lnTo>
                <a:lnTo>
                  <a:pt x="897253" y="460928"/>
                </a:lnTo>
                <a:lnTo>
                  <a:pt x="902969" y="466159"/>
                </a:lnTo>
                <a:lnTo>
                  <a:pt x="906779" y="467935"/>
                </a:lnTo>
                <a:lnTo>
                  <a:pt x="920291" y="470435"/>
                </a:lnTo>
                <a:lnTo>
                  <a:pt x="927496" y="471019"/>
                </a:lnTo>
                <a:lnTo>
                  <a:pt x="930751" y="472128"/>
                </a:lnTo>
                <a:lnTo>
                  <a:pt x="939882" y="477286"/>
                </a:lnTo>
                <a:lnTo>
                  <a:pt x="948620" y="480190"/>
                </a:lnTo>
                <a:lnTo>
                  <a:pt x="954374" y="484245"/>
                </a:lnTo>
                <a:lnTo>
                  <a:pt x="958194" y="485707"/>
                </a:lnTo>
                <a:lnTo>
                  <a:pt x="971720" y="488718"/>
                </a:lnTo>
                <a:lnTo>
                  <a:pt x="982184" y="494267"/>
                </a:lnTo>
                <a:lnTo>
                  <a:pt x="991317" y="497287"/>
                </a:lnTo>
                <a:lnTo>
                  <a:pt x="1000055" y="502838"/>
                </a:lnTo>
                <a:lnTo>
                  <a:pt x="1005809" y="504471"/>
                </a:lnTo>
                <a:lnTo>
                  <a:pt x="1014403" y="505390"/>
                </a:lnTo>
                <a:lnTo>
                  <a:pt x="1017264" y="506472"/>
                </a:lnTo>
                <a:lnTo>
                  <a:pt x="1022982" y="510213"/>
                </a:lnTo>
                <a:lnTo>
                  <a:pt x="1031239" y="512511"/>
                </a:lnTo>
                <a:lnTo>
                  <a:pt x="1036108" y="513124"/>
                </a:lnTo>
                <a:lnTo>
                  <a:pt x="1044057" y="516345"/>
                </a:lnTo>
                <a:lnTo>
                  <a:pt x="1050765" y="519999"/>
                </a:lnTo>
                <a:lnTo>
                  <a:pt x="1081770" y="530189"/>
                </a:lnTo>
                <a:lnTo>
                  <a:pt x="1091203" y="531108"/>
                </a:lnTo>
                <a:lnTo>
                  <a:pt x="1094181" y="532189"/>
                </a:lnTo>
                <a:lnTo>
                  <a:pt x="1102923" y="537310"/>
                </a:lnTo>
                <a:lnTo>
                  <a:pt x="1108678" y="538842"/>
                </a:lnTo>
                <a:lnTo>
                  <a:pt x="1117273" y="539704"/>
                </a:lnTo>
                <a:lnTo>
                  <a:pt x="1120134" y="540778"/>
                </a:lnTo>
                <a:lnTo>
                  <a:pt x="1128710" y="545887"/>
                </a:lnTo>
                <a:lnTo>
                  <a:pt x="1137284" y="548776"/>
                </a:lnTo>
                <a:lnTo>
                  <a:pt x="1145857" y="554289"/>
                </a:lnTo>
                <a:lnTo>
                  <a:pt x="1154430" y="557299"/>
                </a:lnTo>
                <a:lnTo>
                  <a:pt x="1160145" y="561378"/>
                </a:lnTo>
                <a:lnTo>
                  <a:pt x="1163955" y="562847"/>
                </a:lnTo>
                <a:lnTo>
                  <a:pt x="1173268" y="564479"/>
                </a:lnTo>
                <a:lnTo>
                  <a:pt x="1176514" y="565867"/>
                </a:lnTo>
                <a:lnTo>
                  <a:pt x="1178678" y="567744"/>
                </a:lnTo>
                <a:lnTo>
                  <a:pt x="1180120" y="569949"/>
                </a:lnTo>
                <a:lnTo>
                  <a:pt x="1182034" y="571418"/>
                </a:lnTo>
                <a:lnTo>
                  <a:pt x="1184263" y="572398"/>
                </a:lnTo>
                <a:lnTo>
                  <a:pt x="1186701" y="573051"/>
                </a:lnTo>
                <a:lnTo>
                  <a:pt x="1191950" y="576317"/>
                </a:lnTo>
                <a:lnTo>
                  <a:pt x="1194684" y="578521"/>
                </a:lnTo>
                <a:lnTo>
                  <a:pt x="1197458" y="579990"/>
                </a:lnTo>
                <a:lnTo>
                  <a:pt x="1205914" y="583011"/>
                </a:lnTo>
                <a:lnTo>
                  <a:pt x="1214452" y="589515"/>
                </a:lnTo>
                <a:lnTo>
                  <a:pt x="1220159" y="594746"/>
                </a:lnTo>
                <a:lnTo>
                  <a:pt x="1223014" y="596523"/>
                </a:lnTo>
                <a:lnTo>
                  <a:pt x="1228727" y="598496"/>
                </a:lnTo>
                <a:lnTo>
                  <a:pt x="1230631" y="599975"/>
                </a:lnTo>
                <a:lnTo>
                  <a:pt x="1231901" y="601913"/>
                </a:lnTo>
                <a:lnTo>
                  <a:pt x="1232747" y="604158"/>
                </a:lnTo>
                <a:lnTo>
                  <a:pt x="1234264" y="605654"/>
                </a:lnTo>
                <a:lnTo>
                  <a:pt x="1236228" y="606652"/>
                </a:lnTo>
                <a:lnTo>
                  <a:pt x="1238489" y="607317"/>
                </a:lnTo>
                <a:lnTo>
                  <a:pt x="1238092" y="608713"/>
                </a:lnTo>
                <a:lnTo>
                  <a:pt x="1231289" y="614276"/>
                </a:lnTo>
                <a:lnTo>
                  <a:pt x="1231387" y="615257"/>
                </a:lnTo>
                <a:lnTo>
                  <a:pt x="1234035" y="617300"/>
                </a:lnTo>
                <a:lnTo>
                  <a:pt x="1241642" y="624486"/>
                </a:lnTo>
                <a:lnTo>
                  <a:pt x="1259441" y="634446"/>
                </a:lnTo>
                <a:lnTo>
                  <a:pt x="1263967" y="638528"/>
                </a:lnTo>
                <a:lnTo>
                  <a:pt x="1266507" y="639998"/>
                </a:lnTo>
                <a:lnTo>
                  <a:pt x="1274633" y="643019"/>
                </a:lnTo>
                <a:lnTo>
                  <a:pt x="1294482" y="655673"/>
                </a:lnTo>
                <a:lnTo>
                  <a:pt x="1301766" y="658122"/>
                </a:lnTo>
                <a:lnTo>
                  <a:pt x="1314202" y="659695"/>
                </a:lnTo>
                <a:lnTo>
                  <a:pt x="1317142" y="660777"/>
                </a:lnTo>
                <a:lnTo>
                  <a:pt x="1325831" y="665897"/>
                </a:lnTo>
                <a:lnTo>
                  <a:pt x="1334438" y="668790"/>
                </a:lnTo>
                <a:lnTo>
                  <a:pt x="1343021" y="674304"/>
                </a:lnTo>
                <a:lnTo>
                  <a:pt x="1348738" y="675928"/>
                </a:lnTo>
                <a:lnTo>
                  <a:pt x="1350644" y="677314"/>
                </a:lnTo>
                <a:lnTo>
                  <a:pt x="1351914" y="679190"/>
                </a:lnTo>
                <a:lnTo>
                  <a:pt x="1352761" y="681393"/>
                </a:lnTo>
                <a:lnTo>
                  <a:pt x="1354278" y="682862"/>
                </a:lnTo>
                <a:lnTo>
                  <a:pt x="1356242" y="683841"/>
                </a:lnTo>
                <a:lnTo>
                  <a:pt x="1358504" y="684494"/>
                </a:lnTo>
                <a:lnTo>
                  <a:pt x="1363557" y="687759"/>
                </a:lnTo>
                <a:lnTo>
                  <a:pt x="1366238" y="689964"/>
                </a:lnTo>
                <a:lnTo>
                  <a:pt x="1368978" y="691433"/>
                </a:lnTo>
                <a:lnTo>
                  <a:pt x="1374562" y="693066"/>
                </a:lnTo>
                <a:lnTo>
                  <a:pt x="1383061" y="693985"/>
                </a:lnTo>
                <a:lnTo>
                  <a:pt x="1385908" y="695067"/>
                </a:lnTo>
                <a:lnTo>
                  <a:pt x="1394466" y="700187"/>
                </a:lnTo>
                <a:lnTo>
                  <a:pt x="1403034" y="703080"/>
                </a:lnTo>
                <a:lnTo>
                  <a:pt x="1411606" y="708594"/>
                </a:lnTo>
                <a:lnTo>
                  <a:pt x="1420178" y="711603"/>
                </a:lnTo>
                <a:lnTo>
                  <a:pt x="1428750" y="717152"/>
                </a:lnTo>
                <a:lnTo>
                  <a:pt x="1434465" y="718784"/>
                </a:lnTo>
                <a:lnTo>
                  <a:pt x="1436370" y="720172"/>
                </a:lnTo>
                <a:lnTo>
                  <a:pt x="1437640" y="722049"/>
                </a:lnTo>
                <a:lnTo>
                  <a:pt x="1438487" y="724254"/>
                </a:lnTo>
                <a:lnTo>
                  <a:pt x="1440004" y="725723"/>
                </a:lnTo>
                <a:lnTo>
                  <a:pt x="1441967" y="726703"/>
                </a:lnTo>
                <a:lnTo>
                  <a:pt x="1446689" y="727791"/>
                </a:lnTo>
                <a:lnTo>
                  <a:pt x="1451963" y="728275"/>
                </a:lnTo>
                <a:lnTo>
                  <a:pt x="1454703" y="729356"/>
                </a:lnTo>
                <a:lnTo>
                  <a:pt x="1460287" y="733098"/>
                </a:lnTo>
                <a:lnTo>
                  <a:pt x="1471633" y="742309"/>
                </a:lnTo>
                <a:lnTo>
                  <a:pt x="1477337" y="744252"/>
                </a:lnTo>
                <a:lnTo>
                  <a:pt x="1485903" y="745347"/>
                </a:lnTo>
                <a:lnTo>
                  <a:pt x="1488760" y="746452"/>
                </a:lnTo>
                <a:lnTo>
                  <a:pt x="1497331" y="751607"/>
                </a:lnTo>
                <a:lnTo>
                  <a:pt x="1503045" y="753148"/>
                </a:lnTo>
                <a:lnTo>
                  <a:pt x="1504950" y="754511"/>
                </a:lnTo>
                <a:lnTo>
                  <a:pt x="1506220" y="756372"/>
                </a:lnTo>
                <a:lnTo>
                  <a:pt x="1507067" y="758566"/>
                </a:lnTo>
                <a:lnTo>
                  <a:pt x="1508584" y="760027"/>
                </a:lnTo>
                <a:lnTo>
                  <a:pt x="1510547" y="761003"/>
                </a:lnTo>
                <a:lnTo>
                  <a:pt x="1512809" y="761653"/>
                </a:lnTo>
                <a:lnTo>
                  <a:pt x="1517862" y="764914"/>
                </a:lnTo>
                <a:lnTo>
                  <a:pt x="1524316" y="770219"/>
                </a:lnTo>
                <a:lnTo>
                  <a:pt x="1540527" y="778791"/>
                </a:lnTo>
                <a:lnTo>
                  <a:pt x="1555287" y="780792"/>
                </a:lnTo>
                <a:lnTo>
                  <a:pt x="1566804" y="787444"/>
                </a:lnTo>
                <a:lnTo>
                  <a:pt x="1572737" y="792858"/>
                </a:lnTo>
                <a:lnTo>
                  <a:pt x="1575224" y="794319"/>
                </a:lnTo>
                <a:lnTo>
                  <a:pt x="1583275" y="797328"/>
                </a:lnTo>
                <a:lnTo>
                  <a:pt x="1588867" y="801408"/>
                </a:lnTo>
                <a:lnTo>
                  <a:pt x="1590740" y="803829"/>
                </a:lnTo>
                <a:lnTo>
                  <a:pt x="1591989" y="806396"/>
                </a:lnTo>
                <a:lnTo>
                  <a:pt x="1592821" y="809060"/>
                </a:lnTo>
                <a:lnTo>
                  <a:pt x="1594328" y="810836"/>
                </a:lnTo>
                <a:lnTo>
                  <a:pt x="1596285" y="812020"/>
                </a:lnTo>
                <a:lnTo>
                  <a:pt x="1601000" y="813335"/>
                </a:lnTo>
                <a:lnTo>
                  <a:pt x="1606271" y="813919"/>
                </a:lnTo>
                <a:lnTo>
                  <a:pt x="1608057" y="815028"/>
                </a:lnTo>
                <a:lnTo>
                  <a:pt x="1609248" y="816719"/>
                </a:lnTo>
                <a:lnTo>
                  <a:pt x="1610042" y="818799"/>
                </a:lnTo>
                <a:lnTo>
                  <a:pt x="1616005" y="823651"/>
                </a:lnTo>
                <a:lnTo>
                  <a:pt x="1624052" y="828030"/>
                </a:lnTo>
                <a:lnTo>
                  <a:pt x="1630803" y="829975"/>
                </a:lnTo>
                <a:lnTo>
                  <a:pt x="1639959" y="831071"/>
                </a:lnTo>
                <a:lnTo>
                  <a:pt x="1642899" y="832177"/>
                </a:lnTo>
                <a:lnTo>
                  <a:pt x="1652777" y="838873"/>
                </a:lnTo>
                <a:lnTo>
                  <a:pt x="1658535" y="844291"/>
                </a:lnTo>
                <a:lnTo>
                  <a:pt x="1661950" y="845752"/>
                </a:lnTo>
                <a:lnTo>
                  <a:pt x="1670824" y="847378"/>
                </a:lnTo>
                <a:lnTo>
                  <a:pt x="1673953" y="848763"/>
                </a:lnTo>
                <a:lnTo>
                  <a:pt x="1676039" y="850639"/>
                </a:lnTo>
                <a:lnTo>
                  <a:pt x="1681514" y="857831"/>
                </a:lnTo>
                <a:lnTo>
                  <a:pt x="1683937" y="860495"/>
                </a:lnTo>
                <a:lnTo>
                  <a:pt x="1686504" y="862271"/>
                </a:lnTo>
                <a:lnTo>
                  <a:pt x="1694669" y="865722"/>
                </a:lnTo>
                <a:lnTo>
                  <a:pt x="1703121" y="871402"/>
                </a:lnTo>
                <a:lnTo>
                  <a:pt x="1711658" y="874460"/>
                </a:lnTo>
                <a:lnTo>
                  <a:pt x="1720219" y="880023"/>
                </a:lnTo>
                <a:lnTo>
                  <a:pt x="1728789" y="883047"/>
                </a:lnTo>
                <a:lnTo>
                  <a:pt x="1737361" y="889552"/>
                </a:lnTo>
                <a:lnTo>
                  <a:pt x="1747097" y="898533"/>
                </a:lnTo>
                <a:lnTo>
                  <a:pt x="1753117" y="899410"/>
                </a:lnTo>
                <a:lnTo>
                  <a:pt x="1757390" y="899644"/>
                </a:lnTo>
                <a:lnTo>
                  <a:pt x="1761191" y="900753"/>
                </a:lnTo>
                <a:lnTo>
                  <a:pt x="1771091" y="905911"/>
                </a:lnTo>
                <a:lnTo>
                  <a:pt x="1777117" y="907452"/>
                </a:lnTo>
                <a:lnTo>
                  <a:pt x="1779105" y="908815"/>
                </a:lnTo>
                <a:lnTo>
                  <a:pt x="1780430" y="910677"/>
                </a:lnTo>
                <a:lnTo>
                  <a:pt x="1781313" y="912870"/>
                </a:lnTo>
                <a:lnTo>
                  <a:pt x="1782854" y="914332"/>
                </a:lnTo>
                <a:lnTo>
                  <a:pt x="1784835" y="915308"/>
                </a:lnTo>
                <a:lnTo>
                  <a:pt x="1789575" y="916391"/>
                </a:lnTo>
                <a:lnTo>
                  <a:pt x="1794857" y="916872"/>
                </a:lnTo>
                <a:lnTo>
                  <a:pt x="1797598" y="917953"/>
                </a:lnTo>
                <a:lnTo>
                  <a:pt x="1806008" y="923073"/>
                </a:lnTo>
                <a:lnTo>
                  <a:pt x="1814532" y="925965"/>
                </a:lnTo>
                <a:lnTo>
                  <a:pt x="1823091" y="931479"/>
                </a:lnTo>
                <a:lnTo>
                  <a:pt x="1831659" y="934489"/>
                </a:lnTo>
                <a:lnTo>
                  <a:pt x="1840231" y="940037"/>
                </a:lnTo>
                <a:lnTo>
                  <a:pt x="1848803" y="943057"/>
                </a:lnTo>
                <a:lnTo>
                  <a:pt x="1857375" y="948608"/>
                </a:lnTo>
                <a:lnTo>
                  <a:pt x="1863090" y="950241"/>
                </a:lnTo>
                <a:lnTo>
                  <a:pt x="1871662" y="951160"/>
                </a:lnTo>
                <a:lnTo>
                  <a:pt x="1874520" y="952242"/>
                </a:lnTo>
                <a:lnTo>
                  <a:pt x="1883093" y="957362"/>
                </a:lnTo>
                <a:lnTo>
                  <a:pt x="1888807" y="958894"/>
                </a:lnTo>
                <a:lnTo>
                  <a:pt x="1890712" y="960255"/>
                </a:lnTo>
                <a:lnTo>
                  <a:pt x="1891983" y="962115"/>
                </a:lnTo>
                <a:lnTo>
                  <a:pt x="1892829" y="964308"/>
                </a:lnTo>
                <a:lnTo>
                  <a:pt x="1894346" y="965769"/>
                </a:lnTo>
                <a:lnTo>
                  <a:pt x="1896310" y="966743"/>
                </a:lnTo>
                <a:lnTo>
                  <a:pt x="1898572" y="967393"/>
                </a:lnTo>
                <a:lnTo>
                  <a:pt x="1903625" y="970655"/>
                </a:lnTo>
                <a:lnTo>
                  <a:pt x="1906305" y="972858"/>
                </a:lnTo>
                <a:lnTo>
                  <a:pt x="1909046" y="974327"/>
                </a:lnTo>
                <a:lnTo>
                  <a:pt x="1917452" y="977347"/>
                </a:lnTo>
                <a:lnTo>
                  <a:pt x="1947373" y="996369"/>
                </a:lnTo>
                <a:lnTo>
                  <a:pt x="1949759" y="998573"/>
                </a:lnTo>
                <a:lnTo>
                  <a:pt x="1952301" y="1000043"/>
                </a:lnTo>
                <a:lnTo>
                  <a:pt x="1957667" y="1001676"/>
                </a:lnTo>
                <a:lnTo>
                  <a:pt x="1966043" y="1002595"/>
                </a:lnTo>
                <a:lnTo>
                  <a:pt x="1968873" y="1003677"/>
                </a:lnTo>
                <a:lnTo>
                  <a:pt x="1974557" y="1007418"/>
                </a:lnTo>
                <a:lnTo>
                  <a:pt x="1985967" y="1016629"/>
                </a:lnTo>
                <a:lnTo>
                  <a:pt x="1994536" y="1020043"/>
                </a:lnTo>
                <a:lnTo>
                  <a:pt x="2004272" y="1027371"/>
                </a:lnTo>
                <a:lnTo>
                  <a:pt x="2010014" y="1032857"/>
                </a:lnTo>
                <a:lnTo>
                  <a:pt x="2012475" y="1034329"/>
                </a:lnTo>
                <a:lnTo>
                  <a:pt x="2017748" y="1035964"/>
                </a:lnTo>
                <a:lnTo>
                  <a:pt x="2026073" y="1036885"/>
                </a:lnTo>
                <a:lnTo>
                  <a:pt x="2028895" y="1037966"/>
                </a:lnTo>
                <a:lnTo>
                  <a:pt x="2037418" y="1043087"/>
                </a:lnTo>
                <a:lnTo>
                  <a:pt x="2043122" y="1044619"/>
                </a:lnTo>
                <a:lnTo>
                  <a:pt x="2045024" y="1045980"/>
                </a:lnTo>
                <a:lnTo>
                  <a:pt x="2046292" y="1047840"/>
                </a:lnTo>
                <a:lnTo>
                  <a:pt x="2047137" y="1050032"/>
                </a:lnTo>
                <a:lnTo>
                  <a:pt x="2048653" y="1051494"/>
                </a:lnTo>
                <a:lnTo>
                  <a:pt x="2050616" y="1052469"/>
                </a:lnTo>
                <a:lnTo>
                  <a:pt x="2052878" y="1053118"/>
                </a:lnTo>
                <a:lnTo>
                  <a:pt x="2065162" y="1054032"/>
                </a:lnTo>
                <a:lnTo>
                  <a:pt x="2068289" y="1055113"/>
                </a:lnTo>
                <a:lnTo>
                  <a:pt x="2070375" y="1056786"/>
                </a:lnTo>
                <a:lnTo>
                  <a:pt x="2071765" y="1058854"/>
                </a:lnTo>
                <a:lnTo>
                  <a:pt x="2073644" y="1060232"/>
                </a:lnTo>
                <a:lnTo>
                  <a:pt x="2080840" y="1063125"/>
                </a:lnTo>
                <a:lnTo>
                  <a:pt x="2089004" y="1068639"/>
                </a:lnTo>
                <a:lnTo>
                  <a:pt x="2097456" y="1071648"/>
                </a:lnTo>
                <a:lnTo>
                  <a:pt x="2105993" y="1077197"/>
                </a:lnTo>
                <a:lnTo>
                  <a:pt x="2114554" y="1080217"/>
                </a:lnTo>
                <a:lnTo>
                  <a:pt x="2124287" y="1087401"/>
                </a:lnTo>
                <a:lnTo>
                  <a:pt x="2130029" y="1092871"/>
                </a:lnTo>
                <a:lnTo>
                  <a:pt x="2132489" y="1094340"/>
                </a:lnTo>
                <a:lnTo>
                  <a:pt x="2140503" y="1097361"/>
                </a:lnTo>
                <a:lnTo>
                  <a:pt x="2148910" y="1102913"/>
                </a:lnTo>
                <a:lnTo>
                  <a:pt x="2157433" y="1105934"/>
                </a:lnTo>
                <a:lnTo>
                  <a:pt x="2165992" y="1111485"/>
                </a:lnTo>
                <a:lnTo>
                  <a:pt x="2174559" y="1114506"/>
                </a:lnTo>
                <a:lnTo>
                  <a:pt x="2183131" y="1120058"/>
                </a:lnTo>
                <a:lnTo>
                  <a:pt x="2191703" y="1123079"/>
                </a:lnTo>
                <a:lnTo>
                  <a:pt x="2200275" y="1129583"/>
                </a:lnTo>
                <a:lnTo>
                  <a:pt x="2205990" y="1134814"/>
                </a:lnTo>
                <a:lnTo>
                  <a:pt x="2208848" y="1136590"/>
                </a:lnTo>
                <a:lnTo>
                  <a:pt x="2217420" y="1140042"/>
                </a:lnTo>
                <a:lnTo>
                  <a:pt x="2225993" y="1145722"/>
                </a:lnTo>
                <a:lnTo>
                  <a:pt x="2234565" y="1148780"/>
                </a:lnTo>
                <a:lnTo>
                  <a:pt x="2243138" y="1154343"/>
                </a:lnTo>
                <a:lnTo>
                  <a:pt x="2251710" y="1157368"/>
                </a:lnTo>
                <a:lnTo>
                  <a:pt x="2260283" y="1162920"/>
                </a:lnTo>
                <a:lnTo>
                  <a:pt x="2268855" y="1165941"/>
                </a:lnTo>
                <a:lnTo>
                  <a:pt x="2277428" y="1172445"/>
                </a:lnTo>
                <a:lnTo>
                  <a:pt x="2283142" y="1177677"/>
                </a:lnTo>
                <a:lnTo>
                  <a:pt x="2286000" y="1179453"/>
                </a:lnTo>
                <a:lnTo>
                  <a:pt x="2291715" y="1181426"/>
                </a:lnTo>
                <a:lnTo>
                  <a:pt x="2300287" y="1182537"/>
                </a:lnTo>
                <a:lnTo>
                  <a:pt x="2303145" y="1183645"/>
                </a:lnTo>
                <a:lnTo>
                  <a:pt x="2308860" y="1187417"/>
                </a:lnTo>
                <a:lnTo>
                  <a:pt x="2320290" y="1196647"/>
                </a:lnTo>
                <a:lnTo>
                  <a:pt x="2326005" y="1198593"/>
                </a:lnTo>
                <a:lnTo>
                  <a:pt x="2334577" y="1199688"/>
                </a:lnTo>
                <a:lnTo>
                  <a:pt x="2337435" y="1200794"/>
                </a:lnTo>
                <a:lnTo>
                  <a:pt x="2346008" y="1205950"/>
                </a:lnTo>
                <a:lnTo>
                  <a:pt x="2354580" y="1208853"/>
                </a:lnTo>
                <a:lnTo>
                  <a:pt x="2363153" y="1214370"/>
                </a:lnTo>
                <a:lnTo>
                  <a:pt x="2371725" y="1217381"/>
                </a:lnTo>
                <a:lnTo>
                  <a:pt x="2380298" y="1222929"/>
                </a:lnTo>
                <a:lnTo>
                  <a:pt x="2388870" y="1225949"/>
                </a:lnTo>
                <a:lnTo>
                  <a:pt x="2397443" y="1231501"/>
                </a:lnTo>
                <a:lnTo>
                  <a:pt x="2403157" y="1233133"/>
                </a:lnTo>
                <a:lnTo>
                  <a:pt x="2411730" y="1234053"/>
                </a:lnTo>
                <a:lnTo>
                  <a:pt x="2414588" y="1235134"/>
                </a:lnTo>
                <a:lnTo>
                  <a:pt x="2420302" y="1238876"/>
                </a:lnTo>
                <a:lnTo>
                  <a:pt x="2431733" y="1248086"/>
                </a:lnTo>
                <a:lnTo>
                  <a:pt x="2437447" y="1250030"/>
                </a:lnTo>
                <a:lnTo>
                  <a:pt x="2446020" y="1251124"/>
                </a:lnTo>
                <a:lnTo>
                  <a:pt x="2448878" y="1252230"/>
                </a:lnTo>
                <a:lnTo>
                  <a:pt x="2457450" y="1257385"/>
                </a:lnTo>
                <a:lnTo>
                  <a:pt x="2463165" y="1258925"/>
                </a:lnTo>
                <a:lnTo>
                  <a:pt x="2471737" y="1259792"/>
                </a:lnTo>
                <a:lnTo>
                  <a:pt x="2474595" y="1260866"/>
                </a:lnTo>
                <a:lnTo>
                  <a:pt x="2483168" y="1265976"/>
                </a:lnTo>
                <a:lnTo>
                  <a:pt x="2488882" y="1267506"/>
                </a:lnTo>
                <a:lnTo>
                  <a:pt x="2497455" y="1268367"/>
                </a:lnTo>
                <a:lnTo>
                  <a:pt x="2500313" y="1269441"/>
                </a:lnTo>
                <a:lnTo>
                  <a:pt x="2508885" y="1274550"/>
                </a:lnTo>
                <a:lnTo>
                  <a:pt x="2517458" y="1277439"/>
                </a:lnTo>
                <a:lnTo>
                  <a:pt x="2523172" y="1281491"/>
                </a:lnTo>
                <a:lnTo>
                  <a:pt x="2526982" y="1282952"/>
                </a:lnTo>
                <a:lnTo>
                  <a:pt x="2544245" y="1285297"/>
                </a:lnTo>
                <a:lnTo>
                  <a:pt x="2547698" y="1285490"/>
                </a:lnTo>
                <a:lnTo>
                  <a:pt x="2550953" y="1286571"/>
                </a:lnTo>
                <a:lnTo>
                  <a:pt x="2560085" y="1291690"/>
                </a:lnTo>
                <a:lnTo>
                  <a:pt x="2565931" y="1293222"/>
                </a:lnTo>
                <a:lnTo>
                  <a:pt x="2567870" y="1294582"/>
                </a:lnTo>
                <a:lnTo>
                  <a:pt x="2569164" y="1296443"/>
                </a:lnTo>
                <a:lnTo>
                  <a:pt x="2570026" y="1298635"/>
                </a:lnTo>
                <a:lnTo>
                  <a:pt x="2572505" y="1300096"/>
                </a:lnTo>
                <a:lnTo>
                  <a:pt x="2580341" y="1301720"/>
                </a:lnTo>
                <a:lnTo>
                  <a:pt x="2590911" y="1302635"/>
                </a:lnTo>
                <a:lnTo>
                  <a:pt x="2594049" y="1303716"/>
                </a:lnTo>
                <a:lnTo>
                  <a:pt x="2603016" y="1308835"/>
                </a:lnTo>
                <a:lnTo>
                  <a:pt x="2611706" y="1311727"/>
                </a:lnTo>
                <a:lnTo>
                  <a:pt x="2620313" y="1317242"/>
                </a:lnTo>
                <a:lnTo>
                  <a:pt x="2626036" y="1318865"/>
                </a:lnTo>
                <a:lnTo>
                  <a:pt x="2634613" y="1319780"/>
                </a:lnTo>
                <a:lnTo>
                  <a:pt x="2637471" y="1320860"/>
                </a:lnTo>
                <a:lnTo>
                  <a:pt x="2646045" y="1325980"/>
                </a:lnTo>
                <a:lnTo>
                  <a:pt x="2654617" y="1328873"/>
                </a:lnTo>
                <a:lnTo>
                  <a:pt x="2663190" y="1334386"/>
                </a:lnTo>
                <a:lnTo>
                  <a:pt x="2668905" y="1336011"/>
                </a:lnTo>
                <a:lnTo>
                  <a:pt x="2677477" y="1336925"/>
                </a:lnTo>
                <a:lnTo>
                  <a:pt x="2679382" y="1338005"/>
                </a:lnTo>
                <a:lnTo>
                  <a:pt x="2680653" y="1339679"/>
                </a:lnTo>
                <a:lnTo>
                  <a:pt x="2681499" y="1341747"/>
                </a:lnTo>
                <a:lnTo>
                  <a:pt x="2683016" y="1343125"/>
                </a:lnTo>
                <a:lnTo>
                  <a:pt x="2684980" y="1344044"/>
                </a:lnTo>
                <a:lnTo>
                  <a:pt x="2687242" y="1344656"/>
                </a:lnTo>
                <a:lnTo>
                  <a:pt x="2692295" y="1347878"/>
                </a:lnTo>
                <a:lnTo>
                  <a:pt x="2694976" y="1350070"/>
                </a:lnTo>
                <a:lnTo>
                  <a:pt x="2698668" y="1351531"/>
                </a:lnTo>
                <a:lnTo>
                  <a:pt x="2712014" y="1354541"/>
                </a:lnTo>
                <a:lnTo>
                  <a:pt x="2722424" y="1360089"/>
                </a:lnTo>
                <a:lnTo>
                  <a:pt x="2728568" y="1361721"/>
                </a:lnTo>
                <a:lnTo>
                  <a:pt x="2730588" y="1363109"/>
                </a:lnTo>
                <a:lnTo>
                  <a:pt x="2731935" y="1364987"/>
                </a:lnTo>
                <a:lnTo>
                  <a:pt x="2732832" y="1367191"/>
                </a:lnTo>
                <a:lnTo>
                  <a:pt x="2735336" y="1368660"/>
                </a:lnTo>
                <a:lnTo>
                  <a:pt x="2747008" y="1371681"/>
                </a:lnTo>
                <a:lnTo>
                  <a:pt x="2758401" y="1378866"/>
                </a:lnTo>
                <a:lnTo>
                  <a:pt x="2762021" y="1379592"/>
                </a:lnTo>
                <a:lnTo>
                  <a:pt x="2764320" y="1379785"/>
                </a:lnTo>
                <a:lnTo>
                  <a:pt x="2766805" y="1380867"/>
                </a:lnTo>
                <a:lnTo>
                  <a:pt x="2774854" y="1385987"/>
                </a:lnTo>
                <a:lnTo>
                  <a:pt x="2783270" y="1388880"/>
                </a:lnTo>
                <a:lnTo>
                  <a:pt x="2791797" y="1394394"/>
                </a:lnTo>
                <a:lnTo>
                  <a:pt x="2797501" y="1396018"/>
                </a:lnTo>
                <a:lnTo>
                  <a:pt x="2806068" y="1396932"/>
                </a:lnTo>
                <a:lnTo>
                  <a:pt x="2808924" y="1398013"/>
                </a:lnTo>
                <a:lnTo>
                  <a:pt x="2817496" y="1403132"/>
                </a:lnTo>
                <a:lnTo>
                  <a:pt x="2823210" y="1404664"/>
                </a:lnTo>
                <a:lnTo>
                  <a:pt x="2825115" y="1406025"/>
                </a:lnTo>
                <a:lnTo>
                  <a:pt x="2826385" y="1407885"/>
                </a:lnTo>
                <a:lnTo>
                  <a:pt x="2827232" y="1410077"/>
                </a:lnTo>
                <a:lnTo>
                  <a:pt x="2829701" y="1411539"/>
                </a:lnTo>
                <a:lnTo>
                  <a:pt x="2841326" y="1414548"/>
                </a:lnTo>
                <a:lnTo>
                  <a:pt x="2851226" y="1420097"/>
                </a:lnTo>
                <a:lnTo>
                  <a:pt x="2860192" y="1423117"/>
                </a:lnTo>
                <a:lnTo>
                  <a:pt x="2865999" y="1427199"/>
                </a:lnTo>
                <a:lnTo>
                  <a:pt x="2867929" y="1429621"/>
                </a:lnTo>
                <a:lnTo>
                  <a:pt x="2869215" y="1432188"/>
                </a:lnTo>
                <a:lnTo>
                  <a:pt x="2870072" y="1434852"/>
                </a:lnTo>
                <a:lnTo>
                  <a:pt x="2872549" y="1436628"/>
                </a:lnTo>
                <a:lnTo>
                  <a:pt x="2880381" y="1438601"/>
                </a:lnTo>
                <a:lnTo>
                  <a:pt x="2883231" y="1440080"/>
                </a:lnTo>
                <a:lnTo>
                  <a:pt x="2885132" y="1442018"/>
                </a:lnTo>
                <a:lnTo>
                  <a:pt x="2886398" y="1444263"/>
                </a:lnTo>
                <a:lnTo>
                  <a:pt x="2888196" y="1445759"/>
                </a:lnTo>
                <a:lnTo>
                  <a:pt x="2890346" y="1446757"/>
                </a:lnTo>
                <a:lnTo>
                  <a:pt x="2895276" y="1447865"/>
                </a:lnTo>
                <a:lnTo>
                  <a:pt x="2900642" y="1448358"/>
                </a:lnTo>
                <a:lnTo>
                  <a:pt x="2903407" y="1449442"/>
                </a:lnTo>
                <a:lnTo>
                  <a:pt x="2911848" y="1454566"/>
                </a:lnTo>
                <a:lnTo>
                  <a:pt x="2920382" y="1457460"/>
                </a:lnTo>
                <a:lnTo>
                  <a:pt x="2930104" y="1464598"/>
                </a:lnTo>
                <a:lnTo>
                  <a:pt x="2935845" y="1470063"/>
                </a:lnTo>
                <a:lnTo>
                  <a:pt x="2938305" y="1471532"/>
                </a:lnTo>
                <a:lnTo>
                  <a:pt x="2946318" y="1474552"/>
                </a:lnTo>
                <a:lnTo>
                  <a:pt x="2955850" y="1481736"/>
                </a:lnTo>
                <a:lnTo>
                  <a:pt x="2961571" y="1487206"/>
                </a:lnTo>
                <a:lnTo>
                  <a:pt x="2964028" y="1488675"/>
                </a:lnTo>
                <a:lnTo>
                  <a:pt x="2972037" y="1491696"/>
                </a:lnTo>
                <a:lnTo>
                  <a:pt x="2981568" y="1498881"/>
                </a:lnTo>
                <a:lnTo>
                  <a:pt x="2987289" y="1504351"/>
                </a:lnTo>
                <a:lnTo>
                  <a:pt x="2989745" y="1505820"/>
                </a:lnTo>
                <a:lnTo>
                  <a:pt x="3014997" y="1516106"/>
                </a:lnTo>
                <a:lnTo>
                  <a:pt x="3023866" y="1522981"/>
                </a:lnTo>
                <a:lnTo>
                  <a:pt x="3029230" y="1524606"/>
                </a:lnTo>
                <a:lnTo>
                  <a:pt x="3037605" y="1525520"/>
                </a:lnTo>
                <a:lnTo>
                  <a:pt x="3040435" y="1526600"/>
                </a:lnTo>
                <a:lnTo>
                  <a:pt x="3048969" y="1531720"/>
                </a:lnTo>
                <a:lnTo>
                  <a:pt x="3054674" y="1533252"/>
                </a:lnTo>
                <a:lnTo>
                  <a:pt x="3056577" y="1534613"/>
                </a:lnTo>
                <a:lnTo>
                  <a:pt x="3057846" y="1536473"/>
                </a:lnTo>
                <a:lnTo>
                  <a:pt x="3058691" y="1538665"/>
                </a:lnTo>
                <a:lnTo>
                  <a:pt x="3060208" y="1540126"/>
                </a:lnTo>
                <a:lnTo>
                  <a:pt x="3062171" y="1541101"/>
                </a:lnTo>
                <a:lnTo>
                  <a:pt x="3067615" y="1542665"/>
                </a:lnTo>
                <a:lnTo>
                  <a:pt x="3077660" y="1542935"/>
                </a:lnTo>
                <a:lnTo>
                  <a:pt x="3080473" y="1543926"/>
                </a:lnTo>
                <a:lnTo>
                  <a:pt x="3082349" y="1545539"/>
                </a:lnTo>
                <a:lnTo>
                  <a:pt x="3083599" y="1547567"/>
                </a:lnTo>
                <a:lnTo>
                  <a:pt x="3086338" y="1548918"/>
                </a:lnTo>
                <a:lnTo>
                  <a:pt x="3100643" y="1551266"/>
                </a:lnTo>
                <a:lnTo>
                  <a:pt x="3104628" y="1554004"/>
                </a:lnTo>
                <a:lnTo>
                  <a:pt x="3107025" y="1556067"/>
                </a:lnTo>
                <a:lnTo>
                  <a:pt x="3109575" y="1557443"/>
                </a:lnTo>
                <a:lnTo>
                  <a:pt x="3114948" y="1558972"/>
                </a:lnTo>
                <a:lnTo>
                  <a:pt x="3123328" y="1559832"/>
                </a:lnTo>
                <a:lnTo>
                  <a:pt x="3126159" y="1560905"/>
                </a:lnTo>
                <a:lnTo>
                  <a:pt x="3134693" y="1566014"/>
                </a:lnTo>
                <a:lnTo>
                  <a:pt x="3140399" y="1567544"/>
                </a:lnTo>
                <a:lnTo>
                  <a:pt x="3148968" y="1568405"/>
                </a:lnTo>
                <a:lnTo>
                  <a:pt x="3151824" y="1569478"/>
                </a:lnTo>
                <a:lnTo>
                  <a:pt x="3160396" y="1574587"/>
                </a:lnTo>
                <a:lnTo>
                  <a:pt x="3166110" y="1576116"/>
                </a:lnTo>
                <a:lnTo>
                  <a:pt x="3183255" y="1577232"/>
                </a:lnTo>
                <a:lnTo>
                  <a:pt x="3186113" y="1578221"/>
                </a:lnTo>
                <a:lnTo>
                  <a:pt x="3195849" y="1584711"/>
                </a:lnTo>
                <a:lnTo>
                  <a:pt x="3199330" y="1585378"/>
                </a:lnTo>
                <a:lnTo>
                  <a:pt x="3209326" y="1585807"/>
                </a:lnTo>
                <a:lnTo>
                  <a:pt x="3212066" y="1586794"/>
                </a:lnTo>
                <a:lnTo>
                  <a:pt x="3220472" y="1591782"/>
                </a:lnTo>
                <a:lnTo>
                  <a:pt x="3226149" y="1593284"/>
                </a:lnTo>
                <a:lnTo>
                  <a:pt x="3243265" y="1594379"/>
                </a:lnTo>
                <a:lnTo>
                  <a:pt x="3246122" y="1595367"/>
                </a:lnTo>
                <a:lnTo>
                  <a:pt x="3254693" y="1600355"/>
                </a:lnTo>
                <a:lnTo>
                  <a:pt x="3264430" y="1602701"/>
                </a:lnTo>
                <a:lnTo>
                  <a:pt x="3272632" y="1608878"/>
                </a:lnTo>
                <a:lnTo>
                  <a:pt x="3277905" y="1610407"/>
                </a:lnTo>
                <a:lnTo>
                  <a:pt x="3290178" y="1611522"/>
                </a:lnTo>
                <a:lnTo>
                  <a:pt x="3293641" y="1614122"/>
                </a:lnTo>
                <a:lnTo>
                  <a:pt x="3295899" y="1616149"/>
                </a:lnTo>
                <a:lnTo>
                  <a:pt x="3298356" y="1617500"/>
                </a:lnTo>
                <a:lnTo>
                  <a:pt x="3303626" y="1619001"/>
                </a:lnTo>
                <a:lnTo>
                  <a:pt x="3311948" y="1619846"/>
                </a:lnTo>
                <a:lnTo>
                  <a:pt x="3313818" y="1620917"/>
                </a:lnTo>
                <a:lnTo>
                  <a:pt x="3315064" y="1622584"/>
                </a:lnTo>
                <a:lnTo>
                  <a:pt x="3315896" y="1624648"/>
                </a:lnTo>
                <a:lnTo>
                  <a:pt x="3317402" y="1626023"/>
                </a:lnTo>
                <a:lnTo>
                  <a:pt x="3319359" y="1626941"/>
                </a:lnTo>
                <a:lnTo>
                  <a:pt x="3324073" y="1627959"/>
                </a:lnTo>
                <a:lnTo>
                  <a:pt x="3329344" y="1628412"/>
                </a:lnTo>
                <a:lnTo>
                  <a:pt x="3331130" y="1629486"/>
                </a:lnTo>
                <a:lnTo>
                  <a:pt x="3332321" y="1631154"/>
                </a:lnTo>
                <a:lnTo>
                  <a:pt x="3333114" y="1633218"/>
                </a:lnTo>
                <a:lnTo>
                  <a:pt x="3334596" y="1634594"/>
                </a:lnTo>
                <a:lnTo>
                  <a:pt x="3336537" y="1635512"/>
                </a:lnTo>
                <a:lnTo>
                  <a:pt x="3341233" y="1636531"/>
                </a:lnTo>
                <a:lnTo>
                  <a:pt x="3346495" y="1636984"/>
                </a:lnTo>
                <a:lnTo>
                  <a:pt x="3349232" y="1638058"/>
                </a:lnTo>
                <a:lnTo>
                  <a:pt x="3358758" y="1644696"/>
                </a:lnTo>
                <a:lnTo>
                  <a:pt x="3362222" y="1645376"/>
                </a:lnTo>
                <a:lnTo>
                  <a:pt x="3364479" y="1645557"/>
                </a:lnTo>
                <a:lnTo>
                  <a:pt x="3365983" y="1646631"/>
                </a:lnTo>
                <a:lnTo>
                  <a:pt x="3366986" y="1648299"/>
                </a:lnTo>
                <a:lnTo>
                  <a:pt x="3367655" y="1650363"/>
                </a:lnTo>
                <a:lnTo>
                  <a:pt x="3369054" y="1651739"/>
                </a:lnTo>
                <a:lnTo>
                  <a:pt x="3370939" y="1652657"/>
                </a:lnTo>
                <a:lnTo>
                  <a:pt x="3375573" y="1653676"/>
                </a:lnTo>
                <a:lnTo>
                  <a:pt x="3380807" y="1654129"/>
                </a:lnTo>
                <a:lnTo>
                  <a:pt x="3383537" y="1655203"/>
                </a:lnTo>
                <a:lnTo>
                  <a:pt x="3393051" y="1661841"/>
                </a:lnTo>
                <a:lnTo>
                  <a:pt x="3401945" y="1670338"/>
                </a:lnTo>
                <a:lnTo>
                  <a:pt x="3403344" y="1670771"/>
                </a:lnTo>
                <a:lnTo>
                  <a:pt x="3407437" y="1671252"/>
                </a:lnTo>
                <a:lnTo>
                  <a:pt x="3409862" y="1672333"/>
                </a:lnTo>
                <a:lnTo>
                  <a:pt x="3417827" y="1677453"/>
                </a:lnTo>
                <a:lnTo>
                  <a:pt x="3423399" y="1678984"/>
                </a:lnTo>
                <a:lnTo>
                  <a:pt x="3440440" y="1680102"/>
                </a:lnTo>
                <a:lnTo>
                  <a:pt x="3442342" y="1681090"/>
                </a:lnTo>
                <a:lnTo>
                  <a:pt x="3443609" y="1682702"/>
                </a:lnTo>
                <a:lnTo>
                  <a:pt x="3444455" y="1684729"/>
                </a:lnTo>
                <a:lnTo>
                  <a:pt x="3445971" y="1686079"/>
                </a:lnTo>
                <a:lnTo>
                  <a:pt x="3447934" y="1686981"/>
                </a:lnTo>
                <a:lnTo>
                  <a:pt x="3450195" y="1687581"/>
                </a:lnTo>
                <a:lnTo>
                  <a:pt x="3455248" y="1690788"/>
                </a:lnTo>
                <a:lnTo>
                  <a:pt x="3461702" y="1696058"/>
                </a:lnTo>
                <a:lnTo>
                  <a:pt x="3471921" y="1696971"/>
                </a:lnTo>
                <a:lnTo>
                  <a:pt x="3474759" y="1698051"/>
                </a:lnTo>
                <a:lnTo>
                  <a:pt x="3476651" y="1699724"/>
                </a:lnTo>
                <a:lnTo>
                  <a:pt x="3477913" y="1701792"/>
                </a:lnTo>
                <a:lnTo>
                  <a:pt x="3479706" y="1703170"/>
                </a:lnTo>
                <a:lnTo>
                  <a:pt x="3481854" y="1704089"/>
                </a:lnTo>
                <a:lnTo>
                  <a:pt x="3484238" y="1704702"/>
                </a:lnTo>
                <a:lnTo>
                  <a:pt x="3489428" y="1707923"/>
                </a:lnTo>
                <a:lnTo>
                  <a:pt x="3492145" y="1710115"/>
                </a:lnTo>
                <a:lnTo>
                  <a:pt x="3494910" y="1711576"/>
                </a:lnTo>
                <a:lnTo>
                  <a:pt x="3503351" y="1714586"/>
                </a:lnTo>
                <a:lnTo>
                  <a:pt x="3511884" y="1720134"/>
                </a:lnTo>
                <a:lnTo>
                  <a:pt x="3520445" y="1723154"/>
                </a:lnTo>
                <a:lnTo>
                  <a:pt x="3529014" y="1728706"/>
                </a:lnTo>
                <a:lnTo>
                  <a:pt x="3537586" y="1731726"/>
                </a:lnTo>
                <a:lnTo>
                  <a:pt x="3546158" y="1737278"/>
                </a:lnTo>
                <a:lnTo>
                  <a:pt x="3554730" y="1740299"/>
                </a:lnTo>
                <a:lnTo>
                  <a:pt x="3563303" y="1746803"/>
                </a:lnTo>
                <a:lnTo>
                  <a:pt x="3569018" y="1752034"/>
                </a:lnTo>
                <a:lnTo>
                  <a:pt x="3571875" y="1753810"/>
                </a:lnTo>
                <a:lnTo>
                  <a:pt x="3580448" y="1757262"/>
                </a:lnTo>
                <a:lnTo>
                  <a:pt x="3586162" y="1761445"/>
                </a:lnTo>
                <a:lnTo>
                  <a:pt x="3589972" y="1762942"/>
                </a:lnTo>
                <a:lnTo>
                  <a:pt x="3607235" y="1765343"/>
                </a:lnTo>
                <a:lnTo>
                  <a:pt x="3610689" y="1765540"/>
                </a:lnTo>
                <a:lnTo>
                  <a:pt x="3624651" y="1770369"/>
                </a:lnTo>
                <a:lnTo>
                  <a:pt x="3642736" y="1780748"/>
                </a:lnTo>
                <a:lnTo>
                  <a:pt x="3649724" y="1782995"/>
                </a:lnTo>
                <a:lnTo>
                  <a:pt x="3663416" y="1789616"/>
                </a:lnTo>
                <a:lnTo>
                  <a:pt x="3673928" y="1796658"/>
                </a:lnTo>
                <a:lnTo>
                  <a:pt x="3701485" y="1806801"/>
                </a:lnTo>
                <a:lnTo>
                  <a:pt x="3709172" y="1808863"/>
                </a:lnTo>
                <a:lnTo>
                  <a:pt x="3723257" y="1815378"/>
                </a:lnTo>
                <a:lnTo>
                  <a:pt x="3733886" y="1822389"/>
                </a:lnTo>
                <a:lnTo>
                  <a:pt x="3743068" y="1825841"/>
                </a:lnTo>
                <a:lnTo>
                  <a:pt x="3751821" y="1831522"/>
                </a:lnTo>
                <a:lnTo>
                  <a:pt x="3770726" y="1838671"/>
                </a:lnTo>
                <a:lnTo>
                  <a:pt x="3785392" y="1848106"/>
                </a:lnTo>
                <a:lnTo>
                  <a:pt x="3794524" y="1851559"/>
                </a:lnTo>
                <a:lnTo>
                  <a:pt x="3803263" y="1858191"/>
                </a:lnTo>
                <a:lnTo>
                  <a:pt x="3809016" y="1863452"/>
                </a:lnTo>
                <a:lnTo>
                  <a:pt x="3811884" y="1865237"/>
                </a:lnTo>
                <a:lnTo>
                  <a:pt x="3817611" y="1867219"/>
                </a:lnTo>
                <a:lnTo>
                  <a:pt x="3826190" y="1868335"/>
                </a:lnTo>
                <a:lnTo>
                  <a:pt x="3829048" y="1869444"/>
                </a:lnTo>
                <a:lnTo>
                  <a:pt x="3838786" y="1876144"/>
                </a:lnTo>
                <a:lnTo>
                  <a:pt x="3842267" y="1876829"/>
                </a:lnTo>
                <a:lnTo>
                  <a:pt x="3844529" y="1877012"/>
                </a:lnTo>
                <a:lnTo>
                  <a:pt x="3846037" y="1878086"/>
                </a:lnTo>
                <a:lnTo>
                  <a:pt x="3847042" y="1879754"/>
                </a:lnTo>
                <a:lnTo>
                  <a:pt x="3847712" y="1881820"/>
                </a:lnTo>
                <a:lnTo>
                  <a:pt x="3849112" y="1883196"/>
                </a:lnTo>
                <a:lnTo>
                  <a:pt x="3850997" y="1884114"/>
                </a:lnTo>
                <a:lnTo>
                  <a:pt x="3857621" y="1885949"/>
                </a:lnTo>
                <a:lnTo>
                  <a:pt x="3857622" y="1885949"/>
                </a:lnTo>
                <a:lnTo>
                  <a:pt x="3857625" y="18859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6381055" y="3223260"/>
            <a:ext cx="1780977" cy="1028701"/>
            <a:chOff x="6381055" y="3223260"/>
            <a:chExt cx="1780977" cy="1028701"/>
          </a:xfrm>
        </p:grpSpPr>
        <p:sp>
          <p:nvSpPr>
            <p:cNvPr id="13" name="SMARTPenAnnotation628"/>
            <p:cNvSpPr/>
            <p:nvPr/>
          </p:nvSpPr>
          <p:spPr>
            <a:xfrm>
              <a:off x="6381055" y="3223260"/>
              <a:ext cx="334071" cy="1028701"/>
            </a:xfrm>
            <a:custGeom>
              <a:avLst/>
              <a:gdLst/>
              <a:ahLst/>
              <a:cxnLst/>
              <a:rect l="0" t="0" r="0" b="0"/>
              <a:pathLst>
                <a:path w="334071" h="1028701">
                  <a:moveTo>
                    <a:pt x="291207" y="0"/>
                  </a:moveTo>
                  <a:lnTo>
                    <a:pt x="282987" y="0"/>
                  </a:lnTo>
                  <a:lnTo>
                    <a:pt x="282666" y="7380"/>
                  </a:lnTo>
                  <a:lnTo>
                    <a:pt x="275796" y="15181"/>
                  </a:lnTo>
                  <a:lnTo>
                    <a:pt x="270705" y="20399"/>
                  </a:lnTo>
                  <a:lnTo>
                    <a:pt x="262728" y="25894"/>
                  </a:lnTo>
                  <a:lnTo>
                    <a:pt x="253784" y="31511"/>
                  </a:lnTo>
                  <a:lnTo>
                    <a:pt x="243395" y="40028"/>
                  </a:lnTo>
                  <a:lnTo>
                    <a:pt x="237254" y="45730"/>
                  </a:lnTo>
                  <a:lnTo>
                    <a:pt x="232379" y="49537"/>
                  </a:lnTo>
                  <a:lnTo>
                    <a:pt x="226271" y="53979"/>
                  </a:lnTo>
                  <a:lnTo>
                    <a:pt x="219341" y="58846"/>
                  </a:lnTo>
                  <a:lnTo>
                    <a:pt x="209102" y="66794"/>
                  </a:lnTo>
                  <a:lnTo>
                    <a:pt x="200423" y="74453"/>
                  </a:lnTo>
                  <a:lnTo>
                    <a:pt x="190216" y="84208"/>
                  </a:lnTo>
                  <a:lnTo>
                    <a:pt x="173759" y="100409"/>
                  </a:lnTo>
                  <a:lnTo>
                    <a:pt x="165030" y="111619"/>
                  </a:lnTo>
                  <a:lnTo>
                    <a:pt x="157024" y="122951"/>
                  </a:lnTo>
                  <a:lnTo>
                    <a:pt x="147115" y="134337"/>
                  </a:lnTo>
                  <a:lnTo>
                    <a:pt x="136361" y="145747"/>
                  </a:lnTo>
                  <a:lnTo>
                    <a:pt x="113936" y="168595"/>
                  </a:lnTo>
                  <a:lnTo>
                    <a:pt x="105105" y="182563"/>
                  </a:lnTo>
                  <a:lnTo>
                    <a:pt x="97053" y="197344"/>
                  </a:lnTo>
                  <a:lnTo>
                    <a:pt x="87124" y="210263"/>
                  </a:lnTo>
                  <a:lnTo>
                    <a:pt x="78901" y="224895"/>
                  </a:lnTo>
                  <a:lnTo>
                    <a:pt x="71118" y="240923"/>
                  </a:lnTo>
                  <a:lnTo>
                    <a:pt x="53141" y="271956"/>
                  </a:lnTo>
                  <a:lnTo>
                    <a:pt x="43186" y="293304"/>
                  </a:lnTo>
                  <a:lnTo>
                    <a:pt x="34205" y="317727"/>
                  </a:lnTo>
                  <a:lnTo>
                    <a:pt x="22636" y="351580"/>
                  </a:lnTo>
                  <a:lnTo>
                    <a:pt x="18591" y="377222"/>
                  </a:lnTo>
                  <a:lnTo>
                    <a:pt x="11333" y="411486"/>
                  </a:lnTo>
                  <a:lnTo>
                    <a:pt x="8256" y="437199"/>
                  </a:lnTo>
                  <a:lnTo>
                    <a:pt x="2688" y="462915"/>
                  </a:lnTo>
                  <a:lnTo>
                    <a:pt x="615" y="489585"/>
                  </a:lnTo>
                  <a:lnTo>
                    <a:pt x="0" y="520241"/>
                  </a:lnTo>
                  <a:lnTo>
                    <a:pt x="771" y="548798"/>
                  </a:lnTo>
                  <a:lnTo>
                    <a:pt x="5656" y="580013"/>
                  </a:lnTo>
                  <a:lnTo>
                    <a:pt x="8479" y="608735"/>
                  </a:lnTo>
                  <a:lnTo>
                    <a:pt x="14925" y="640000"/>
                  </a:lnTo>
                  <a:lnTo>
                    <a:pt x="21915" y="668737"/>
                  </a:lnTo>
                  <a:lnTo>
                    <a:pt x="25362" y="700005"/>
                  </a:lnTo>
                  <a:lnTo>
                    <a:pt x="32945" y="728744"/>
                  </a:lnTo>
                  <a:lnTo>
                    <a:pt x="41804" y="749971"/>
                  </a:lnTo>
                  <a:lnTo>
                    <a:pt x="49551" y="767025"/>
                  </a:lnTo>
                  <a:lnTo>
                    <a:pt x="57122" y="782860"/>
                  </a:lnTo>
                  <a:lnTo>
                    <a:pt x="66837" y="802598"/>
                  </a:lnTo>
                  <a:lnTo>
                    <a:pt x="74964" y="821530"/>
                  </a:lnTo>
                  <a:lnTo>
                    <a:pt x="82704" y="838517"/>
                  </a:lnTo>
                  <a:lnTo>
                    <a:pt x="92494" y="852416"/>
                  </a:lnTo>
                  <a:lnTo>
                    <a:pt x="103195" y="867484"/>
                  </a:lnTo>
                  <a:lnTo>
                    <a:pt x="108716" y="875502"/>
                  </a:lnTo>
                  <a:lnTo>
                    <a:pt x="115254" y="882753"/>
                  </a:lnTo>
                  <a:lnTo>
                    <a:pt x="122470" y="889492"/>
                  </a:lnTo>
                  <a:lnTo>
                    <a:pt x="130139" y="895889"/>
                  </a:lnTo>
                  <a:lnTo>
                    <a:pt x="137155" y="902059"/>
                  </a:lnTo>
                  <a:lnTo>
                    <a:pt x="150033" y="913995"/>
                  </a:lnTo>
                  <a:lnTo>
                    <a:pt x="167991" y="931425"/>
                  </a:lnTo>
                  <a:lnTo>
                    <a:pt x="174774" y="936227"/>
                  </a:lnTo>
                  <a:lnTo>
                    <a:pt x="182152" y="940381"/>
                  </a:lnTo>
                  <a:lnTo>
                    <a:pt x="189929" y="944103"/>
                  </a:lnTo>
                  <a:lnTo>
                    <a:pt x="196066" y="948490"/>
                  </a:lnTo>
                  <a:lnTo>
                    <a:pt x="205425" y="958443"/>
                  </a:lnTo>
                  <a:lnTo>
                    <a:pt x="211159" y="962812"/>
                  </a:lnTo>
                  <a:lnTo>
                    <a:pt x="217839" y="966677"/>
                  </a:lnTo>
                  <a:lnTo>
                    <a:pt x="225150" y="970206"/>
                  </a:lnTo>
                  <a:lnTo>
                    <a:pt x="230977" y="973512"/>
                  </a:lnTo>
                  <a:lnTo>
                    <a:pt x="244680" y="982714"/>
                  </a:lnTo>
                  <a:lnTo>
                    <a:pt x="254970" y="988577"/>
                  </a:lnTo>
                  <a:lnTo>
                    <a:pt x="265895" y="994357"/>
                  </a:lnTo>
                  <a:lnTo>
                    <a:pt x="276147" y="1000101"/>
                  </a:lnTo>
                  <a:lnTo>
                    <a:pt x="283879" y="1005829"/>
                  </a:lnTo>
                  <a:lnTo>
                    <a:pt x="293587" y="1014409"/>
                  </a:lnTo>
                  <a:lnTo>
                    <a:pt x="302107" y="1020126"/>
                  </a:lnTo>
                  <a:lnTo>
                    <a:pt x="313998" y="1027006"/>
                  </a:lnTo>
                  <a:lnTo>
                    <a:pt x="318163" y="1027947"/>
                  </a:lnTo>
                  <a:lnTo>
                    <a:pt x="327393" y="1028633"/>
                  </a:lnTo>
                  <a:lnTo>
                    <a:pt x="334070" y="10287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629"/>
            <p:cNvSpPr/>
            <p:nvPr/>
          </p:nvSpPr>
          <p:spPr>
            <a:xfrm>
              <a:off x="6577965" y="3746183"/>
              <a:ext cx="231458" cy="22084"/>
            </a:xfrm>
            <a:custGeom>
              <a:avLst/>
              <a:gdLst/>
              <a:ahLst/>
              <a:cxnLst/>
              <a:rect l="0" t="0" r="0" b="0"/>
              <a:pathLst>
                <a:path w="231458" h="22084">
                  <a:moveTo>
                    <a:pt x="0" y="17144"/>
                  </a:moveTo>
                  <a:lnTo>
                    <a:pt x="7381" y="17144"/>
                  </a:lnTo>
                  <a:lnTo>
                    <a:pt x="8730" y="18096"/>
                  </a:lnTo>
                  <a:lnTo>
                    <a:pt x="10583" y="19684"/>
                  </a:lnTo>
                  <a:lnTo>
                    <a:pt x="12770" y="21695"/>
                  </a:lnTo>
                  <a:lnTo>
                    <a:pt x="14228" y="22083"/>
                  </a:lnTo>
                  <a:lnTo>
                    <a:pt x="15200" y="21389"/>
                  </a:lnTo>
                  <a:lnTo>
                    <a:pt x="15848" y="19974"/>
                  </a:lnTo>
                  <a:lnTo>
                    <a:pt x="18185" y="19031"/>
                  </a:lnTo>
                  <a:lnTo>
                    <a:pt x="21649" y="18402"/>
                  </a:lnTo>
                  <a:lnTo>
                    <a:pt x="25862" y="17982"/>
                  </a:lnTo>
                  <a:lnTo>
                    <a:pt x="33084" y="17517"/>
                  </a:lnTo>
                  <a:lnTo>
                    <a:pt x="36343" y="17393"/>
                  </a:lnTo>
                  <a:lnTo>
                    <a:pt x="50032" y="17218"/>
                  </a:lnTo>
                  <a:lnTo>
                    <a:pt x="55262" y="16241"/>
                  </a:lnTo>
                  <a:lnTo>
                    <a:pt x="60654" y="14637"/>
                  </a:lnTo>
                  <a:lnTo>
                    <a:pt x="66153" y="12615"/>
                  </a:lnTo>
                  <a:lnTo>
                    <a:pt x="71725" y="11267"/>
                  </a:lnTo>
                  <a:lnTo>
                    <a:pt x="77344" y="10369"/>
                  </a:lnTo>
                  <a:lnTo>
                    <a:pt x="82995" y="9770"/>
                  </a:lnTo>
                  <a:lnTo>
                    <a:pt x="88667" y="9370"/>
                  </a:lnTo>
                  <a:lnTo>
                    <a:pt x="94354" y="9104"/>
                  </a:lnTo>
                  <a:lnTo>
                    <a:pt x="105752" y="8808"/>
                  </a:lnTo>
                  <a:lnTo>
                    <a:pt x="117168" y="8677"/>
                  </a:lnTo>
                  <a:lnTo>
                    <a:pt x="122880" y="7689"/>
                  </a:lnTo>
                  <a:lnTo>
                    <a:pt x="128593" y="6079"/>
                  </a:lnTo>
                  <a:lnTo>
                    <a:pt x="134305" y="4052"/>
                  </a:lnTo>
                  <a:lnTo>
                    <a:pt x="140020" y="2701"/>
                  </a:lnTo>
                  <a:lnTo>
                    <a:pt x="145733" y="1801"/>
                  </a:lnTo>
                  <a:lnTo>
                    <a:pt x="151449" y="1200"/>
                  </a:lnTo>
                  <a:lnTo>
                    <a:pt x="157163" y="799"/>
                  </a:lnTo>
                  <a:lnTo>
                    <a:pt x="162877" y="533"/>
                  </a:lnTo>
                  <a:lnTo>
                    <a:pt x="177483" y="157"/>
                  </a:lnTo>
                  <a:lnTo>
                    <a:pt x="212854" y="0"/>
                  </a:lnTo>
                  <a:lnTo>
                    <a:pt x="213340" y="952"/>
                  </a:lnTo>
                  <a:lnTo>
                    <a:pt x="213664" y="2540"/>
                  </a:lnTo>
                  <a:lnTo>
                    <a:pt x="213880" y="4550"/>
                  </a:lnTo>
                  <a:lnTo>
                    <a:pt x="214976" y="5891"/>
                  </a:lnTo>
                  <a:lnTo>
                    <a:pt x="216660" y="6784"/>
                  </a:lnTo>
                  <a:lnTo>
                    <a:pt x="222520" y="8467"/>
                  </a:lnTo>
                  <a:lnTo>
                    <a:pt x="229621" y="8558"/>
                  </a:lnTo>
                  <a:lnTo>
                    <a:pt x="231457" y="85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630"/>
            <p:cNvSpPr/>
            <p:nvPr/>
          </p:nvSpPr>
          <p:spPr>
            <a:xfrm>
              <a:off x="6912292" y="3514725"/>
              <a:ext cx="231459" cy="128588"/>
            </a:xfrm>
            <a:custGeom>
              <a:avLst/>
              <a:gdLst/>
              <a:ahLst/>
              <a:cxnLst/>
              <a:rect l="0" t="0" r="0" b="0"/>
              <a:pathLst>
                <a:path w="231459" h="128588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7381" y="4550"/>
                  </a:lnTo>
                  <a:lnTo>
                    <a:pt x="8731" y="5891"/>
                  </a:lnTo>
                  <a:lnTo>
                    <a:pt x="10583" y="6785"/>
                  </a:lnTo>
                  <a:lnTo>
                    <a:pt x="12771" y="7380"/>
                  </a:lnTo>
                  <a:lnTo>
                    <a:pt x="14229" y="8730"/>
                  </a:lnTo>
                  <a:lnTo>
                    <a:pt x="15201" y="10583"/>
                  </a:lnTo>
                  <a:lnTo>
                    <a:pt x="15849" y="12770"/>
                  </a:lnTo>
                  <a:lnTo>
                    <a:pt x="16281" y="15181"/>
                  </a:lnTo>
                  <a:lnTo>
                    <a:pt x="16569" y="17740"/>
                  </a:lnTo>
                  <a:lnTo>
                    <a:pt x="16761" y="20399"/>
                  </a:lnTo>
                  <a:lnTo>
                    <a:pt x="16889" y="23124"/>
                  </a:lnTo>
                  <a:lnTo>
                    <a:pt x="17032" y="28692"/>
                  </a:lnTo>
                  <a:lnTo>
                    <a:pt x="17142" y="61676"/>
                  </a:lnTo>
                  <a:lnTo>
                    <a:pt x="16191" y="65882"/>
                  </a:lnTo>
                  <a:lnTo>
                    <a:pt x="14604" y="70591"/>
                  </a:lnTo>
                  <a:lnTo>
                    <a:pt x="12593" y="75636"/>
                  </a:lnTo>
                  <a:lnTo>
                    <a:pt x="11253" y="79951"/>
                  </a:lnTo>
                  <a:lnTo>
                    <a:pt x="10360" y="83781"/>
                  </a:lnTo>
                  <a:lnTo>
                    <a:pt x="9764" y="87286"/>
                  </a:lnTo>
                  <a:lnTo>
                    <a:pt x="8414" y="90576"/>
                  </a:lnTo>
                  <a:lnTo>
                    <a:pt x="6562" y="93721"/>
                  </a:lnTo>
                  <a:lnTo>
                    <a:pt x="34" y="102823"/>
                  </a:lnTo>
                  <a:lnTo>
                    <a:pt x="10" y="107407"/>
                  </a:lnTo>
                  <a:lnTo>
                    <a:pt x="959" y="108752"/>
                  </a:lnTo>
                  <a:lnTo>
                    <a:pt x="2544" y="109649"/>
                  </a:lnTo>
                  <a:lnTo>
                    <a:pt x="7382" y="111088"/>
                  </a:lnTo>
                  <a:lnTo>
                    <a:pt x="12771" y="111337"/>
                  </a:lnTo>
                  <a:lnTo>
                    <a:pt x="36883" y="111438"/>
                  </a:lnTo>
                  <a:lnTo>
                    <a:pt x="41733" y="111440"/>
                  </a:lnTo>
                  <a:lnTo>
                    <a:pt x="46873" y="110488"/>
                  </a:lnTo>
                  <a:lnTo>
                    <a:pt x="52203" y="108901"/>
                  </a:lnTo>
                  <a:lnTo>
                    <a:pt x="57663" y="106891"/>
                  </a:lnTo>
                  <a:lnTo>
                    <a:pt x="63207" y="105550"/>
                  </a:lnTo>
                  <a:lnTo>
                    <a:pt x="68808" y="104657"/>
                  </a:lnTo>
                  <a:lnTo>
                    <a:pt x="74447" y="104061"/>
                  </a:lnTo>
                  <a:lnTo>
                    <a:pt x="80112" y="103664"/>
                  </a:lnTo>
                  <a:lnTo>
                    <a:pt x="85793" y="103399"/>
                  </a:lnTo>
                  <a:lnTo>
                    <a:pt x="97185" y="103105"/>
                  </a:lnTo>
                  <a:lnTo>
                    <a:pt x="155470" y="102872"/>
                  </a:lnTo>
                  <a:lnTo>
                    <a:pt x="159844" y="103824"/>
                  </a:lnTo>
                  <a:lnTo>
                    <a:pt x="164665" y="105411"/>
                  </a:lnTo>
                  <a:lnTo>
                    <a:pt x="169785" y="107421"/>
                  </a:lnTo>
                  <a:lnTo>
                    <a:pt x="175102" y="108761"/>
                  </a:lnTo>
                  <a:lnTo>
                    <a:pt x="180553" y="109655"/>
                  </a:lnTo>
                  <a:lnTo>
                    <a:pt x="186091" y="110251"/>
                  </a:lnTo>
                  <a:lnTo>
                    <a:pt x="190735" y="110648"/>
                  </a:lnTo>
                  <a:lnTo>
                    <a:pt x="194785" y="110912"/>
                  </a:lnTo>
                  <a:lnTo>
                    <a:pt x="198436" y="111089"/>
                  </a:lnTo>
                  <a:lnTo>
                    <a:pt x="201823" y="112159"/>
                  </a:lnTo>
                  <a:lnTo>
                    <a:pt x="208127" y="115889"/>
                  </a:lnTo>
                  <a:lnTo>
                    <a:pt x="214104" y="118181"/>
                  </a:lnTo>
                  <a:lnTo>
                    <a:pt x="219934" y="119200"/>
                  </a:lnTo>
                  <a:lnTo>
                    <a:pt x="225701" y="119653"/>
                  </a:lnTo>
                  <a:lnTo>
                    <a:pt x="229752" y="119907"/>
                  </a:lnTo>
                  <a:lnTo>
                    <a:pt x="230320" y="120896"/>
                  </a:lnTo>
                  <a:lnTo>
                    <a:pt x="230952" y="124534"/>
                  </a:lnTo>
                  <a:lnTo>
                    <a:pt x="231458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631"/>
            <p:cNvSpPr/>
            <p:nvPr/>
          </p:nvSpPr>
          <p:spPr>
            <a:xfrm>
              <a:off x="7100888" y="3480435"/>
              <a:ext cx="34290" cy="591503"/>
            </a:xfrm>
            <a:custGeom>
              <a:avLst/>
              <a:gdLst/>
              <a:ahLst/>
              <a:cxnLst/>
              <a:rect l="0" t="0" r="0" b="0"/>
              <a:pathLst>
                <a:path w="34290" h="591503">
                  <a:moveTo>
                    <a:pt x="8571" y="0"/>
                  </a:moveTo>
                  <a:lnTo>
                    <a:pt x="352" y="0"/>
                  </a:lnTo>
                  <a:lnTo>
                    <a:pt x="20" y="16527"/>
                  </a:lnTo>
                  <a:lnTo>
                    <a:pt x="0" y="90192"/>
                  </a:lnTo>
                  <a:lnTo>
                    <a:pt x="952" y="97275"/>
                  </a:lnTo>
                  <a:lnTo>
                    <a:pt x="2539" y="104855"/>
                  </a:lnTo>
                  <a:lnTo>
                    <a:pt x="4550" y="112766"/>
                  </a:lnTo>
                  <a:lnTo>
                    <a:pt x="5891" y="120897"/>
                  </a:lnTo>
                  <a:lnTo>
                    <a:pt x="6784" y="129176"/>
                  </a:lnTo>
                  <a:lnTo>
                    <a:pt x="7778" y="145994"/>
                  </a:lnTo>
                  <a:lnTo>
                    <a:pt x="8219" y="162994"/>
                  </a:lnTo>
                  <a:lnTo>
                    <a:pt x="8467" y="193180"/>
                  </a:lnTo>
                  <a:lnTo>
                    <a:pt x="9454" y="203082"/>
                  </a:lnTo>
                  <a:lnTo>
                    <a:pt x="11065" y="212540"/>
                  </a:lnTo>
                  <a:lnTo>
                    <a:pt x="13092" y="221703"/>
                  </a:lnTo>
                  <a:lnTo>
                    <a:pt x="14442" y="231622"/>
                  </a:lnTo>
                  <a:lnTo>
                    <a:pt x="15343" y="242045"/>
                  </a:lnTo>
                  <a:lnTo>
                    <a:pt x="15944" y="252803"/>
                  </a:lnTo>
                  <a:lnTo>
                    <a:pt x="17296" y="263785"/>
                  </a:lnTo>
                  <a:lnTo>
                    <a:pt x="19151" y="274917"/>
                  </a:lnTo>
                  <a:lnTo>
                    <a:pt x="21340" y="286148"/>
                  </a:lnTo>
                  <a:lnTo>
                    <a:pt x="22798" y="296492"/>
                  </a:lnTo>
                  <a:lnTo>
                    <a:pt x="23771" y="306247"/>
                  </a:lnTo>
                  <a:lnTo>
                    <a:pt x="24420" y="315607"/>
                  </a:lnTo>
                  <a:lnTo>
                    <a:pt x="25804" y="325657"/>
                  </a:lnTo>
                  <a:lnTo>
                    <a:pt x="27680" y="336167"/>
                  </a:lnTo>
                  <a:lnTo>
                    <a:pt x="29883" y="346984"/>
                  </a:lnTo>
                  <a:lnTo>
                    <a:pt x="31351" y="357052"/>
                  </a:lnTo>
                  <a:lnTo>
                    <a:pt x="32331" y="366622"/>
                  </a:lnTo>
                  <a:lnTo>
                    <a:pt x="32984" y="375860"/>
                  </a:lnTo>
                  <a:lnTo>
                    <a:pt x="33419" y="385828"/>
                  </a:lnTo>
                  <a:lnTo>
                    <a:pt x="33902" y="407064"/>
                  </a:lnTo>
                  <a:lnTo>
                    <a:pt x="34289" y="5915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632"/>
            <p:cNvSpPr/>
            <p:nvPr/>
          </p:nvSpPr>
          <p:spPr>
            <a:xfrm>
              <a:off x="7298055" y="4011929"/>
              <a:ext cx="17039" cy="197169"/>
            </a:xfrm>
            <a:custGeom>
              <a:avLst/>
              <a:gdLst/>
              <a:ahLst/>
              <a:cxnLst/>
              <a:rect l="0" t="0" r="0" b="0"/>
              <a:pathLst>
                <a:path w="17039" h="197169">
                  <a:moveTo>
                    <a:pt x="0" y="0"/>
                  </a:moveTo>
                  <a:lnTo>
                    <a:pt x="0" y="17321"/>
                  </a:lnTo>
                  <a:lnTo>
                    <a:pt x="952" y="21073"/>
                  </a:lnTo>
                  <a:lnTo>
                    <a:pt x="2540" y="24526"/>
                  </a:lnTo>
                  <a:lnTo>
                    <a:pt x="4551" y="27781"/>
                  </a:lnTo>
                  <a:lnTo>
                    <a:pt x="5891" y="31856"/>
                  </a:lnTo>
                  <a:lnTo>
                    <a:pt x="6785" y="36478"/>
                  </a:lnTo>
                  <a:lnTo>
                    <a:pt x="7381" y="41463"/>
                  </a:lnTo>
                  <a:lnTo>
                    <a:pt x="7778" y="46693"/>
                  </a:lnTo>
                  <a:lnTo>
                    <a:pt x="8043" y="52084"/>
                  </a:lnTo>
                  <a:lnTo>
                    <a:pt x="8219" y="57583"/>
                  </a:lnTo>
                  <a:lnTo>
                    <a:pt x="9289" y="63154"/>
                  </a:lnTo>
                  <a:lnTo>
                    <a:pt x="10955" y="68773"/>
                  </a:lnTo>
                  <a:lnTo>
                    <a:pt x="13018" y="74424"/>
                  </a:lnTo>
                  <a:lnTo>
                    <a:pt x="14394" y="80096"/>
                  </a:lnTo>
                  <a:lnTo>
                    <a:pt x="15311" y="85783"/>
                  </a:lnTo>
                  <a:lnTo>
                    <a:pt x="15922" y="91479"/>
                  </a:lnTo>
                  <a:lnTo>
                    <a:pt x="16330" y="98133"/>
                  </a:lnTo>
                  <a:lnTo>
                    <a:pt x="16783" y="113148"/>
                  </a:lnTo>
                  <a:lnTo>
                    <a:pt x="17038" y="128564"/>
                  </a:lnTo>
                  <a:lnTo>
                    <a:pt x="16121" y="133335"/>
                  </a:lnTo>
                  <a:lnTo>
                    <a:pt x="14557" y="138420"/>
                  </a:lnTo>
                  <a:lnTo>
                    <a:pt x="12562" y="143715"/>
                  </a:lnTo>
                  <a:lnTo>
                    <a:pt x="11232" y="149150"/>
                  </a:lnTo>
                  <a:lnTo>
                    <a:pt x="10345" y="154679"/>
                  </a:lnTo>
                  <a:lnTo>
                    <a:pt x="9754" y="160269"/>
                  </a:lnTo>
                  <a:lnTo>
                    <a:pt x="9360" y="164949"/>
                  </a:lnTo>
                  <a:lnTo>
                    <a:pt x="9098" y="169021"/>
                  </a:lnTo>
                  <a:lnTo>
                    <a:pt x="8923" y="172688"/>
                  </a:lnTo>
                  <a:lnTo>
                    <a:pt x="7853" y="176086"/>
                  </a:lnTo>
                  <a:lnTo>
                    <a:pt x="6188" y="179303"/>
                  </a:lnTo>
                  <a:lnTo>
                    <a:pt x="4125" y="182401"/>
                  </a:lnTo>
                  <a:lnTo>
                    <a:pt x="2750" y="185418"/>
                  </a:lnTo>
                  <a:lnTo>
                    <a:pt x="1834" y="188382"/>
                  </a:lnTo>
                  <a:lnTo>
                    <a:pt x="0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633"/>
            <p:cNvSpPr/>
            <p:nvPr/>
          </p:nvSpPr>
          <p:spPr>
            <a:xfrm>
              <a:off x="7512367" y="3541791"/>
              <a:ext cx="307992" cy="452587"/>
            </a:xfrm>
            <a:custGeom>
              <a:avLst/>
              <a:gdLst/>
              <a:ahLst/>
              <a:cxnLst/>
              <a:rect l="0" t="0" r="0" b="0"/>
              <a:pathLst>
                <a:path w="307992" h="452587">
                  <a:moveTo>
                    <a:pt x="0" y="67231"/>
                  </a:moveTo>
                  <a:lnTo>
                    <a:pt x="0" y="62680"/>
                  </a:lnTo>
                  <a:lnTo>
                    <a:pt x="953" y="60387"/>
                  </a:lnTo>
                  <a:lnTo>
                    <a:pt x="7381" y="51631"/>
                  </a:lnTo>
                  <a:lnTo>
                    <a:pt x="16133" y="42595"/>
                  </a:lnTo>
                  <a:lnTo>
                    <a:pt x="24951" y="33739"/>
                  </a:lnTo>
                  <a:lnTo>
                    <a:pt x="29969" y="29663"/>
                  </a:lnTo>
                  <a:lnTo>
                    <a:pt x="35219" y="25993"/>
                  </a:lnTo>
                  <a:lnTo>
                    <a:pt x="40625" y="22594"/>
                  </a:lnTo>
                  <a:lnTo>
                    <a:pt x="47086" y="19376"/>
                  </a:lnTo>
                  <a:lnTo>
                    <a:pt x="54250" y="16277"/>
                  </a:lnTo>
                  <a:lnTo>
                    <a:pt x="61885" y="13259"/>
                  </a:lnTo>
                  <a:lnTo>
                    <a:pt x="69832" y="11247"/>
                  </a:lnTo>
                  <a:lnTo>
                    <a:pt x="77987" y="9906"/>
                  </a:lnTo>
                  <a:lnTo>
                    <a:pt x="86281" y="9012"/>
                  </a:lnTo>
                  <a:lnTo>
                    <a:pt x="93716" y="7464"/>
                  </a:lnTo>
                  <a:lnTo>
                    <a:pt x="100577" y="5478"/>
                  </a:lnTo>
                  <a:lnTo>
                    <a:pt x="107057" y="3203"/>
                  </a:lnTo>
                  <a:lnTo>
                    <a:pt x="114234" y="1686"/>
                  </a:lnTo>
                  <a:lnTo>
                    <a:pt x="121876" y="674"/>
                  </a:lnTo>
                  <a:lnTo>
                    <a:pt x="129827" y="0"/>
                  </a:lnTo>
                  <a:lnTo>
                    <a:pt x="137986" y="503"/>
                  </a:lnTo>
                  <a:lnTo>
                    <a:pt x="146284" y="1790"/>
                  </a:lnTo>
                  <a:lnTo>
                    <a:pt x="154673" y="3601"/>
                  </a:lnTo>
                  <a:lnTo>
                    <a:pt x="161218" y="4809"/>
                  </a:lnTo>
                  <a:lnTo>
                    <a:pt x="166534" y="5614"/>
                  </a:lnTo>
                  <a:lnTo>
                    <a:pt x="175932" y="7460"/>
                  </a:lnTo>
                  <a:lnTo>
                    <a:pt x="181106" y="9287"/>
                  </a:lnTo>
                  <a:lnTo>
                    <a:pt x="186460" y="11456"/>
                  </a:lnTo>
                  <a:lnTo>
                    <a:pt x="194949" y="16408"/>
                  </a:lnTo>
                  <a:lnTo>
                    <a:pt x="198546" y="19061"/>
                  </a:lnTo>
                  <a:lnTo>
                    <a:pt x="205083" y="27090"/>
                  </a:lnTo>
                  <a:lnTo>
                    <a:pt x="210211" y="36056"/>
                  </a:lnTo>
                  <a:lnTo>
                    <a:pt x="212490" y="43215"/>
                  </a:lnTo>
                  <a:lnTo>
                    <a:pt x="210963" y="54653"/>
                  </a:lnTo>
                  <a:lnTo>
                    <a:pt x="209222" y="61703"/>
                  </a:lnTo>
                  <a:lnTo>
                    <a:pt x="202207" y="74616"/>
                  </a:lnTo>
                  <a:lnTo>
                    <a:pt x="193692" y="86706"/>
                  </a:lnTo>
                  <a:lnTo>
                    <a:pt x="186733" y="98429"/>
                  </a:lnTo>
                  <a:lnTo>
                    <a:pt x="181639" y="104222"/>
                  </a:lnTo>
                  <a:lnTo>
                    <a:pt x="175385" y="109989"/>
                  </a:lnTo>
                  <a:lnTo>
                    <a:pt x="168358" y="115739"/>
                  </a:lnTo>
                  <a:lnTo>
                    <a:pt x="161769" y="121478"/>
                  </a:lnTo>
                  <a:lnTo>
                    <a:pt x="155471" y="127208"/>
                  </a:lnTo>
                  <a:lnTo>
                    <a:pt x="143393" y="138655"/>
                  </a:lnTo>
                  <a:lnTo>
                    <a:pt x="131675" y="150092"/>
                  </a:lnTo>
                  <a:lnTo>
                    <a:pt x="125883" y="154857"/>
                  </a:lnTo>
                  <a:lnTo>
                    <a:pt x="120118" y="158986"/>
                  </a:lnTo>
                  <a:lnTo>
                    <a:pt x="114369" y="162691"/>
                  </a:lnTo>
                  <a:lnTo>
                    <a:pt x="108631" y="166114"/>
                  </a:lnTo>
                  <a:lnTo>
                    <a:pt x="102900" y="169347"/>
                  </a:lnTo>
                  <a:lnTo>
                    <a:pt x="91454" y="175481"/>
                  </a:lnTo>
                  <a:lnTo>
                    <a:pt x="80016" y="181382"/>
                  </a:lnTo>
                  <a:lnTo>
                    <a:pt x="71123" y="187180"/>
                  </a:lnTo>
                  <a:lnTo>
                    <a:pt x="67418" y="190059"/>
                  </a:lnTo>
                  <a:lnTo>
                    <a:pt x="60761" y="193259"/>
                  </a:lnTo>
                  <a:lnTo>
                    <a:pt x="51482" y="195806"/>
                  </a:lnTo>
                  <a:lnTo>
                    <a:pt x="63372" y="195818"/>
                  </a:lnTo>
                  <a:lnTo>
                    <a:pt x="71346" y="193278"/>
                  </a:lnTo>
                  <a:lnTo>
                    <a:pt x="76138" y="191267"/>
                  </a:lnTo>
                  <a:lnTo>
                    <a:pt x="81239" y="189927"/>
                  </a:lnTo>
                  <a:lnTo>
                    <a:pt x="86545" y="189033"/>
                  </a:lnTo>
                  <a:lnTo>
                    <a:pt x="91986" y="188438"/>
                  </a:lnTo>
                  <a:lnTo>
                    <a:pt x="98472" y="188041"/>
                  </a:lnTo>
                  <a:lnTo>
                    <a:pt x="113298" y="187599"/>
                  </a:lnTo>
                  <a:lnTo>
                    <a:pt x="133159" y="187351"/>
                  </a:lnTo>
                  <a:lnTo>
                    <a:pt x="140208" y="188268"/>
                  </a:lnTo>
                  <a:lnTo>
                    <a:pt x="147764" y="189833"/>
                  </a:lnTo>
                  <a:lnTo>
                    <a:pt x="155660" y="191828"/>
                  </a:lnTo>
                  <a:lnTo>
                    <a:pt x="163780" y="193158"/>
                  </a:lnTo>
                  <a:lnTo>
                    <a:pt x="172053" y="194045"/>
                  </a:lnTo>
                  <a:lnTo>
                    <a:pt x="180424" y="194636"/>
                  </a:lnTo>
                  <a:lnTo>
                    <a:pt x="188862" y="195983"/>
                  </a:lnTo>
                  <a:lnTo>
                    <a:pt x="197346" y="197833"/>
                  </a:lnTo>
                  <a:lnTo>
                    <a:pt x="205859" y="200019"/>
                  </a:lnTo>
                  <a:lnTo>
                    <a:pt x="213439" y="202429"/>
                  </a:lnTo>
                  <a:lnTo>
                    <a:pt x="220398" y="204988"/>
                  </a:lnTo>
                  <a:lnTo>
                    <a:pt x="226942" y="207647"/>
                  </a:lnTo>
                  <a:lnTo>
                    <a:pt x="233210" y="210371"/>
                  </a:lnTo>
                  <a:lnTo>
                    <a:pt x="245254" y="215939"/>
                  </a:lnTo>
                  <a:lnTo>
                    <a:pt x="262744" y="224429"/>
                  </a:lnTo>
                  <a:lnTo>
                    <a:pt x="267555" y="228227"/>
                  </a:lnTo>
                  <a:lnTo>
                    <a:pt x="275442" y="237527"/>
                  </a:lnTo>
                  <a:lnTo>
                    <a:pt x="284661" y="245471"/>
                  </a:lnTo>
                  <a:lnTo>
                    <a:pt x="289786" y="248922"/>
                  </a:lnTo>
                  <a:lnTo>
                    <a:pt x="294156" y="254081"/>
                  </a:lnTo>
                  <a:lnTo>
                    <a:pt x="301551" y="267433"/>
                  </a:lnTo>
                  <a:lnTo>
                    <a:pt x="305473" y="280352"/>
                  </a:lnTo>
                  <a:lnTo>
                    <a:pt x="307216" y="292444"/>
                  </a:lnTo>
                  <a:lnTo>
                    <a:pt x="307991" y="304168"/>
                  </a:lnTo>
                  <a:lnTo>
                    <a:pt x="305795" y="315729"/>
                  </a:lnTo>
                  <a:lnTo>
                    <a:pt x="301644" y="327217"/>
                  </a:lnTo>
                  <a:lnTo>
                    <a:pt x="296624" y="338673"/>
                  </a:lnTo>
                  <a:lnTo>
                    <a:pt x="288678" y="350114"/>
                  </a:lnTo>
                  <a:lnTo>
                    <a:pt x="283892" y="355833"/>
                  </a:lnTo>
                  <a:lnTo>
                    <a:pt x="277844" y="361549"/>
                  </a:lnTo>
                  <a:lnTo>
                    <a:pt x="270954" y="367266"/>
                  </a:lnTo>
                  <a:lnTo>
                    <a:pt x="263504" y="372982"/>
                  </a:lnTo>
                  <a:lnTo>
                    <a:pt x="255679" y="377745"/>
                  </a:lnTo>
                  <a:lnTo>
                    <a:pt x="247605" y="381873"/>
                  </a:lnTo>
                  <a:lnTo>
                    <a:pt x="239366" y="385577"/>
                  </a:lnTo>
                  <a:lnTo>
                    <a:pt x="231967" y="389952"/>
                  </a:lnTo>
                  <a:lnTo>
                    <a:pt x="225130" y="394773"/>
                  </a:lnTo>
                  <a:lnTo>
                    <a:pt x="218666" y="399893"/>
                  </a:lnTo>
                  <a:lnTo>
                    <a:pt x="210547" y="404258"/>
                  </a:lnTo>
                  <a:lnTo>
                    <a:pt x="201325" y="408121"/>
                  </a:lnTo>
                  <a:lnTo>
                    <a:pt x="191367" y="411648"/>
                  </a:lnTo>
                  <a:lnTo>
                    <a:pt x="182822" y="415905"/>
                  </a:lnTo>
                  <a:lnTo>
                    <a:pt x="175222" y="420648"/>
                  </a:lnTo>
                  <a:lnTo>
                    <a:pt x="168250" y="425715"/>
                  </a:lnTo>
                  <a:lnTo>
                    <a:pt x="160744" y="430045"/>
                  </a:lnTo>
                  <a:lnTo>
                    <a:pt x="152883" y="433885"/>
                  </a:lnTo>
                  <a:lnTo>
                    <a:pt x="144784" y="437397"/>
                  </a:lnTo>
                  <a:lnTo>
                    <a:pt x="136528" y="439738"/>
                  </a:lnTo>
                  <a:lnTo>
                    <a:pt x="128166" y="441299"/>
                  </a:lnTo>
                  <a:lnTo>
                    <a:pt x="119734" y="442340"/>
                  </a:lnTo>
                  <a:lnTo>
                    <a:pt x="112208" y="443986"/>
                  </a:lnTo>
                  <a:lnTo>
                    <a:pt x="105285" y="446036"/>
                  </a:lnTo>
                  <a:lnTo>
                    <a:pt x="98766" y="448356"/>
                  </a:lnTo>
                  <a:lnTo>
                    <a:pt x="92514" y="449902"/>
                  </a:lnTo>
                  <a:lnTo>
                    <a:pt x="86441" y="450932"/>
                  </a:lnTo>
                  <a:lnTo>
                    <a:pt x="80488" y="451619"/>
                  </a:lnTo>
                  <a:lnTo>
                    <a:pt x="71332" y="452383"/>
                  </a:lnTo>
                  <a:lnTo>
                    <a:pt x="67557" y="452586"/>
                  </a:lnTo>
                  <a:lnTo>
                    <a:pt x="64088" y="451770"/>
                  </a:lnTo>
                  <a:lnTo>
                    <a:pt x="57694" y="448322"/>
                  </a:lnTo>
                  <a:lnTo>
                    <a:pt x="48739" y="441026"/>
                  </a:lnTo>
                  <a:lnTo>
                    <a:pt x="45828" y="439300"/>
                  </a:lnTo>
                  <a:lnTo>
                    <a:pt x="40053" y="437383"/>
                  </a:lnTo>
                  <a:lnTo>
                    <a:pt x="38132" y="434967"/>
                  </a:lnTo>
                  <a:lnTo>
                    <a:pt x="36852" y="431450"/>
                  </a:lnTo>
                  <a:lnTo>
                    <a:pt x="34290" y="4187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634"/>
            <p:cNvSpPr/>
            <p:nvPr/>
          </p:nvSpPr>
          <p:spPr>
            <a:xfrm>
              <a:off x="7778115" y="3308985"/>
              <a:ext cx="383917" cy="728663"/>
            </a:xfrm>
            <a:custGeom>
              <a:avLst/>
              <a:gdLst/>
              <a:ahLst/>
              <a:cxnLst/>
              <a:rect l="0" t="0" r="0" b="0"/>
              <a:pathLst>
                <a:path w="383917" h="728663">
                  <a:moveTo>
                    <a:pt x="0" y="0"/>
                  </a:moveTo>
                  <a:lnTo>
                    <a:pt x="24950" y="0"/>
                  </a:lnTo>
                  <a:lnTo>
                    <a:pt x="35218" y="2540"/>
                  </a:lnTo>
                  <a:lnTo>
                    <a:pt x="40624" y="4551"/>
                  </a:lnTo>
                  <a:lnTo>
                    <a:pt x="47085" y="5891"/>
                  </a:lnTo>
                  <a:lnTo>
                    <a:pt x="54250" y="6785"/>
                  </a:lnTo>
                  <a:lnTo>
                    <a:pt x="61884" y="7380"/>
                  </a:lnTo>
                  <a:lnTo>
                    <a:pt x="69831" y="9682"/>
                  </a:lnTo>
                  <a:lnTo>
                    <a:pt x="77986" y="13123"/>
                  </a:lnTo>
                  <a:lnTo>
                    <a:pt x="86281" y="17321"/>
                  </a:lnTo>
                  <a:lnTo>
                    <a:pt x="95621" y="21072"/>
                  </a:lnTo>
                  <a:lnTo>
                    <a:pt x="105658" y="24525"/>
                  </a:lnTo>
                  <a:lnTo>
                    <a:pt x="116158" y="27780"/>
                  </a:lnTo>
                  <a:lnTo>
                    <a:pt x="137985" y="33936"/>
                  </a:lnTo>
                  <a:lnTo>
                    <a:pt x="149140" y="36912"/>
                  </a:lnTo>
                  <a:lnTo>
                    <a:pt x="159434" y="40800"/>
                  </a:lnTo>
                  <a:lnTo>
                    <a:pt x="169154" y="45297"/>
                  </a:lnTo>
                  <a:lnTo>
                    <a:pt x="178492" y="50201"/>
                  </a:lnTo>
                  <a:lnTo>
                    <a:pt x="188528" y="56327"/>
                  </a:lnTo>
                  <a:lnTo>
                    <a:pt x="199028" y="63269"/>
                  </a:lnTo>
                  <a:lnTo>
                    <a:pt x="209837" y="70754"/>
                  </a:lnTo>
                  <a:lnTo>
                    <a:pt x="220854" y="77649"/>
                  </a:lnTo>
                  <a:lnTo>
                    <a:pt x="232009" y="84151"/>
                  </a:lnTo>
                  <a:lnTo>
                    <a:pt x="243255" y="90390"/>
                  </a:lnTo>
                  <a:lnTo>
                    <a:pt x="253609" y="97408"/>
                  </a:lnTo>
                  <a:lnTo>
                    <a:pt x="263370" y="104943"/>
                  </a:lnTo>
                  <a:lnTo>
                    <a:pt x="272735" y="112825"/>
                  </a:lnTo>
                  <a:lnTo>
                    <a:pt x="281836" y="120936"/>
                  </a:lnTo>
                  <a:lnTo>
                    <a:pt x="299567" y="137569"/>
                  </a:lnTo>
                  <a:lnTo>
                    <a:pt x="307344" y="146005"/>
                  </a:lnTo>
                  <a:lnTo>
                    <a:pt x="314433" y="154487"/>
                  </a:lnTo>
                  <a:lnTo>
                    <a:pt x="321065" y="162998"/>
                  </a:lnTo>
                  <a:lnTo>
                    <a:pt x="327390" y="172483"/>
                  </a:lnTo>
                  <a:lnTo>
                    <a:pt x="333513" y="182616"/>
                  </a:lnTo>
                  <a:lnTo>
                    <a:pt x="345396" y="203082"/>
                  </a:lnTo>
                  <a:lnTo>
                    <a:pt x="357027" y="221704"/>
                  </a:lnTo>
                  <a:lnTo>
                    <a:pt x="366006" y="242045"/>
                  </a:lnTo>
                  <a:lnTo>
                    <a:pt x="373171" y="263785"/>
                  </a:lnTo>
                  <a:lnTo>
                    <a:pt x="379532" y="286148"/>
                  </a:lnTo>
                  <a:lnTo>
                    <a:pt x="381607" y="298397"/>
                  </a:lnTo>
                  <a:lnTo>
                    <a:pt x="382993" y="311327"/>
                  </a:lnTo>
                  <a:lnTo>
                    <a:pt x="383916" y="324708"/>
                  </a:lnTo>
                  <a:lnTo>
                    <a:pt x="383579" y="337440"/>
                  </a:lnTo>
                  <a:lnTo>
                    <a:pt x="382402" y="349737"/>
                  </a:lnTo>
                  <a:lnTo>
                    <a:pt x="380664" y="361745"/>
                  </a:lnTo>
                  <a:lnTo>
                    <a:pt x="378553" y="373561"/>
                  </a:lnTo>
                  <a:lnTo>
                    <a:pt x="376195" y="385248"/>
                  </a:lnTo>
                  <a:lnTo>
                    <a:pt x="365563" y="435931"/>
                  </a:lnTo>
                  <a:lnTo>
                    <a:pt x="361818" y="448736"/>
                  </a:lnTo>
                  <a:lnTo>
                    <a:pt x="357417" y="461082"/>
                  </a:lnTo>
                  <a:lnTo>
                    <a:pt x="352578" y="473123"/>
                  </a:lnTo>
                  <a:lnTo>
                    <a:pt x="346494" y="484960"/>
                  </a:lnTo>
                  <a:lnTo>
                    <a:pt x="339581" y="496662"/>
                  </a:lnTo>
                  <a:lnTo>
                    <a:pt x="312505" y="538266"/>
                  </a:lnTo>
                  <a:lnTo>
                    <a:pt x="297959" y="558952"/>
                  </a:lnTo>
                  <a:lnTo>
                    <a:pt x="290079" y="569802"/>
                  </a:lnTo>
                  <a:lnTo>
                    <a:pt x="281968" y="579893"/>
                  </a:lnTo>
                  <a:lnTo>
                    <a:pt x="273703" y="589478"/>
                  </a:lnTo>
                  <a:lnTo>
                    <a:pt x="265337" y="598725"/>
                  </a:lnTo>
                  <a:lnTo>
                    <a:pt x="257854" y="607748"/>
                  </a:lnTo>
                  <a:lnTo>
                    <a:pt x="250960" y="616620"/>
                  </a:lnTo>
                  <a:lnTo>
                    <a:pt x="244459" y="625392"/>
                  </a:lnTo>
                  <a:lnTo>
                    <a:pt x="237268" y="634098"/>
                  </a:lnTo>
                  <a:lnTo>
                    <a:pt x="229617" y="642759"/>
                  </a:lnTo>
                  <a:lnTo>
                    <a:pt x="214446" y="659051"/>
                  </a:lnTo>
                  <a:lnTo>
                    <a:pt x="191725" y="682491"/>
                  </a:lnTo>
                  <a:lnTo>
                    <a:pt x="183319" y="690044"/>
                  </a:lnTo>
                  <a:lnTo>
                    <a:pt x="173232" y="696577"/>
                  </a:lnTo>
                  <a:lnTo>
                    <a:pt x="162400" y="702654"/>
                  </a:lnTo>
                  <a:lnTo>
                    <a:pt x="152187" y="708531"/>
                  </a:lnTo>
                  <a:lnTo>
                    <a:pt x="140410" y="717524"/>
                  </a:lnTo>
                  <a:lnTo>
                    <a:pt x="139327" y="718380"/>
                  </a:lnTo>
                  <a:lnTo>
                    <a:pt x="135583" y="719329"/>
                  </a:lnTo>
                  <a:lnTo>
                    <a:pt x="133251" y="719583"/>
                  </a:lnTo>
                  <a:lnTo>
                    <a:pt x="130744" y="720704"/>
                  </a:lnTo>
                  <a:lnTo>
                    <a:pt x="120488" y="728296"/>
                  </a:lnTo>
                  <a:lnTo>
                    <a:pt x="111442" y="7286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559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5005388" cy="5467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571"/>
          <p:cNvSpPr/>
          <p:nvPr/>
        </p:nvSpPr>
        <p:spPr>
          <a:xfrm>
            <a:off x="3611921" y="5452120"/>
            <a:ext cx="68422" cy="68535"/>
          </a:xfrm>
          <a:custGeom>
            <a:avLst/>
            <a:gdLst/>
            <a:ahLst/>
            <a:cxnLst/>
            <a:rect l="0" t="0" r="0" b="0"/>
            <a:pathLst>
              <a:path w="68422" h="68535">
                <a:moveTo>
                  <a:pt x="17104" y="25707"/>
                </a:moveTo>
                <a:lnTo>
                  <a:pt x="24484" y="18326"/>
                </a:lnTo>
                <a:lnTo>
                  <a:pt x="25834" y="17929"/>
                </a:lnTo>
                <a:lnTo>
                  <a:pt x="27687" y="17664"/>
                </a:lnTo>
                <a:lnTo>
                  <a:pt x="29874" y="17488"/>
                </a:lnTo>
                <a:lnTo>
                  <a:pt x="32285" y="17370"/>
                </a:lnTo>
                <a:lnTo>
                  <a:pt x="41245" y="17165"/>
                </a:lnTo>
                <a:lnTo>
                  <a:pt x="50064" y="17137"/>
                </a:lnTo>
                <a:lnTo>
                  <a:pt x="51460" y="18089"/>
                </a:lnTo>
                <a:lnTo>
                  <a:pt x="53342" y="19676"/>
                </a:lnTo>
                <a:lnTo>
                  <a:pt x="58658" y="24516"/>
                </a:lnTo>
                <a:lnTo>
                  <a:pt x="59094" y="25866"/>
                </a:lnTo>
                <a:lnTo>
                  <a:pt x="59385" y="27718"/>
                </a:lnTo>
                <a:lnTo>
                  <a:pt x="59851" y="32983"/>
                </a:lnTo>
                <a:lnTo>
                  <a:pt x="59915" y="36244"/>
                </a:lnTo>
                <a:lnTo>
                  <a:pt x="59932" y="38447"/>
                </a:lnTo>
                <a:lnTo>
                  <a:pt x="58990" y="39915"/>
                </a:lnTo>
                <a:lnTo>
                  <a:pt x="57411" y="40894"/>
                </a:lnTo>
                <a:lnTo>
                  <a:pt x="55405" y="41546"/>
                </a:lnTo>
                <a:lnTo>
                  <a:pt x="53115" y="42934"/>
                </a:lnTo>
                <a:lnTo>
                  <a:pt x="50636" y="44812"/>
                </a:lnTo>
                <a:lnTo>
                  <a:pt x="48031" y="47016"/>
                </a:lnTo>
                <a:lnTo>
                  <a:pt x="45342" y="48486"/>
                </a:lnTo>
                <a:lnTo>
                  <a:pt x="42597" y="49465"/>
                </a:lnTo>
                <a:lnTo>
                  <a:pt x="39814" y="50118"/>
                </a:lnTo>
                <a:lnTo>
                  <a:pt x="37007" y="51506"/>
                </a:lnTo>
                <a:lnTo>
                  <a:pt x="34182" y="53384"/>
                </a:lnTo>
                <a:lnTo>
                  <a:pt x="31347" y="55588"/>
                </a:lnTo>
                <a:lnTo>
                  <a:pt x="28504" y="57058"/>
                </a:lnTo>
                <a:lnTo>
                  <a:pt x="25656" y="58038"/>
                </a:lnTo>
                <a:lnTo>
                  <a:pt x="18793" y="59611"/>
                </a:lnTo>
                <a:lnTo>
                  <a:pt x="17277" y="58787"/>
                </a:lnTo>
                <a:lnTo>
                  <a:pt x="15314" y="57285"/>
                </a:lnTo>
                <a:lnTo>
                  <a:pt x="9871" y="52583"/>
                </a:lnTo>
                <a:lnTo>
                  <a:pt x="6587" y="49399"/>
                </a:lnTo>
                <a:lnTo>
                  <a:pt x="1268" y="44146"/>
                </a:lnTo>
                <a:lnTo>
                  <a:pt x="831" y="42762"/>
                </a:lnTo>
                <a:lnTo>
                  <a:pt x="540" y="40887"/>
                </a:lnTo>
                <a:lnTo>
                  <a:pt x="346" y="38685"/>
                </a:lnTo>
                <a:lnTo>
                  <a:pt x="1170" y="36263"/>
                </a:lnTo>
                <a:lnTo>
                  <a:pt x="2671" y="33697"/>
                </a:lnTo>
                <a:lnTo>
                  <a:pt x="4624" y="31034"/>
                </a:lnTo>
                <a:lnTo>
                  <a:pt x="5926" y="28306"/>
                </a:lnTo>
                <a:lnTo>
                  <a:pt x="6795" y="25534"/>
                </a:lnTo>
                <a:lnTo>
                  <a:pt x="7373" y="22734"/>
                </a:lnTo>
                <a:lnTo>
                  <a:pt x="8712" y="19916"/>
                </a:lnTo>
                <a:lnTo>
                  <a:pt x="10556" y="17083"/>
                </a:lnTo>
                <a:lnTo>
                  <a:pt x="12739" y="14243"/>
                </a:lnTo>
                <a:lnTo>
                  <a:pt x="15146" y="12349"/>
                </a:lnTo>
                <a:lnTo>
                  <a:pt x="17703" y="11087"/>
                </a:lnTo>
                <a:lnTo>
                  <a:pt x="20361" y="10245"/>
                </a:lnTo>
                <a:lnTo>
                  <a:pt x="22133" y="8731"/>
                </a:lnTo>
                <a:lnTo>
                  <a:pt x="23314" y="6770"/>
                </a:lnTo>
                <a:lnTo>
                  <a:pt x="24101" y="4510"/>
                </a:lnTo>
                <a:lnTo>
                  <a:pt x="26531" y="3004"/>
                </a:lnTo>
                <a:lnTo>
                  <a:pt x="30056" y="1999"/>
                </a:lnTo>
                <a:lnTo>
                  <a:pt x="34311" y="1329"/>
                </a:lnTo>
                <a:lnTo>
                  <a:pt x="38100" y="883"/>
                </a:lnTo>
                <a:lnTo>
                  <a:pt x="41579" y="585"/>
                </a:lnTo>
                <a:lnTo>
                  <a:pt x="49455" y="107"/>
                </a:lnTo>
                <a:lnTo>
                  <a:pt x="53072" y="42"/>
                </a:lnTo>
                <a:lnTo>
                  <a:pt x="58604" y="0"/>
                </a:lnTo>
                <a:lnTo>
                  <a:pt x="60011" y="949"/>
                </a:lnTo>
                <a:lnTo>
                  <a:pt x="61901" y="2534"/>
                </a:lnTo>
                <a:lnTo>
                  <a:pt x="64113" y="4543"/>
                </a:lnTo>
                <a:lnTo>
                  <a:pt x="65589" y="6835"/>
                </a:lnTo>
                <a:lnTo>
                  <a:pt x="66572" y="9316"/>
                </a:lnTo>
                <a:lnTo>
                  <a:pt x="67227" y="11922"/>
                </a:lnTo>
                <a:lnTo>
                  <a:pt x="67664" y="14612"/>
                </a:lnTo>
                <a:lnTo>
                  <a:pt x="67955" y="17358"/>
                </a:lnTo>
                <a:lnTo>
                  <a:pt x="68150" y="20141"/>
                </a:lnTo>
                <a:lnTo>
                  <a:pt x="67327" y="23901"/>
                </a:lnTo>
                <a:lnTo>
                  <a:pt x="65826" y="28313"/>
                </a:lnTo>
                <a:lnTo>
                  <a:pt x="63872" y="33160"/>
                </a:lnTo>
                <a:lnTo>
                  <a:pt x="62570" y="37343"/>
                </a:lnTo>
                <a:lnTo>
                  <a:pt x="61702" y="41085"/>
                </a:lnTo>
                <a:lnTo>
                  <a:pt x="61123" y="44531"/>
                </a:lnTo>
                <a:lnTo>
                  <a:pt x="59785" y="47781"/>
                </a:lnTo>
                <a:lnTo>
                  <a:pt x="57941" y="50901"/>
                </a:lnTo>
                <a:lnTo>
                  <a:pt x="55758" y="53933"/>
                </a:lnTo>
                <a:lnTo>
                  <a:pt x="53351" y="55954"/>
                </a:lnTo>
                <a:lnTo>
                  <a:pt x="50793" y="57302"/>
                </a:lnTo>
                <a:lnTo>
                  <a:pt x="48136" y="58201"/>
                </a:lnTo>
                <a:lnTo>
                  <a:pt x="45412" y="59752"/>
                </a:lnTo>
                <a:lnTo>
                  <a:pt x="42643" y="61738"/>
                </a:lnTo>
                <a:lnTo>
                  <a:pt x="39845" y="64015"/>
                </a:lnTo>
                <a:lnTo>
                  <a:pt x="37027" y="65533"/>
                </a:lnTo>
                <a:lnTo>
                  <a:pt x="34196" y="66546"/>
                </a:lnTo>
                <a:lnTo>
                  <a:pt x="31356" y="67220"/>
                </a:lnTo>
                <a:lnTo>
                  <a:pt x="28510" y="67670"/>
                </a:lnTo>
                <a:lnTo>
                  <a:pt x="25660" y="67970"/>
                </a:lnTo>
                <a:lnTo>
                  <a:pt x="18794" y="68451"/>
                </a:lnTo>
                <a:lnTo>
                  <a:pt x="15315" y="68517"/>
                </a:lnTo>
                <a:lnTo>
                  <a:pt x="13054" y="68534"/>
                </a:lnTo>
                <a:lnTo>
                  <a:pt x="10593" y="67594"/>
                </a:lnTo>
                <a:lnTo>
                  <a:pt x="8001" y="66014"/>
                </a:lnTo>
                <a:lnTo>
                  <a:pt x="5320" y="64008"/>
                </a:lnTo>
                <a:lnTo>
                  <a:pt x="3533" y="61719"/>
                </a:lnTo>
                <a:lnTo>
                  <a:pt x="2342" y="59240"/>
                </a:lnTo>
                <a:lnTo>
                  <a:pt x="1547" y="56635"/>
                </a:lnTo>
                <a:lnTo>
                  <a:pt x="1017" y="53945"/>
                </a:lnTo>
                <a:lnTo>
                  <a:pt x="665" y="51200"/>
                </a:lnTo>
                <a:lnTo>
                  <a:pt x="98" y="44501"/>
                </a:lnTo>
                <a:lnTo>
                  <a:pt x="51" y="42999"/>
                </a:lnTo>
                <a:lnTo>
                  <a:pt x="0" y="38790"/>
                </a:lnTo>
                <a:lnTo>
                  <a:pt x="939" y="36334"/>
                </a:lnTo>
                <a:lnTo>
                  <a:pt x="2517" y="33744"/>
                </a:lnTo>
                <a:lnTo>
                  <a:pt x="4521" y="31065"/>
                </a:lnTo>
                <a:lnTo>
                  <a:pt x="6811" y="28327"/>
                </a:lnTo>
                <a:lnTo>
                  <a:pt x="9289" y="25549"/>
                </a:lnTo>
                <a:lnTo>
                  <a:pt x="11894" y="22744"/>
                </a:lnTo>
                <a:lnTo>
                  <a:pt x="13630" y="19922"/>
                </a:lnTo>
                <a:lnTo>
                  <a:pt x="14788" y="17088"/>
                </a:lnTo>
                <a:lnTo>
                  <a:pt x="15560" y="14246"/>
                </a:lnTo>
                <a:lnTo>
                  <a:pt x="17027" y="11399"/>
                </a:lnTo>
                <a:lnTo>
                  <a:pt x="18958" y="8549"/>
                </a:lnTo>
                <a:lnTo>
                  <a:pt x="21197" y="5695"/>
                </a:lnTo>
                <a:lnTo>
                  <a:pt x="23642" y="3793"/>
                </a:lnTo>
                <a:lnTo>
                  <a:pt x="26225" y="2526"/>
                </a:lnTo>
                <a:lnTo>
                  <a:pt x="28900" y="1680"/>
                </a:lnTo>
                <a:lnTo>
                  <a:pt x="31635" y="1117"/>
                </a:lnTo>
                <a:lnTo>
                  <a:pt x="34411" y="741"/>
                </a:lnTo>
                <a:lnTo>
                  <a:pt x="37215" y="491"/>
                </a:lnTo>
                <a:lnTo>
                  <a:pt x="40036" y="323"/>
                </a:lnTo>
                <a:lnTo>
                  <a:pt x="45711" y="138"/>
                </a:lnTo>
                <a:lnTo>
                  <a:pt x="48557" y="1041"/>
                </a:lnTo>
                <a:lnTo>
                  <a:pt x="51408" y="2596"/>
                </a:lnTo>
                <a:lnTo>
                  <a:pt x="58275" y="7384"/>
                </a:lnTo>
                <a:lnTo>
                  <a:pt x="59792" y="8729"/>
                </a:lnTo>
                <a:lnTo>
                  <a:pt x="64016" y="12764"/>
                </a:lnTo>
                <a:lnTo>
                  <a:pt x="65524" y="15173"/>
                </a:lnTo>
                <a:lnTo>
                  <a:pt x="66529" y="17732"/>
                </a:lnTo>
                <a:lnTo>
                  <a:pt x="67199" y="20390"/>
                </a:lnTo>
                <a:lnTo>
                  <a:pt x="67645" y="23115"/>
                </a:lnTo>
                <a:lnTo>
                  <a:pt x="67943" y="25884"/>
                </a:lnTo>
                <a:lnTo>
                  <a:pt x="68141" y="28683"/>
                </a:lnTo>
                <a:lnTo>
                  <a:pt x="68274" y="31501"/>
                </a:lnTo>
                <a:lnTo>
                  <a:pt x="68421" y="37172"/>
                </a:lnTo>
                <a:lnTo>
                  <a:pt x="67508" y="40018"/>
                </a:lnTo>
                <a:lnTo>
                  <a:pt x="65946" y="42868"/>
                </a:lnTo>
                <a:lnTo>
                  <a:pt x="63953" y="45720"/>
                </a:lnTo>
                <a:lnTo>
                  <a:pt x="62624" y="48574"/>
                </a:lnTo>
                <a:lnTo>
                  <a:pt x="61738" y="51429"/>
                </a:lnTo>
                <a:lnTo>
                  <a:pt x="60316" y="58305"/>
                </a:lnTo>
                <a:lnTo>
                  <a:pt x="59247" y="58869"/>
                </a:lnTo>
                <a:lnTo>
                  <a:pt x="57582" y="59245"/>
                </a:lnTo>
                <a:lnTo>
                  <a:pt x="55519" y="59496"/>
                </a:lnTo>
                <a:lnTo>
                  <a:pt x="53191" y="60615"/>
                </a:lnTo>
                <a:lnTo>
                  <a:pt x="50687" y="62315"/>
                </a:lnTo>
                <a:lnTo>
                  <a:pt x="48065" y="64399"/>
                </a:lnTo>
                <a:lnTo>
                  <a:pt x="45364" y="64837"/>
                </a:lnTo>
                <a:lnTo>
                  <a:pt x="42612" y="64176"/>
                </a:lnTo>
                <a:lnTo>
                  <a:pt x="39824" y="62783"/>
                </a:lnTo>
                <a:lnTo>
                  <a:pt x="37013" y="61855"/>
                </a:lnTo>
                <a:lnTo>
                  <a:pt x="34187" y="61236"/>
                </a:lnTo>
                <a:lnTo>
                  <a:pt x="31350" y="60823"/>
                </a:lnTo>
                <a:lnTo>
                  <a:pt x="28506" y="60548"/>
                </a:lnTo>
                <a:lnTo>
                  <a:pt x="25658" y="60364"/>
                </a:lnTo>
                <a:lnTo>
                  <a:pt x="22807" y="60242"/>
                </a:lnTo>
                <a:lnTo>
                  <a:pt x="20905" y="59207"/>
                </a:lnTo>
                <a:lnTo>
                  <a:pt x="19638" y="57566"/>
                </a:lnTo>
                <a:lnTo>
                  <a:pt x="17604" y="52638"/>
                </a:lnTo>
                <a:lnTo>
                  <a:pt x="16485" y="51281"/>
                </a:lnTo>
                <a:lnTo>
                  <a:pt x="14786" y="49424"/>
                </a:lnTo>
                <a:lnTo>
                  <a:pt x="12701" y="47233"/>
                </a:lnTo>
                <a:lnTo>
                  <a:pt x="11311" y="44820"/>
                </a:lnTo>
                <a:lnTo>
                  <a:pt x="10384" y="42259"/>
                </a:lnTo>
                <a:lnTo>
                  <a:pt x="8639" y="34747"/>
                </a:lnTo>
                <a:lnTo>
                  <a:pt x="8603" y="33638"/>
                </a:lnTo>
                <a:lnTo>
                  <a:pt x="8531" y="257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72"/>
          <p:cNvSpPr/>
          <p:nvPr/>
        </p:nvSpPr>
        <p:spPr>
          <a:xfrm>
            <a:off x="3629025" y="54778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73"/>
          <p:cNvSpPr/>
          <p:nvPr/>
        </p:nvSpPr>
        <p:spPr>
          <a:xfrm>
            <a:off x="3980510" y="5050511"/>
            <a:ext cx="59986" cy="58699"/>
          </a:xfrm>
          <a:custGeom>
            <a:avLst/>
            <a:gdLst/>
            <a:ahLst/>
            <a:cxnLst/>
            <a:rect l="0" t="0" r="0" b="0"/>
            <a:pathLst>
              <a:path w="59986" h="58699">
                <a:moveTo>
                  <a:pt x="51422" y="7264"/>
                </a:moveTo>
                <a:lnTo>
                  <a:pt x="58803" y="14645"/>
                </a:lnTo>
                <a:lnTo>
                  <a:pt x="59200" y="15994"/>
                </a:lnTo>
                <a:lnTo>
                  <a:pt x="59465" y="17847"/>
                </a:lnTo>
                <a:lnTo>
                  <a:pt x="59641" y="20034"/>
                </a:lnTo>
                <a:lnTo>
                  <a:pt x="59759" y="22445"/>
                </a:lnTo>
                <a:lnTo>
                  <a:pt x="59890" y="27663"/>
                </a:lnTo>
                <a:lnTo>
                  <a:pt x="59985" y="44446"/>
                </a:lnTo>
                <a:lnTo>
                  <a:pt x="59036" y="46339"/>
                </a:lnTo>
                <a:lnTo>
                  <a:pt x="57450" y="47601"/>
                </a:lnTo>
                <a:lnTo>
                  <a:pt x="55441" y="48443"/>
                </a:lnTo>
                <a:lnTo>
                  <a:pt x="53149" y="49957"/>
                </a:lnTo>
                <a:lnTo>
                  <a:pt x="50668" y="51918"/>
                </a:lnTo>
                <a:lnTo>
                  <a:pt x="44394" y="57359"/>
                </a:lnTo>
                <a:lnTo>
                  <a:pt x="42926" y="57805"/>
                </a:lnTo>
                <a:lnTo>
                  <a:pt x="40996" y="58103"/>
                </a:lnTo>
                <a:lnTo>
                  <a:pt x="35604" y="58581"/>
                </a:lnTo>
                <a:lnTo>
                  <a:pt x="34210" y="58620"/>
                </a:lnTo>
                <a:lnTo>
                  <a:pt x="18438" y="58698"/>
                </a:lnTo>
                <a:lnTo>
                  <a:pt x="18003" y="57745"/>
                </a:lnTo>
                <a:lnTo>
                  <a:pt x="17713" y="56158"/>
                </a:lnTo>
                <a:lnTo>
                  <a:pt x="17247" y="51317"/>
                </a:lnTo>
                <a:lnTo>
                  <a:pt x="16256" y="49968"/>
                </a:lnTo>
                <a:lnTo>
                  <a:pt x="14643" y="48116"/>
                </a:lnTo>
                <a:lnTo>
                  <a:pt x="12615" y="45928"/>
                </a:lnTo>
                <a:lnTo>
                  <a:pt x="12216" y="43518"/>
                </a:lnTo>
                <a:lnTo>
                  <a:pt x="12902" y="40958"/>
                </a:lnTo>
                <a:lnTo>
                  <a:pt x="14312" y="38299"/>
                </a:lnTo>
                <a:lnTo>
                  <a:pt x="15252" y="35574"/>
                </a:lnTo>
                <a:lnTo>
                  <a:pt x="15879" y="32805"/>
                </a:lnTo>
                <a:lnTo>
                  <a:pt x="16885" y="26067"/>
                </a:lnTo>
                <a:lnTo>
                  <a:pt x="17919" y="24562"/>
                </a:lnTo>
                <a:lnTo>
                  <a:pt x="19562" y="22606"/>
                </a:lnTo>
                <a:lnTo>
                  <a:pt x="24491" y="17173"/>
                </a:lnTo>
                <a:lnTo>
                  <a:pt x="32979" y="8573"/>
                </a:lnTo>
                <a:lnTo>
                  <a:pt x="34364" y="8136"/>
                </a:lnTo>
                <a:lnTo>
                  <a:pt x="36240" y="7845"/>
                </a:lnTo>
                <a:lnTo>
                  <a:pt x="38443" y="7651"/>
                </a:lnTo>
                <a:lnTo>
                  <a:pt x="40864" y="7522"/>
                </a:lnTo>
                <a:lnTo>
                  <a:pt x="49843" y="7298"/>
                </a:lnTo>
                <a:lnTo>
                  <a:pt x="51322" y="8239"/>
                </a:lnTo>
                <a:lnTo>
                  <a:pt x="53261" y="9819"/>
                </a:lnTo>
                <a:lnTo>
                  <a:pt x="58664" y="14648"/>
                </a:lnTo>
                <a:lnTo>
                  <a:pt x="59108" y="15996"/>
                </a:lnTo>
                <a:lnTo>
                  <a:pt x="59403" y="17848"/>
                </a:lnTo>
                <a:lnTo>
                  <a:pt x="59878" y="23113"/>
                </a:lnTo>
                <a:lnTo>
                  <a:pt x="59942" y="26373"/>
                </a:lnTo>
                <a:lnTo>
                  <a:pt x="59984" y="36226"/>
                </a:lnTo>
                <a:lnTo>
                  <a:pt x="59036" y="38955"/>
                </a:lnTo>
                <a:lnTo>
                  <a:pt x="57450" y="41726"/>
                </a:lnTo>
                <a:lnTo>
                  <a:pt x="55441" y="44526"/>
                </a:lnTo>
                <a:lnTo>
                  <a:pt x="53149" y="46393"/>
                </a:lnTo>
                <a:lnTo>
                  <a:pt x="50668" y="47637"/>
                </a:lnTo>
                <a:lnTo>
                  <a:pt x="48062" y="48467"/>
                </a:lnTo>
                <a:lnTo>
                  <a:pt x="46324" y="49973"/>
                </a:lnTo>
                <a:lnTo>
                  <a:pt x="45166" y="51929"/>
                </a:lnTo>
                <a:lnTo>
                  <a:pt x="44394" y="54185"/>
                </a:lnTo>
                <a:lnTo>
                  <a:pt x="42926" y="55690"/>
                </a:lnTo>
                <a:lnTo>
                  <a:pt x="40996" y="56693"/>
                </a:lnTo>
                <a:lnTo>
                  <a:pt x="38756" y="57361"/>
                </a:lnTo>
                <a:lnTo>
                  <a:pt x="36311" y="57807"/>
                </a:lnTo>
                <a:lnTo>
                  <a:pt x="33728" y="58104"/>
                </a:lnTo>
                <a:lnTo>
                  <a:pt x="27289" y="58581"/>
                </a:lnTo>
                <a:lnTo>
                  <a:pt x="23869" y="58646"/>
                </a:lnTo>
                <a:lnTo>
                  <a:pt x="21624" y="58664"/>
                </a:lnTo>
                <a:lnTo>
                  <a:pt x="19174" y="57723"/>
                </a:lnTo>
                <a:lnTo>
                  <a:pt x="16588" y="56143"/>
                </a:lnTo>
                <a:lnTo>
                  <a:pt x="13912" y="54138"/>
                </a:lnTo>
                <a:lnTo>
                  <a:pt x="11176" y="52800"/>
                </a:lnTo>
                <a:lnTo>
                  <a:pt x="8398" y="51909"/>
                </a:lnTo>
                <a:lnTo>
                  <a:pt x="1649" y="50478"/>
                </a:lnTo>
                <a:lnTo>
                  <a:pt x="1095" y="49408"/>
                </a:lnTo>
                <a:lnTo>
                  <a:pt x="726" y="47743"/>
                </a:lnTo>
                <a:lnTo>
                  <a:pt x="479" y="45680"/>
                </a:lnTo>
                <a:lnTo>
                  <a:pt x="315" y="43352"/>
                </a:lnTo>
                <a:lnTo>
                  <a:pt x="206" y="40847"/>
                </a:lnTo>
                <a:lnTo>
                  <a:pt x="84" y="35525"/>
                </a:lnTo>
                <a:lnTo>
                  <a:pt x="0" y="21510"/>
                </a:lnTo>
                <a:lnTo>
                  <a:pt x="948" y="19619"/>
                </a:lnTo>
                <a:lnTo>
                  <a:pt x="2533" y="18358"/>
                </a:lnTo>
                <a:lnTo>
                  <a:pt x="4542" y="17517"/>
                </a:lnTo>
                <a:lnTo>
                  <a:pt x="5881" y="16004"/>
                </a:lnTo>
                <a:lnTo>
                  <a:pt x="6774" y="14044"/>
                </a:lnTo>
                <a:lnTo>
                  <a:pt x="7369" y="11783"/>
                </a:lnTo>
                <a:lnTo>
                  <a:pt x="8718" y="10277"/>
                </a:lnTo>
                <a:lnTo>
                  <a:pt x="10571" y="9272"/>
                </a:lnTo>
                <a:lnTo>
                  <a:pt x="12758" y="8603"/>
                </a:lnTo>
                <a:lnTo>
                  <a:pt x="15168" y="7204"/>
                </a:lnTo>
                <a:lnTo>
                  <a:pt x="17728" y="5319"/>
                </a:lnTo>
                <a:lnTo>
                  <a:pt x="20387" y="3110"/>
                </a:lnTo>
                <a:lnTo>
                  <a:pt x="23112" y="1637"/>
                </a:lnTo>
                <a:lnTo>
                  <a:pt x="25881" y="655"/>
                </a:lnTo>
                <a:lnTo>
                  <a:pt x="28680" y="0"/>
                </a:lnTo>
                <a:lnTo>
                  <a:pt x="31498" y="516"/>
                </a:lnTo>
                <a:lnTo>
                  <a:pt x="34329" y="1813"/>
                </a:lnTo>
                <a:lnTo>
                  <a:pt x="42849" y="72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74"/>
          <p:cNvSpPr/>
          <p:nvPr/>
        </p:nvSpPr>
        <p:spPr>
          <a:xfrm>
            <a:off x="4349115" y="4689157"/>
            <a:ext cx="73450" cy="51426"/>
          </a:xfrm>
          <a:custGeom>
            <a:avLst/>
            <a:gdLst/>
            <a:ahLst/>
            <a:cxnLst/>
            <a:rect l="0" t="0" r="0" b="0"/>
            <a:pathLst>
              <a:path w="73450" h="51426">
                <a:moveTo>
                  <a:pt x="60007" y="0"/>
                </a:moveTo>
                <a:lnTo>
                  <a:pt x="64558" y="0"/>
                </a:lnTo>
                <a:lnTo>
                  <a:pt x="65898" y="953"/>
                </a:lnTo>
                <a:lnTo>
                  <a:pt x="66792" y="2540"/>
                </a:lnTo>
                <a:lnTo>
                  <a:pt x="67388" y="4551"/>
                </a:lnTo>
                <a:lnTo>
                  <a:pt x="67785" y="6844"/>
                </a:lnTo>
                <a:lnTo>
                  <a:pt x="68050" y="9325"/>
                </a:lnTo>
                <a:lnTo>
                  <a:pt x="68226" y="11932"/>
                </a:lnTo>
                <a:lnTo>
                  <a:pt x="69297" y="13669"/>
                </a:lnTo>
                <a:lnTo>
                  <a:pt x="70963" y="14828"/>
                </a:lnTo>
                <a:lnTo>
                  <a:pt x="73026" y="15601"/>
                </a:lnTo>
                <a:lnTo>
                  <a:pt x="73449" y="17068"/>
                </a:lnTo>
                <a:lnTo>
                  <a:pt x="72778" y="18999"/>
                </a:lnTo>
                <a:lnTo>
                  <a:pt x="71379" y="21238"/>
                </a:lnTo>
                <a:lnTo>
                  <a:pt x="70446" y="23684"/>
                </a:lnTo>
                <a:lnTo>
                  <a:pt x="69824" y="26267"/>
                </a:lnTo>
                <a:lnTo>
                  <a:pt x="69409" y="28941"/>
                </a:lnTo>
                <a:lnTo>
                  <a:pt x="68180" y="31676"/>
                </a:lnTo>
                <a:lnTo>
                  <a:pt x="66408" y="34453"/>
                </a:lnTo>
                <a:lnTo>
                  <a:pt x="64274" y="37256"/>
                </a:lnTo>
                <a:lnTo>
                  <a:pt x="61899" y="39125"/>
                </a:lnTo>
                <a:lnTo>
                  <a:pt x="59363" y="40371"/>
                </a:lnTo>
                <a:lnTo>
                  <a:pt x="56721" y="41201"/>
                </a:lnTo>
                <a:lnTo>
                  <a:pt x="54006" y="42708"/>
                </a:lnTo>
                <a:lnTo>
                  <a:pt x="51244" y="44664"/>
                </a:lnTo>
                <a:lnTo>
                  <a:pt x="48450" y="46921"/>
                </a:lnTo>
                <a:lnTo>
                  <a:pt x="45634" y="48426"/>
                </a:lnTo>
                <a:lnTo>
                  <a:pt x="42806" y="49429"/>
                </a:lnTo>
                <a:lnTo>
                  <a:pt x="39967" y="50098"/>
                </a:lnTo>
                <a:lnTo>
                  <a:pt x="37122" y="50544"/>
                </a:lnTo>
                <a:lnTo>
                  <a:pt x="34273" y="50841"/>
                </a:lnTo>
                <a:lnTo>
                  <a:pt x="31421" y="51039"/>
                </a:lnTo>
                <a:lnTo>
                  <a:pt x="28567" y="51171"/>
                </a:lnTo>
                <a:lnTo>
                  <a:pt x="22856" y="51317"/>
                </a:lnTo>
                <a:lnTo>
                  <a:pt x="10265" y="51425"/>
                </a:lnTo>
                <a:lnTo>
                  <a:pt x="9701" y="50476"/>
                </a:lnTo>
                <a:lnTo>
                  <a:pt x="9324" y="48891"/>
                </a:lnTo>
                <a:lnTo>
                  <a:pt x="9074" y="46881"/>
                </a:lnTo>
                <a:lnTo>
                  <a:pt x="7954" y="44589"/>
                </a:lnTo>
                <a:lnTo>
                  <a:pt x="6255" y="42109"/>
                </a:lnTo>
                <a:lnTo>
                  <a:pt x="1235" y="35835"/>
                </a:lnTo>
                <a:lnTo>
                  <a:pt x="1776" y="34367"/>
                </a:lnTo>
                <a:lnTo>
                  <a:pt x="3089" y="32436"/>
                </a:lnTo>
                <a:lnTo>
                  <a:pt x="4916" y="30197"/>
                </a:lnTo>
                <a:lnTo>
                  <a:pt x="6135" y="27751"/>
                </a:lnTo>
                <a:lnTo>
                  <a:pt x="6947" y="25169"/>
                </a:lnTo>
                <a:lnTo>
                  <a:pt x="7489" y="22494"/>
                </a:lnTo>
                <a:lnTo>
                  <a:pt x="8803" y="19759"/>
                </a:lnTo>
                <a:lnTo>
                  <a:pt x="10631" y="16982"/>
                </a:lnTo>
                <a:lnTo>
                  <a:pt x="15858" y="10234"/>
                </a:lnTo>
                <a:lnTo>
                  <a:pt x="18192" y="9680"/>
                </a:lnTo>
                <a:lnTo>
                  <a:pt x="21653" y="9311"/>
                </a:lnTo>
                <a:lnTo>
                  <a:pt x="31793" y="8719"/>
                </a:lnTo>
                <a:lnTo>
                  <a:pt x="35720" y="8638"/>
                </a:lnTo>
                <a:lnTo>
                  <a:pt x="41451" y="8586"/>
                </a:lnTo>
                <a:lnTo>
                  <a:pt x="41922" y="9534"/>
                </a:lnTo>
                <a:lnTo>
                  <a:pt x="42235" y="11119"/>
                </a:lnTo>
                <a:lnTo>
                  <a:pt x="42444" y="13127"/>
                </a:lnTo>
                <a:lnTo>
                  <a:pt x="43536" y="14467"/>
                </a:lnTo>
                <a:lnTo>
                  <a:pt x="45217" y="15359"/>
                </a:lnTo>
                <a:lnTo>
                  <a:pt x="47289" y="15955"/>
                </a:lnTo>
                <a:lnTo>
                  <a:pt x="48671" y="17304"/>
                </a:lnTo>
                <a:lnTo>
                  <a:pt x="49592" y="19156"/>
                </a:lnTo>
                <a:lnTo>
                  <a:pt x="50206" y="21343"/>
                </a:lnTo>
                <a:lnTo>
                  <a:pt x="49663" y="22802"/>
                </a:lnTo>
                <a:lnTo>
                  <a:pt x="48349" y="23773"/>
                </a:lnTo>
                <a:lnTo>
                  <a:pt x="46520" y="24421"/>
                </a:lnTo>
                <a:lnTo>
                  <a:pt x="45301" y="25806"/>
                </a:lnTo>
                <a:lnTo>
                  <a:pt x="44488" y="27682"/>
                </a:lnTo>
                <a:lnTo>
                  <a:pt x="43183" y="32984"/>
                </a:lnTo>
                <a:lnTo>
                  <a:pt x="42124" y="34372"/>
                </a:lnTo>
                <a:lnTo>
                  <a:pt x="40465" y="36250"/>
                </a:lnTo>
                <a:lnTo>
                  <a:pt x="35509" y="41556"/>
                </a:lnTo>
                <a:lnTo>
                  <a:pt x="34150" y="41992"/>
                </a:lnTo>
                <a:lnTo>
                  <a:pt x="32292" y="42282"/>
                </a:lnTo>
                <a:lnTo>
                  <a:pt x="30100" y="42476"/>
                </a:lnTo>
                <a:lnTo>
                  <a:pt x="27686" y="42604"/>
                </a:lnTo>
                <a:lnTo>
                  <a:pt x="22465" y="42748"/>
                </a:lnTo>
                <a:lnTo>
                  <a:pt x="395" y="42862"/>
                </a:lnTo>
                <a:lnTo>
                  <a:pt x="264" y="41910"/>
                </a:lnTo>
                <a:lnTo>
                  <a:pt x="176" y="40322"/>
                </a:lnTo>
                <a:lnTo>
                  <a:pt x="78" y="36019"/>
                </a:lnTo>
                <a:lnTo>
                  <a:pt x="0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75"/>
          <p:cNvSpPr/>
          <p:nvPr/>
        </p:nvSpPr>
        <p:spPr>
          <a:xfrm>
            <a:off x="4709629" y="4329112"/>
            <a:ext cx="68100" cy="42746"/>
          </a:xfrm>
          <a:custGeom>
            <a:avLst/>
            <a:gdLst/>
            <a:ahLst/>
            <a:cxnLst/>
            <a:rect l="0" t="0" r="0" b="0"/>
            <a:pathLst>
              <a:path w="68100" h="42746">
                <a:moveTo>
                  <a:pt x="50966" y="8573"/>
                </a:moveTo>
                <a:lnTo>
                  <a:pt x="50966" y="353"/>
                </a:lnTo>
                <a:lnTo>
                  <a:pt x="51918" y="236"/>
                </a:lnTo>
                <a:lnTo>
                  <a:pt x="53506" y="157"/>
                </a:lnTo>
                <a:lnTo>
                  <a:pt x="57809" y="70"/>
                </a:lnTo>
                <a:lnTo>
                  <a:pt x="62897" y="31"/>
                </a:lnTo>
                <a:lnTo>
                  <a:pt x="64635" y="973"/>
                </a:lnTo>
                <a:lnTo>
                  <a:pt x="65794" y="2554"/>
                </a:lnTo>
                <a:lnTo>
                  <a:pt x="67975" y="8220"/>
                </a:lnTo>
                <a:lnTo>
                  <a:pt x="68020" y="9290"/>
                </a:lnTo>
                <a:lnTo>
                  <a:pt x="68099" y="15923"/>
                </a:lnTo>
                <a:lnTo>
                  <a:pt x="67150" y="17283"/>
                </a:lnTo>
                <a:lnTo>
                  <a:pt x="65565" y="19142"/>
                </a:lnTo>
                <a:lnTo>
                  <a:pt x="63556" y="21334"/>
                </a:lnTo>
                <a:lnTo>
                  <a:pt x="62217" y="23747"/>
                </a:lnTo>
                <a:lnTo>
                  <a:pt x="61324" y="26309"/>
                </a:lnTo>
                <a:lnTo>
                  <a:pt x="60729" y="28970"/>
                </a:lnTo>
                <a:lnTo>
                  <a:pt x="58427" y="30743"/>
                </a:lnTo>
                <a:lnTo>
                  <a:pt x="54987" y="31925"/>
                </a:lnTo>
                <a:lnTo>
                  <a:pt x="50789" y="32714"/>
                </a:lnTo>
                <a:lnTo>
                  <a:pt x="47038" y="34192"/>
                </a:lnTo>
                <a:lnTo>
                  <a:pt x="43585" y="36130"/>
                </a:lnTo>
                <a:lnTo>
                  <a:pt x="35749" y="41533"/>
                </a:lnTo>
                <a:lnTo>
                  <a:pt x="34154" y="41976"/>
                </a:lnTo>
                <a:lnTo>
                  <a:pt x="32138" y="42271"/>
                </a:lnTo>
                <a:lnTo>
                  <a:pt x="29841" y="42469"/>
                </a:lnTo>
                <a:lnTo>
                  <a:pt x="27358" y="42600"/>
                </a:lnTo>
                <a:lnTo>
                  <a:pt x="22058" y="42745"/>
                </a:lnTo>
                <a:lnTo>
                  <a:pt x="20264" y="41832"/>
                </a:lnTo>
                <a:lnTo>
                  <a:pt x="19068" y="40271"/>
                </a:lnTo>
                <a:lnTo>
                  <a:pt x="18270" y="38277"/>
                </a:lnTo>
                <a:lnTo>
                  <a:pt x="16786" y="36948"/>
                </a:lnTo>
                <a:lnTo>
                  <a:pt x="14844" y="36062"/>
                </a:lnTo>
                <a:lnTo>
                  <a:pt x="12597" y="35471"/>
                </a:lnTo>
                <a:lnTo>
                  <a:pt x="10147" y="35078"/>
                </a:lnTo>
                <a:lnTo>
                  <a:pt x="7560" y="34815"/>
                </a:lnTo>
                <a:lnTo>
                  <a:pt x="4884" y="34640"/>
                </a:lnTo>
                <a:lnTo>
                  <a:pt x="3100" y="33571"/>
                </a:lnTo>
                <a:lnTo>
                  <a:pt x="1910" y="31906"/>
                </a:lnTo>
                <a:lnTo>
                  <a:pt x="0" y="26940"/>
                </a:lnTo>
                <a:lnTo>
                  <a:pt x="796" y="25580"/>
                </a:lnTo>
                <a:lnTo>
                  <a:pt x="2279" y="23721"/>
                </a:lnTo>
                <a:lnTo>
                  <a:pt x="4221" y="21529"/>
                </a:lnTo>
                <a:lnTo>
                  <a:pt x="5515" y="19115"/>
                </a:lnTo>
                <a:lnTo>
                  <a:pt x="6377" y="16554"/>
                </a:lnTo>
                <a:lnTo>
                  <a:pt x="6953" y="13893"/>
                </a:lnTo>
                <a:lnTo>
                  <a:pt x="8289" y="12120"/>
                </a:lnTo>
                <a:lnTo>
                  <a:pt x="10132" y="10937"/>
                </a:lnTo>
                <a:lnTo>
                  <a:pt x="12313" y="10149"/>
                </a:lnTo>
                <a:lnTo>
                  <a:pt x="14720" y="8671"/>
                </a:lnTo>
                <a:lnTo>
                  <a:pt x="17277" y="6733"/>
                </a:lnTo>
                <a:lnTo>
                  <a:pt x="19934" y="4489"/>
                </a:lnTo>
                <a:lnTo>
                  <a:pt x="22658" y="2993"/>
                </a:lnTo>
                <a:lnTo>
                  <a:pt x="25426" y="1995"/>
                </a:lnTo>
                <a:lnTo>
                  <a:pt x="28224" y="1331"/>
                </a:lnTo>
                <a:lnTo>
                  <a:pt x="31042" y="887"/>
                </a:lnTo>
                <a:lnTo>
                  <a:pt x="33873" y="591"/>
                </a:lnTo>
                <a:lnTo>
                  <a:pt x="40710" y="117"/>
                </a:lnTo>
                <a:lnTo>
                  <a:pt x="44185" y="52"/>
                </a:lnTo>
                <a:lnTo>
                  <a:pt x="49626" y="10"/>
                </a:lnTo>
                <a:lnTo>
                  <a:pt x="51025" y="959"/>
                </a:lnTo>
                <a:lnTo>
                  <a:pt x="52910" y="2545"/>
                </a:lnTo>
                <a:lnTo>
                  <a:pt x="55119" y="4554"/>
                </a:lnTo>
                <a:lnTo>
                  <a:pt x="55640" y="5893"/>
                </a:lnTo>
                <a:lnTo>
                  <a:pt x="55034" y="6786"/>
                </a:lnTo>
                <a:lnTo>
                  <a:pt x="51769" y="8220"/>
                </a:lnTo>
                <a:lnTo>
                  <a:pt x="51501" y="9290"/>
                </a:lnTo>
                <a:lnTo>
                  <a:pt x="51323" y="10956"/>
                </a:lnTo>
                <a:lnTo>
                  <a:pt x="51204" y="13019"/>
                </a:lnTo>
                <a:lnTo>
                  <a:pt x="50172" y="14394"/>
                </a:lnTo>
                <a:lnTo>
                  <a:pt x="48532" y="15311"/>
                </a:lnTo>
                <a:lnTo>
                  <a:pt x="46485" y="15923"/>
                </a:lnTo>
                <a:lnTo>
                  <a:pt x="44169" y="17283"/>
                </a:lnTo>
                <a:lnTo>
                  <a:pt x="41672" y="19142"/>
                </a:lnTo>
                <a:lnTo>
                  <a:pt x="35371" y="24419"/>
                </a:lnTo>
                <a:lnTo>
                  <a:pt x="33902" y="24852"/>
                </a:lnTo>
                <a:lnTo>
                  <a:pt x="31970" y="25140"/>
                </a:lnTo>
                <a:lnTo>
                  <a:pt x="29729" y="25333"/>
                </a:lnTo>
                <a:lnTo>
                  <a:pt x="27283" y="25461"/>
                </a:lnTo>
                <a:lnTo>
                  <a:pt x="22025" y="25603"/>
                </a:lnTo>
                <a:lnTo>
                  <a:pt x="20242" y="24689"/>
                </a:lnTo>
                <a:lnTo>
                  <a:pt x="19053" y="23127"/>
                </a:lnTo>
                <a:lnTo>
                  <a:pt x="17145" y="18327"/>
                </a:lnTo>
                <a:lnTo>
                  <a:pt x="16989" y="16980"/>
                </a:lnTo>
                <a:lnTo>
                  <a:pt x="16884" y="15130"/>
                </a:lnTo>
                <a:lnTo>
                  <a:pt x="16687" y="8956"/>
                </a:lnTo>
                <a:lnTo>
                  <a:pt x="166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76"/>
          <p:cNvSpPr/>
          <p:nvPr/>
        </p:nvSpPr>
        <p:spPr>
          <a:xfrm>
            <a:off x="5094922" y="3917632"/>
            <a:ext cx="42833" cy="51433"/>
          </a:xfrm>
          <a:custGeom>
            <a:avLst/>
            <a:gdLst/>
            <a:ahLst/>
            <a:cxnLst/>
            <a:rect l="0" t="0" r="0" b="0"/>
            <a:pathLst>
              <a:path w="42833" h="51433">
                <a:moveTo>
                  <a:pt x="34290" y="0"/>
                </a:moveTo>
                <a:lnTo>
                  <a:pt x="42758" y="0"/>
                </a:lnTo>
                <a:lnTo>
                  <a:pt x="42793" y="953"/>
                </a:lnTo>
                <a:lnTo>
                  <a:pt x="42832" y="4551"/>
                </a:lnTo>
                <a:lnTo>
                  <a:pt x="41889" y="5891"/>
                </a:lnTo>
                <a:lnTo>
                  <a:pt x="40309" y="6785"/>
                </a:lnTo>
                <a:lnTo>
                  <a:pt x="35479" y="8219"/>
                </a:lnTo>
                <a:lnTo>
                  <a:pt x="35083" y="9290"/>
                </a:lnTo>
                <a:lnTo>
                  <a:pt x="34818" y="10956"/>
                </a:lnTo>
                <a:lnTo>
                  <a:pt x="34642" y="13019"/>
                </a:lnTo>
                <a:lnTo>
                  <a:pt x="33572" y="15347"/>
                </a:lnTo>
                <a:lnTo>
                  <a:pt x="31907" y="17851"/>
                </a:lnTo>
                <a:lnTo>
                  <a:pt x="26940" y="24164"/>
                </a:lnTo>
                <a:lnTo>
                  <a:pt x="25580" y="24682"/>
                </a:lnTo>
                <a:lnTo>
                  <a:pt x="23721" y="25027"/>
                </a:lnTo>
                <a:lnTo>
                  <a:pt x="18444" y="25581"/>
                </a:lnTo>
                <a:lnTo>
                  <a:pt x="17058" y="26579"/>
                </a:lnTo>
                <a:lnTo>
                  <a:pt x="15182" y="28197"/>
                </a:lnTo>
                <a:lnTo>
                  <a:pt x="12979" y="30228"/>
                </a:lnTo>
                <a:lnTo>
                  <a:pt x="10558" y="30630"/>
                </a:lnTo>
                <a:lnTo>
                  <a:pt x="7991" y="29945"/>
                </a:lnTo>
                <a:lnTo>
                  <a:pt x="41" y="25739"/>
                </a:lnTo>
                <a:lnTo>
                  <a:pt x="4" y="18338"/>
                </a:lnTo>
                <a:lnTo>
                  <a:pt x="955" y="17940"/>
                </a:lnTo>
                <a:lnTo>
                  <a:pt x="2542" y="17676"/>
                </a:lnTo>
                <a:lnTo>
                  <a:pt x="4552" y="17499"/>
                </a:lnTo>
                <a:lnTo>
                  <a:pt x="6845" y="17381"/>
                </a:lnTo>
                <a:lnTo>
                  <a:pt x="15600" y="17176"/>
                </a:lnTo>
                <a:lnTo>
                  <a:pt x="28941" y="17148"/>
                </a:lnTo>
                <a:lnTo>
                  <a:pt x="30724" y="18099"/>
                </a:lnTo>
                <a:lnTo>
                  <a:pt x="31913" y="19686"/>
                </a:lnTo>
                <a:lnTo>
                  <a:pt x="33821" y="24526"/>
                </a:lnTo>
                <a:lnTo>
                  <a:pt x="33977" y="25876"/>
                </a:lnTo>
                <a:lnTo>
                  <a:pt x="34081" y="27728"/>
                </a:lnTo>
                <a:lnTo>
                  <a:pt x="34197" y="32326"/>
                </a:lnTo>
                <a:lnTo>
                  <a:pt x="34289" y="50105"/>
                </a:lnTo>
                <a:lnTo>
                  <a:pt x="33337" y="50549"/>
                </a:lnTo>
                <a:lnTo>
                  <a:pt x="31750" y="50844"/>
                </a:lnTo>
                <a:lnTo>
                  <a:pt x="29739" y="51041"/>
                </a:lnTo>
                <a:lnTo>
                  <a:pt x="27446" y="51173"/>
                </a:lnTo>
                <a:lnTo>
                  <a:pt x="18689" y="51400"/>
                </a:lnTo>
                <a:lnTo>
                  <a:pt x="9900" y="51432"/>
                </a:lnTo>
                <a:lnTo>
                  <a:pt x="8505" y="50480"/>
                </a:lnTo>
                <a:lnTo>
                  <a:pt x="6622" y="48894"/>
                </a:lnTo>
                <a:lnTo>
                  <a:pt x="1308" y="44054"/>
                </a:lnTo>
                <a:lnTo>
                  <a:pt x="872" y="42704"/>
                </a:lnTo>
                <a:lnTo>
                  <a:pt x="581" y="40852"/>
                </a:lnTo>
                <a:lnTo>
                  <a:pt x="115" y="35586"/>
                </a:lnTo>
                <a:lnTo>
                  <a:pt x="76" y="34202"/>
                </a:lnTo>
                <a:lnTo>
                  <a:pt x="0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7"/>
          <p:cNvSpPr/>
          <p:nvPr/>
        </p:nvSpPr>
        <p:spPr>
          <a:xfrm>
            <a:off x="5437823" y="3557587"/>
            <a:ext cx="34290" cy="34287"/>
          </a:xfrm>
          <a:custGeom>
            <a:avLst/>
            <a:gdLst/>
            <a:ahLst/>
            <a:cxnLst/>
            <a:rect l="0" t="0" r="0" b="0"/>
            <a:pathLst>
              <a:path w="34290" h="34287">
                <a:moveTo>
                  <a:pt x="25717" y="0"/>
                </a:moveTo>
                <a:lnTo>
                  <a:pt x="25717" y="15944"/>
                </a:lnTo>
                <a:lnTo>
                  <a:pt x="24764" y="17297"/>
                </a:lnTo>
                <a:lnTo>
                  <a:pt x="23177" y="19152"/>
                </a:lnTo>
                <a:lnTo>
                  <a:pt x="21166" y="21340"/>
                </a:lnTo>
                <a:lnTo>
                  <a:pt x="16392" y="26312"/>
                </a:lnTo>
                <a:lnTo>
                  <a:pt x="10116" y="32714"/>
                </a:lnTo>
                <a:lnTo>
                  <a:pt x="8649" y="33239"/>
                </a:lnTo>
                <a:lnTo>
                  <a:pt x="6718" y="33590"/>
                </a:lnTo>
                <a:lnTo>
                  <a:pt x="33" y="34286"/>
                </a:lnTo>
                <a:lnTo>
                  <a:pt x="0" y="18690"/>
                </a:lnTo>
                <a:lnTo>
                  <a:pt x="952" y="18175"/>
                </a:lnTo>
                <a:lnTo>
                  <a:pt x="2539" y="17831"/>
                </a:lnTo>
                <a:lnTo>
                  <a:pt x="4550" y="17603"/>
                </a:lnTo>
                <a:lnTo>
                  <a:pt x="5890" y="16497"/>
                </a:lnTo>
                <a:lnTo>
                  <a:pt x="6784" y="14809"/>
                </a:lnTo>
                <a:lnTo>
                  <a:pt x="7380" y="12730"/>
                </a:lnTo>
                <a:lnTo>
                  <a:pt x="8729" y="11344"/>
                </a:lnTo>
                <a:lnTo>
                  <a:pt x="10582" y="10420"/>
                </a:lnTo>
                <a:lnTo>
                  <a:pt x="15848" y="8937"/>
                </a:lnTo>
                <a:lnTo>
                  <a:pt x="17232" y="8816"/>
                </a:lnTo>
                <a:lnTo>
                  <a:pt x="19108" y="8735"/>
                </a:lnTo>
                <a:lnTo>
                  <a:pt x="23732" y="8645"/>
                </a:lnTo>
                <a:lnTo>
                  <a:pt x="34150" y="8574"/>
                </a:lnTo>
                <a:lnTo>
                  <a:pt x="34196" y="9526"/>
                </a:lnTo>
                <a:lnTo>
                  <a:pt x="34277" y="15953"/>
                </a:lnTo>
                <a:lnTo>
                  <a:pt x="34289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78"/>
          <p:cNvSpPr/>
          <p:nvPr/>
        </p:nvSpPr>
        <p:spPr>
          <a:xfrm>
            <a:off x="3251834" y="5829300"/>
            <a:ext cx="51052" cy="17146"/>
          </a:xfrm>
          <a:custGeom>
            <a:avLst/>
            <a:gdLst/>
            <a:ahLst/>
            <a:cxnLst/>
            <a:rect l="0" t="0" r="0" b="0"/>
            <a:pathLst>
              <a:path w="51052" h="17146">
                <a:moveTo>
                  <a:pt x="25718" y="17145"/>
                </a:moveTo>
                <a:lnTo>
                  <a:pt x="25718" y="9764"/>
                </a:lnTo>
                <a:lnTo>
                  <a:pt x="26670" y="9366"/>
                </a:lnTo>
                <a:lnTo>
                  <a:pt x="28258" y="9102"/>
                </a:lnTo>
                <a:lnTo>
                  <a:pt x="33099" y="8677"/>
                </a:lnTo>
                <a:lnTo>
                  <a:pt x="33496" y="7689"/>
                </a:lnTo>
                <a:lnTo>
                  <a:pt x="33761" y="6079"/>
                </a:lnTo>
                <a:lnTo>
                  <a:pt x="34259" y="355"/>
                </a:lnTo>
                <a:lnTo>
                  <a:pt x="35222" y="237"/>
                </a:lnTo>
                <a:lnTo>
                  <a:pt x="36817" y="158"/>
                </a:lnTo>
                <a:lnTo>
                  <a:pt x="41669" y="31"/>
                </a:lnTo>
                <a:lnTo>
                  <a:pt x="50139" y="2"/>
                </a:lnTo>
                <a:lnTo>
                  <a:pt x="50571" y="954"/>
                </a:lnTo>
                <a:lnTo>
                  <a:pt x="50859" y="2541"/>
                </a:lnTo>
                <a:lnTo>
                  <a:pt x="51051" y="4551"/>
                </a:lnTo>
                <a:lnTo>
                  <a:pt x="50227" y="5892"/>
                </a:lnTo>
                <a:lnTo>
                  <a:pt x="48725" y="6785"/>
                </a:lnTo>
                <a:lnTo>
                  <a:pt x="44021" y="8220"/>
                </a:lnTo>
                <a:lnTo>
                  <a:pt x="42683" y="9290"/>
                </a:lnTo>
                <a:lnTo>
                  <a:pt x="40838" y="10955"/>
                </a:lnTo>
                <a:lnTo>
                  <a:pt x="38655" y="13018"/>
                </a:lnTo>
                <a:lnTo>
                  <a:pt x="36248" y="14394"/>
                </a:lnTo>
                <a:lnTo>
                  <a:pt x="33690" y="15311"/>
                </a:lnTo>
                <a:lnTo>
                  <a:pt x="27293" y="16783"/>
                </a:lnTo>
                <a:lnTo>
                  <a:pt x="25815" y="16904"/>
                </a:lnTo>
                <a:lnTo>
                  <a:pt x="23878" y="16984"/>
                </a:lnTo>
                <a:lnTo>
                  <a:pt x="21634" y="17037"/>
                </a:lnTo>
                <a:lnTo>
                  <a:pt x="19185" y="16121"/>
                </a:lnTo>
                <a:lnTo>
                  <a:pt x="16600" y="14557"/>
                </a:lnTo>
                <a:lnTo>
                  <a:pt x="9043" y="8923"/>
                </a:lnTo>
                <a:lnTo>
                  <a:pt x="1233" y="122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9"/>
          <p:cNvSpPr/>
          <p:nvPr/>
        </p:nvSpPr>
        <p:spPr>
          <a:xfrm>
            <a:off x="3234689" y="3471862"/>
            <a:ext cx="2276575" cy="2417446"/>
          </a:xfrm>
          <a:custGeom>
            <a:avLst/>
            <a:gdLst/>
            <a:ahLst/>
            <a:cxnLst/>
            <a:rect l="0" t="0" r="0" b="0"/>
            <a:pathLst>
              <a:path w="2276575" h="2417446">
                <a:moveTo>
                  <a:pt x="0" y="2417445"/>
                </a:moveTo>
                <a:lnTo>
                  <a:pt x="0" y="2409226"/>
                </a:lnTo>
                <a:lnTo>
                  <a:pt x="8220" y="2408882"/>
                </a:lnTo>
                <a:lnTo>
                  <a:pt x="8469" y="2404325"/>
                </a:lnTo>
                <a:lnTo>
                  <a:pt x="9456" y="2402983"/>
                </a:lnTo>
                <a:lnTo>
                  <a:pt x="11067" y="2402089"/>
                </a:lnTo>
                <a:lnTo>
                  <a:pt x="15945" y="2400654"/>
                </a:lnTo>
                <a:lnTo>
                  <a:pt x="32306" y="2386078"/>
                </a:lnTo>
                <a:lnTo>
                  <a:pt x="37536" y="2384454"/>
                </a:lnTo>
                <a:lnTo>
                  <a:pt x="39311" y="2383069"/>
                </a:lnTo>
                <a:lnTo>
                  <a:pt x="40495" y="2381193"/>
                </a:lnTo>
                <a:lnTo>
                  <a:pt x="41285" y="2378989"/>
                </a:lnTo>
                <a:lnTo>
                  <a:pt x="44701" y="2374001"/>
                </a:lnTo>
                <a:lnTo>
                  <a:pt x="107639" y="2308854"/>
                </a:lnTo>
                <a:lnTo>
                  <a:pt x="111268" y="2300286"/>
                </a:lnTo>
                <a:lnTo>
                  <a:pt x="120546" y="2288857"/>
                </a:lnTo>
                <a:lnTo>
                  <a:pt x="191453" y="2217420"/>
                </a:lnTo>
                <a:lnTo>
                  <a:pt x="217171" y="2191703"/>
                </a:lnTo>
                <a:lnTo>
                  <a:pt x="219076" y="2188845"/>
                </a:lnTo>
                <a:lnTo>
                  <a:pt x="221192" y="2183130"/>
                </a:lnTo>
                <a:lnTo>
                  <a:pt x="223662" y="2180272"/>
                </a:lnTo>
                <a:lnTo>
                  <a:pt x="235286" y="2170748"/>
                </a:lnTo>
                <a:lnTo>
                  <a:pt x="245186" y="2158189"/>
                </a:lnTo>
                <a:lnTo>
                  <a:pt x="248230" y="2156025"/>
                </a:lnTo>
                <a:lnTo>
                  <a:pt x="251212" y="2154583"/>
                </a:lnTo>
                <a:lnTo>
                  <a:pt x="257065" y="2147900"/>
                </a:lnTo>
                <a:lnTo>
                  <a:pt x="268584" y="2132638"/>
                </a:lnTo>
                <a:lnTo>
                  <a:pt x="302895" y="2097412"/>
                </a:lnTo>
                <a:lnTo>
                  <a:pt x="305753" y="2095505"/>
                </a:lnTo>
                <a:lnTo>
                  <a:pt x="314326" y="2091868"/>
                </a:lnTo>
                <a:lnTo>
                  <a:pt x="325756" y="2082589"/>
                </a:lnTo>
                <a:lnTo>
                  <a:pt x="371475" y="2037397"/>
                </a:lnTo>
                <a:lnTo>
                  <a:pt x="373380" y="2034539"/>
                </a:lnTo>
                <a:lnTo>
                  <a:pt x="375497" y="2028825"/>
                </a:lnTo>
                <a:lnTo>
                  <a:pt x="377967" y="2026920"/>
                </a:lnTo>
                <a:lnTo>
                  <a:pt x="381518" y="2025650"/>
                </a:lnTo>
                <a:lnTo>
                  <a:pt x="385791" y="2024803"/>
                </a:lnTo>
                <a:lnTo>
                  <a:pt x="388639" y="2023287"/>
                </a:lnTo>
                <a:lnTo>
                  <a:pt x="390538" y="2021323"/>
                </a:lnTo>
                <a:lnTo>
                  <a:pt x="393600" y="2016601"/>
                </a:lnTo>
                <a:lnTo>
                  <a:pt x="398136" y="2011327"/>
                </a:lnTo>
                <a:lnTo>
                  <a:pt x="400680" y="2009540"/>
                </a:lnTo>
                <a:lnTo>
                  <a:pt x="408809" y="2006072"/>
                </a:lnTo>
                <a:lnTo>
                  <a:pt x="420090" y="1996849"/>
                </a:lnTo>
                <a:lnTo>
                  <a:pt x="422935" y="1994173"/>
                </a:lnTo>
                <a:lnTo>
                  <a:pt x="424832" y="1991436"/>
                </a:lnTo>
                <a:lnTo>
                  <a:pt x="426940" y="1985856"/>
                </a:lnTo>
                <a:lnTo>
                  <a:pt x="428454" y="1983986"/>
                </a:lnTo>
                <a:lnTo>
                  <a:pt x="430416" y="1982740"/>
                </a:lnTo>
                <a:lnTo>
                  <a:pt x="432677" y="1981909"/>
                </a:lnTo>
                <a:lnTo>
                  <a:pt x="437729" y="1978446"/>
                </a:lnTo>
                <a:lnTo>
                  <a:pt x="451555" y="1966676"/>
                </a:lnTo>
                <a:lnTo>
                  <a:pt x="460078" y="1963209"/>
                </a:lnTo>
                <a:lnTo>
                  <a:pt x="471492" y="1953987"/>
                </a:lnTo>
                <a:lnTo>
                  <a:pt x="482919" y="1942993"/>
                </a:lnTo>
                <a:lnTo>
                  <a:pt x="484823" y="1940171"/>
                </a:lnTo>
                <a:lnTo>
                  <a:pt x="488456" y="1931649"/>
                </a:lnTo>
                <a:lnTo>
                  <a:pt x="492682" y="1925946"/>
                </a:lnTo>
                <a:lnTo>
                  <a:pt x="495143" y="1924044"/>
                </a:lnTo>
                <a:lnTo>
                  <a:pt x="497735" y="1922776"/>
                </a:lnTo>
                <a:lnTo>
                  <a:pt x="500416" y="1921931"/>
                </a:lnTo>
                <a:lnTo>
                  <a:pt x="505935" y="1918452"/>
                </a:lnTo>
                <a:lnTo>
                  <a:pt x="517239" y="1908457"/>
                </a:lnTo>
                <a:lnTo>
                  <a:pt x="519134" y="1905717"/>
                </a:lnTo>
                <a:lnTo>
                  <a:pt x="521239" y="1900133"/>
                </a:lnTo>
                <a:lnTo>
                  <a:pt x="523705" y="1897310"/>
                </a:lnTo>
                <a:lnTo>
                  <a:pt x="549251" y="1877552"/>
                </a:lnTo>
                <a:lnTo>
                  <a:pt x="557167" y="1873328"/>
                </a:lnTo>
                <a:lnTo>
                  <a:pt x="560040" y="1870868"/>
                </a:lnTo>
                <a:lnTo>
                  <a:pt x="561955" y="1868275"/>
                </a:lnTo>
                <a:lnTo>
                  <a:pt x="565036" y="1862855"/>
                </a:lnTo>
                <a:lnTo>
                  <a:pt x="604842" y="1820227"/>
                </a:lnTo>
                <a:lnTo>
                  <a:pt x="608473" y="1811655"/>
                </a:lnTo>
                <a:lnTo>
                  <a:pt x="617751" y="1800225"/>
                </a:lnTo>
                <a:lnTo>
                  <a:pt x="688658" y="1728788"/>
                </a:lnTo>
                <a:lnTo>
                  <a:pt x="733425" y="1674516"/>
                </a:lnTo>
                <a:lnTo>
                  <a:pt x="737059" y="1665929"/>
                </a:lnTo>
                <a:lnTo>
                  <a:pt x="746338" y="1654494"/>
                </a:lnTo>
                <a:lnTo>
                  <a:pt x="751759" y="1647826"/>
                </a:lnTo>
                <a:lnTo>
                  <a:pt x="765842" y="1627110"/>
                </a:lnTo>
                <a:lnTo>
                  <a:pt x="785815" y="1605032"/>
                </a:lnTo>
                <a:lnTo>
                  <a:pt x="800101" y="1584256"/>
                </a:lnTo>
                <a:lnTo>
                  <a:pt x="820103" y="1562170"/>
                </a:lnTo>
                <a:lnTo>
                  <a:pt x="834390" y="1541394"/>
                </a:lnTo>
                <a:lnTo>
                  <a:pt x="862966" y="1510686"/>
                </a:lnTo>
                <a:lnTo>
                  <a:pt x="877253" y="1489952"/>
                </a:lnTo>
                <a:lnTo>
                  <a:pt x="902970" y="1463071"/>
                </a:lnTo>
                <a:lnTo>
                  <a:pt x="904875" y="1459250"/>
                </a:lnTo>
                <a:lnTo>
                  <a:pt x="906992" y="1449926"/>
                </a:lnTo>
                <a:lnTo>
                  <a:pt x="909462" y="1445725"/>
                </a:lnTo>
                <a:lnTo>
                  <a:pt x="948642" y="1407816"/>
                </a:lnTo>
                <a:lnTo>
                  <a:pt x="962971" y="1387082"/>
                </a:lnTo>
                <a:lnTo>
                  <a:pt x="1000126" y="1347794"/>
                </a:lnTo>
                <a:lnTo>
                  <a:pt x="1014413" y="1327073"/>
                </a:lnTo>
                <a:lnTo>
                  <a:pt x="1025843" y="1313733"/>
                </a:lnTo>
                <a:lnTo>
                  <a:pt x="1040130" y="1292813"/>
                </a:lnTo>
                <a:lnTo>
                  <a:pt x="1060133" y="1270707"/>
                </a:lnTo>
                <a:lnTo>
                  <a:pt x="1074420" y="1249929"/>
                </a:lnTo>
                <a:lnTo>
                  <a:pt x="1102996" y="1219221"/>
                </a:lnTo>
                <a:lnTo>
                  <a:pt x="1117283" y="1198487"/>
                </a:lnTo>
                <a:lnTo>
                  <a:pt x="1154431" y="1159199"/>
                </a:lnTo>
                <a:lnTo>
                  <a:pt x="1168718" y="1138478"/>
                </a:lnTo>
                <a:lnTo>
                  <a:pt x="1236981" y="1069023"/>
                </a:lnTo>
                <a:lnTo>
                  <a:pt x="1245094" y="1059957"/>
                </a:lnTo>
                <a:lnTo>
                  <a:pt x="1252843" y="1046375"/>
                </a:lnTo>
                <a:lnTo>
                  <a:pt x="1255281" y="1043341"/>
                </a:lnTo>
                <a:lnTo>
                  <a:pt x="1263071" y="1037430"/>
                </a:lnTo>
                <a:lnTo>
                  <a:pt x="1271930" y="1032580"/>
                </a:lnTo>
                <a:lnTo>
                  <a:pt x="1282272" y="1028897"/>
                </a:lnTo>
                <a:lnTo>
                  <a:pt x="1288402" y="1024660"/>
                </a:lnTo>
                <a:lnTo>
                  <a:pt x="1290417" y="1022197"/>
                </a:lnTo>
                <a:lnTo>
                  <a:pt x="1291761" y="1019602"/>
                </a:lnTo>
                <a:lnTo>
                  <a:pt x="1298468" y="1004043"/>
                </a:lnTo>
                <a:lnTo>
                  <a:pt x="1301890" y="999879"/>
                </a:lnTo>
                <a:lnTo>
                  <a:pt x="1371599" y="934403"/>
                </a:lnTo>
                <a:lnTo>
                  <a:pt x="1429703" y="877253"/>
                </a:lnTo>
                <a:lnTo>
                  <a:pt x="1439016" y="871538"/>
                </a:lnTo>
                <a:lnTo>
                  <a:pt x="1446966" y="863283"/>
                </a:lnTo>
                <a:lnTo>
                  <a:pt x="1465741" y="840635"/>
                </a:lnTo>
                <a:lnTo>
                  <a:pt x="1480165" y="824935"/>
                </a:lnTo>
                <a:lnTo>
                  <a:pt x="1485891" y="815583"/>
                </a:lnTo>
                <a:lnTo>
                  <a:pt x="1494152" y="807616"/>
                </a:lnTo>
                <a:lnTo>
                  <a:pt x="1510426" y="794741"/>
                </a:lnTo>
                <a:lnTo>
                  <a:pt x="1545111" y="751587"/>
                </a:lnTo>
                <a:lnTo>
                  <a:pt x="1551598" y="740006"/>
                </a:lnTo>
                <a:lnTo>
                  <a:pt x="1583822" y="700169"/>
                </a:lnTo>
                <a:lnTo>
                  <a:pt x="1597464" y="688576"/>
                </a:lnTo>
                <a:lnTo>
                  <a:pt x="1608915" y="674452"/>
                </a:lnTo>
                <a:lnTo>
                  <a:pt x="1622997" y="662858"/>
                </a:lnTo>
                <a:lnTo>
                  <a:pt x="1682589" y="589664"/>
                </a:lnTo>
                <a:lnTo>
                  <a:pt x="1691745" y="579255"/>
                </a:lnTo>
                <a:lnTo>
                  <a:pt x="1703207" y="563638"/>
                </a:lnTo>
                <a:lnTo>
                  <a:pt x="1717293" y="551602"/>
                </a:lnTo>
                <a:lnTo>
                  <a:pt x="1763214" y="495044"/>
                </a:lnTo>
                <a:lnTo>
                  <a:pt x="1777300" y="483018"/>
                </a:lnTo>
                <a:lnTo>
                  <a:pt x="1788882" y="468766"/>
                </a:lnTo>
                <a:lnTo>
                  <a:pt x="1803003" y="457135"/>
                </a:lnTo>
                <a:lnTo>
                  <a:pt x="1813643" y="442047"/>
                </a:lnTo>
                <a:lnTo>
                  <a:pt x="1819841" y="431098"/>
                </a:lnTo>
                <a:lnTo>
                  <a:pt x="1828311" y="422422"/>
                </a:lnTo>
                <a:lnTo>
                  <a:pt x="1833237" y="418774"/>
                </a:lnTo>
                <a:lnTo>
                  <a:pt x="1841250" y="409642"/>
                </a:lnTo>
                <a:lnTo>
                  <a:pt x="1854155" y="392808"/>
                </a:lnTo>
                <a:lnTo>
                  <a:pt x="1872720" y="374419"/>
                </a:lnTo>
                <a:lnTo>
                  <a:pt x="1888168" y="362822"/>
                </a:lnTo>
                <a:lnTo>
                  <a:pt x="1899202" y="347745"/>
                </a:lnTo>
                <a:lnTo>
                  <a:pt x="1914389" y="324476"/>
                </a:lnTo>
                <a:lnTo>
                  <a:pt x="1961157" y="273743"/>
                </a:lnTo>
                <a:lnTo>
                  <a:pt x="1964663" y="268220"/>
                </a:lnTo>
                <a:lnTo>
                  <a:pt x="1973639" y="259544"/>
                </a:lnTo>
                <a:lnTo>
                  <a:pt x="1978700" y="255897"/>
                </a:lnTo>
                <a:lnTo>
                  <a:pt x="1986863" y="246764"/>
                </a:lnTo>
                <a:lnTo>
                  <a:pt x="1990373" y="241662"/>
                </a:lnTo>
                <a:lnTo>
                  <a:pt x="1999353" y="233453"/>
                </a:lnTo>
                <a:lnTo>
                  <a:pt x="2004415" y="229930"/>
                </a:lnTo>
                <a:lnTo>
                  <a:pt x="2012579" y="220936"/>
                </a:lnTo>
                <a:lnTo>
                  <a:pt x="2016089" y="215871"/>
                </a:lnTo>
                <a:lnTo>
                  <a:pt x="2025070" y="207703"/>
                </a:lnTo>
                <a:lnTo>
                  <a:pt x="2030132" y="204191"/>
                </a:lnTo>
                <a:lnTo>
                  <a:pt x="2038296" y="195209"/>
                </a:lnTo>
                <a:lnTo>
                  <a:pt x="2041807" y="190147"/>
                </a:lnTo>
                <a:lnTo>
                  <a:pt x="2050787" y="181982"/>
                </a:lnTo>
                <a:lnTo>
                  <a:pt x="2055849" y="178471"/>
                </a:lnTo>
                <a:lnTo>
                  <a:pt x="2064013" y="169491"/>
                </a:lnTo>
                <a:lnTo>
                  <a:pt x="2067524" y="164429"/>
                </a:lnTo>
                <a:lnTo>
                  <a:pt x="2076505" y="156264"/>
                </a:lnTo>
                <a:lnTo>
                  <a:pt x="2081567" y="152754"/>
                </a:lnTo>
                <a:lnTo>
                  <a:pt x="2089731" y="143773"/>
                </a:lnTo>
                <a:lnTo>
                  <a:pt x="2093242" y="138711"/>
                </a:lnTo>
                <a:lnTo>
                  <a:pt x="2102222" y="130547"/>
                </a:lnTo>
                <a:lnTo>
                  <a:pt x="2172502" y="79134"/>
                </a:lnTo>
                <a:lnTo>
                  <a:pt x="2214036" y="43021"/>
                </a:lnTo>
                <a:lnTo>
                  <a:pt x="2227002" y="34337"/>
                </a:lnTo>
                <a:lnTo>
                  <a:pt x="2251638" y="12385"/>
                </a:lnTo>
                <a:lnTo>
                  <a:pt x="2257393" y="10267"/>
                </a:lnTo>
                <a:lnTo>
                  <a:pt x="2259309" y="8749"/>
                </a:lnTo>
                <a:lnTo>
                  <a:pt x="2260587" y="6786"/>
                </a:lnTo>
                <a:lnTo>
                  <a:pt x="2261438" y="4524"/>
                </a:lnTo>
                <a:lnTo>
                  <a:pt x="2262958" y="3016"/>
                </a:lnTo>
                <a:lnTo>
                  <a:pt x="2264924" y="2011"/>
                </a:lnTo>
                <a:lnTo>
                  <a:pt x="2271316" y="118"/>
                </a:lnTo>
                <a:lnTo>
                  <a:pt x="2276574" y="23"/>
                </a:lnTo>
                <a:lnTo>
                  <a:pt x="22717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0"/>
          <p:cNvSpPr/>
          <p:nvPr/>
        </p:nvSpPr>
        <p:spPr>
          <a:xfrm>
            <a:off x="5377815" y="3387363"/>
            <a:ext cx="214278" cy="230233"/>
          </a:xfrm>
          <a:custGeom>
            <a:avLst/>
            <a:gdLst/>
            <a:ahLst/>
            <a:cxnLst/>
            <a:rect l="0" t="0" r="0" b="0"/>
            <a:pathLst>
              <a:path w="214278" h="230233">
                <a:moveTo>
                  <a:pt x="0" y="50209"/>
                </a:moveTo>
                <a:lnTo>
                  <a:pt x="11931" y="50209"/>
                </a:lnTo>
                <a:lnTo>
                  <a:pt x="15574" y="49257"/>
                </a:lnTo>
                <a:lnTo>
                  <a:pt x="19908" y="47669"/>
                </a:lnTo>
                <a:lnTo>
                  <a:pt x="24701" y="45658"/>
                </a:lnTo>
                <a:lnTo>
                  <a:pt x="28850" y="44318"/>
                </a:lnTo>
                <a:lnTo>
                  <a:pt x="32568" y="43424"/>
                </a:lnTo>
                <a:lnTo>
                  <a:pt x="35999" y="42828"/>
                </a:lnTo>
                <a:lnTo>
                  <a:pt x="40192" y="41478"/>
                </a:lnTo>
                <a:lnTo>
                  <a:pt x="44892" y="39626"/>
                </a:lnTo>
                <a:lnTo>
                  <a:pt x="49930" y="37439"/>
                </a:lnTo>
                <a:lnTo>
                  <a:pt x="60609" y="32468"/>
                </a:lnTo>
                <a:lnTo>
                  <a:pt x="66123" y="29810"/>
                </a:lnTo>
                <a:lnTo>
                  <a:pt x="72657" y="28037"/>
                </a:lnTo>
                <a:lnTo>
                  <a:pt x="79870" y="26855"/>
                </a:lnTo>
                <a:lnTo>
                  <a:pt x="87537" y="26067"/>
                </a:lnTo>
                <a:lnTo>
                  <a:pt x="94553" y="24589"/>
                </a:lnTo>
                <a:lnTo>
                  <a:pt x="101135" y="22652"/>
                </a:lnTo>
                <a:lnTo>
                  <a:pt x="107428" y="20408"/>
                </a:lnTo>
                <a:lnTo>
                  <a:pt x="113529" y="18912"/>
                </a:lnTo>
                <a:lnTo>
                  <a:pt x="119501" y="17914"/>
                </a:lnTo>
                <a:lnTo>
                  <a:pt x="125387" y="17249"/>
                </a:lnTo>
                <a:lnTo>
                  <a:pt x="131216" y="15853"/>
                </a:lnTo>
                <a:lnTo>
                  <a:pt x="137007" y="13970"/>
                </a:lnTo>
                <a:lnTo>
                  <a:pt x="142773" y="11762"/>
                </a:lnTo>
                <a:lnTo>
                  <a:pt x="148522" y="10290"/>
                </a:lnTo>
                <a:lnTo>
                  <a:pt x="154260" y="9309"/>
                </a:lnTo>
                <a:lnTo>
                  <a:pt x="159990" y="8655"/>
                </a:lnTo>
                <a:lnTo>
                  <a:pt x="164762" y="8219"/>
                </a:lnTo>
                <a:lnTo>
                  <a:pt x="168896" y="7928"/>
                </a:lnTo>
                <a:lnTo>
                  <a:pt x="172605" y="7734"/>
                </a:lnTo>
                <a:lnTo>
                  <a:pt x="176030" y="6653"/>
                </a:lnTo>
                <a:lnTo>
                  <a:pt x="182375" y="2911"/>
                </a:lnTo>
                <a:lnTo>
                  <a:pt x="188371" y="613"/>
                </a:lnTo>
                <a:lnTo>
                  <a:pt x="191303" y="0"/>
                </a:lnTo>
                <a:lnTo>
                  <a:pt x="194210" y="544"/>
                </a:lnTo>
                <a:lnTo>
                  <a:pt x="199980" y="3688"/>
                </a:lnTo>
                <a:lnTo>
                  <a:pt x="205554" y="7577"/>
                </a:lnTo>
                <a:lnTo>
                  <a:pt x="209785" y="11576"/>
                </a:lnTo>
                <a:lnTo>
                  <a:pt x="211294" y="13976"/>
                </a:lnTo>
                <a:lnTo>
                  <a:pt x="213418" y="20953"/>
                </a:lnTo>
                <a:lnTo>
                  <a:pt x="213915" y="22919"/>
                </a:lnTo>
                <a:lnTo>
                  <a:pt x="214136" y="28873"/>
                </a:lnTo>
                <a:lnTo>
                  <a:pt x="214277" y="43666"/>
                </a:lnTo>
                <a:lnTo>
                  <a:pt x="213336" y="47752"/>
                </a:lnTo>
                <a:lnTo>
                  <a:pt x="211756" y="52381"/>
                </a:lnTo>
                <a:lnTo>
                  <a:pt x="209751" y="57372"/>
                </a:lnTo>
                <a:lnTo>
                  <a:pt x="207461" y="62605"/>
                </a:lnTo>
                <a:lnTo>
                  <a:pt x="202377" y="73498"/>
                </a:lnTo>
                <a:lnTo>
                  <a:pt x="198736" y="79070"/>
                </a:lnTo>
                <a:lnTo>
                  <a:pt x="194403" y="84690"/>
                </a:lnTo>
                <a:lnTo>
                  <a:pt x="189609" y="90341"/>
                </a:lnTo>
                <a:lnTo>
                  <a:pt x="185461" y="96014"/>
                </a:lnTo>
                <a:lnTo>
                  <a:pt x="181743" y="101701"/>
                </a:lnTo>
                <a:lnTo>
                  <a:pt x="178312" y="107397"/>
                </a:lnTo>
                <a:lnTo>
                  <a:pt x="174120" y="113099"/>
                </a:lnTo>
                <a:lnTo>
                  <a:pt x="169420" y="118806"/>
                </a:lnTo>
                <a:lnTo>
                  <a:pt x="164381" y="124515"/>
                </a:lnTo>
                <a:lnTo>
                  <a:pt x="153703" y="135939"/>
                </a:lnTo>
                <a:lnTo>
                  <a:pt x="148189" y="141652"/>
                </a:lnTo>
                <a:lnTo>
                  <a:pt x="143559" y="147366"/>
                </a:lnTo>
                <a:lnTo>
                  <a:pt x="139521" y="153080"/>
                </a:lnTo>
                <a:lnTo>
                  <a:pt x="135877" y="158795"/>
                </a:lnTo>
                <a:lnTo>
                  <a:pt x="131542" y="164510"/>
                </a:lnTo>
                <a:lnTo>
                  <a:pt x="126747" y="170225"/>
                </a:lnTo>
                <a:lnTo>
                  <a:pt x="117292" y="180702"/>
                </a:lnTo>
                <a:lnTo>
                  <a:pt x="109914" y="188533"/>
                </a:lnTo>
                <a:lnTo>
                  <a:pt x="100406" y="198297"/>
                </a:lnTo>
                <a:lnTo>
                  <a:pt x="98370" y="201322"/>
                </a:lnTo>
                <a:lnTo>
                  <a:pt x="96107" y="207223"/>
                </a:lnTo>
                <a:lnTo>
                  <a:pt x="92561" y="213021"/>
                </a:lnTo>
                <a:lnTo>
                  <a:pt x="87075" y="219953"/>
                </a:lnTo>
                <a:lnTo>
                  <a:pt x="81574" y="225704"/>
                </a:lnTo>
                <a:lnTo>
                  <a:pt x="77152" y="2302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1"/>
          <p:cNvSpPr/>
          <p:nvPr/>
        </p:nvSpPr>
        <p:spPr>
          <a:xfrm>
            <a:off x="3191837" y="5726429"/>
            <a:ext cx="231448" cy="221659"/>
          </a:xfrm>
          <a:custGeom>
            <a:avLst/>
            <a:gdLst/>
            <a:ahLst/>
            <a:cxnLst/>
            <a:rect l="0" t="0" r="0" b="0"/>
            <a:pathLst>
              <a:path w="231448" h="221659">
                <a:moveTo>
                  <a:pt x="77142" y="0"/>
                </a:moveTo>
                <a:lnTo>
                  <a:pt x="60105" y="0"/>
                </a:lnTo>
                <a:lnTo>
                  <a:pt x="60030" y="4552"/>
                </a:lnTo>
                <a:lnTo>
                  <a:pt x="59066" y="5892"/>
                </a:lnTo>
                <a:lnTo>
                  <a:pt x="57472" y="6786"/>
                </a:lnTo>
                <a:lnTo>
                  <a:pt x="52619" y="8220"/>
                </a:lnTo>
                <a:lnTo>
                  <a:pt x="52221" y="9291"/>
                </a:lnTo>
                <a:lnTo>
                  <a:pt x="51530" y="15923"/>
                </a:lnTo>
                <a:lnTo>
                  <a:pt x="46905" y="21334"/>
                </a:lnTo>
                <a:lnTo>
                  <a:pt x="45554" y="23748"/>
                </a:lnTo>
                <a:lnTo>
                  <a:pt x="44053" y="28970"/>
                </a:lnTo>
                <a:lnTo>
                  <a:pt x="40846" y="34466"/>
                </a:lnTo>
                <a:lnTo>
                  <a:pt x="36246" y="40084"/>
                </a:lnTo>
                <a:lnTo>
                  <a:pt x="31026" y="45755"/>
                </a:lnTo>
                <a:lnTo>
                  <a:pt x="29253" y="48601"/>
                </a:lnTo>
                <a:lnTo>
                  <a:pt x="27283" y="54303"/>
                </a:lnTo>
                <a:lnTo>
                  <a:pt x="23868" y="60013"/>
                </a:lnTo>
                <a:lnTo>
                  <a:pt x="21624" y="62869"/>
                </a:lnTo>
                <a:lnTo>
                  <a:pt x="19130" y="68582"/>
                </a:lnTo>
                <a:lnTo>
                  <a:pt x="18465" y="71439"/>
                </a:lnTo>
                <a:lnTo>
                  <a:pt x="15186" y="77153"/>
                </a:lnTo>
                <a:lnTo>
                  <a:pt x="12979" y="80011"/>
                </a:lnTo>
                <a:lnTo>
                  <a:pt x="10525" y="85725"/>
                </a:lnTo>
                <a:lnTo>
                  <a:pt x="9435" y="92393"/>
                </a:lnTo>
                <a:lnTo>
                  <a:pt x="9144" y="96838"/>
                </a:lnTo>
                <a:lnTo>
                  <a:pt x="8950" y="101707"/>
                </a:lnTo>
                <a:lnTo>
                  <a:pt x="7868" y="105904"/>
                </a:lnTo>
                <a:lnTo>
                  <a:pt x="6195" y="109656"/>
                </a:lnTo>
                <a:lnTo>
                  <a:pt x="4127" y="113109"/>
                </a:lnTo>
                <a:lnTo>
                  <a:pt x="2748" y="117316"/>
                </a:lnTo>
                <a:lnTo>
                  <a:pt x="1829" y="122026"/>
                </a:lnTo>
                <a:lnTo>
                  <a:pt x="1216" y="127071"/>
                </a:lnTo>
                <a:lnTo>
                  <a:pt x="807" y="132339"/>
                </a:lnTo>
                <a:lnTo>
                  <a:pt x="535" y="137757"/>
                </a:lnTo>
                <a:lnTo>
                  <a:pt x="151" y="151942"/>
                </a:lnTo>
                <a:lnTo>
                  <a:pt x="0" y="186101"/>
                </a:lnTo>
                <a:lnTo>
                  <a:pt x="949" y="190743"/>
                </a:lnTo>
                <a:lnTo>
                  <a:pt x="2534" y="194790"/>
                </a:lnTo>
                <a:lnTo>
                  <a:pt x="7372" y="203578"/>
                </a:lnTo>
                <a:lnTo>
                  <a:pt x="8033" y="207319"/>
                </a:lnTo>
                <a:lnTo>
                  <a:pt x="8458" y="212931"/>
                </a:lnTo>
                <a:lnTo>
                  <a:pt x="9445" y="213392"/>
                </a:lnTo>
                <a:lnTo>
                  <a:pt x="13083" y="213904"/>
                </a:lnTo>
                <a:lnTo>
                  <a:pt x="15386" y="214993"/>
                </a:lnTo>
                <a:lnTo>
                  <a:pt x="22226" y="220123"/>
                </a:lnTo>
                <a:lnTo>
                  <a:pt x="24160" y="221658"/>
                </a:lnTo>
                <a:lnTo>
                  <a:pt x="25629" y="221115"/>
                </a:lnTo>
                <a:lnTo>
                  <a:pt x="32246" y="216752"/>
                </a:lnTo>
                <a:lnTo>
                  <a:pt x="37503" y="215397"/>
                </a:lnTo>
                <a:lnTo>
                  <a:pt x="43015" y="214795"/>
                </a:lnTo>
                <a:lnTo>
                  <a:pt x="45819" y="214634"/>
                </a:lnTo>
                <a:lnTo>
                  <a:pt x="48640" y="213575"/>
                </a:lnTo>
                <a:lnTo>
                  <a:pt x="54315" y="209858"/>
                </a:lnTo>
                <a:lnTo>
                  <a:pt x="58114" y="208485"/>
                </a:lnTo>
                <a:lnTo>
                  <a:pt x="62552" y="207570"/>
                </a:lnTo>
                <a:lnTo>
                  <a:pt x="67415" y="206960"/>
                </a:lnTo>
                <a:lnTo>
                  <a:pt x="71610" y="205601"/>
                </a:lnTo>
                <a:lnTo>
                  <a:pt x="78811" y="201551"/>
                </a:lnTo>
                <a:lnTo>
                  <a:pt x="83018" y="199137"/>
                </a:lnTo>
                <a:lnTo>
                  <a:pt x="92771" y="193916"/>
                </a:lnTo>
                <a:lnTo>
                  <a:pt x="98039" y="192143"/>
                </a:lnTo>
                <a:lnTo>
                  <a:pt x="103456" y="190960"/>
                </a:lnTo>
                <a:lnTo>
                  <a:pt x="108973" y="190172"/>
                </a:lnTo>
                <a:lnTo>
                  <a:pt x="114555" y="188694"/>
                </a:lnTo>
                <a:lnTo>
                  <a:pt x="120182" y="186756"/>
                </a:lnTo>
                <a:lnTo>
                  <a:pt x="125838" y="184512"/>
                </a:lnTo>
                <a:lnTo>
                  <a:pt x="131514" y="182063"/>
                </a:lnTo>
                <a:lnTo>
                  <a:pt x="142900" y="176802"/>
                </a:lnTo>
                <a:lnTo>
                  <a:pt x="149556" y="175018"/>
                </a:lnTo>
                <a:lnTo>
                  <a:pt x="156851" y="173829"/>
                </a:lnTo>
                <a:lnTo>
                  <a:pt x="164571" y="173036"/>
                </a:lnTo>
                <a:lnTo>
                  <a:pt x="172576" y="171555"/>
                </a:lnTo>
                <a:lnTo>
                  <a:pt x="180770" y="169616"/>
                </a:lnTo>
                <a:lnTo>
                  <a:pt x="189090" y="167369"/>
                </a:lnTo>
                <a:lnTo>
                  <a:pt x="196542" y="165872"/>
                </a:lnTo>
                <a:lnTo>
                  <a:pt x="203415" y="164874"/>
                </a:lnTo>
                <a:lnTo>
                  <a:pt x="209901" y="164209"/>
                </a:lnTo>
                <a:lnTo>
                  <a:pt x="215178" y="162813"/>
                </a:lnTo>
                <a:lnTo>
                  <a:pt x="219649" y="160930"/>
                </a:lnTo>
                <a:lnTo>
                  <a:pt x="231447" y="15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2"/>
          <p:cNvSpPr/>
          <p:nvPr/>
        </p:nvSpPr>
        <p:spPr>
          <a:xfrm>
            <a:off x="3586280" y="3171868"/>
            <a:ext cx="76918" cy="77069"/>
          </a:xfrm>
          <a:custGeom>
            <a:avLst/>
            <a:gdLst/>
            <a:ahLst/>
            <a:cxnLst/>
            <a:rect l="0" t="0" r="0" b="0"/>
            <a:pathLst>
              <a:path w="76918" h="77069">
                <a:moveTo>
                  <a:pt x="8454" y="17102"/>
                </a:moveTo>
                <a:lnTo>
                  <a:pt x="8454" y="12551"/>
                </a:lnTo>
                <a:lnTo>
                  <a:pt x="9407" y="11210"/>
                </a:lnTo>
                <a:lnTo>
                  <a:pt x="10995" y="10316"/>
                </a:lnTo>
                <a:lnTo>
                  <a:pt x="15836" y="8882"/>
                </a:lnTo>
                <a:lnTo>
                  <a:pt x="18138" y="8764"/>
                </a:lnTo>
                <a:lnTo>
                  <a:pt x="29527" y="8599"/>
                </a:lnTo>
                <a:lnTo>
                  <a:pt x="45367" y="8538"/>
                </a:lnTo>
                <a:lnTo>
                  <a:pt x="48303" y="9488"/>
                </a:lnTo>
                <a:lnTo>
                  <a:pt x="51212" y="11073"/>
                </a:lnTo>
                <a:lnTo>
                  <a:pt x="54105" y="13083"/>
                </a:lnTo>
                <a:lnTo>
                  <a:pt x="56985" y="14422"/>
                </a:lnTo>
                <a:lnTo>
                  <a:pt x="59859" y="15315"/>
                </a:lnTo>
                <a:lnTo>
                  <a:pt x="66762" y="16749"/>
                </a:lnTo>
                <a:lnTo>
                  <a:pt x="68281" y="17819"/>
                </a:lnTo>
                <a:lnTo>
                  <a:pt x="70247" y="19485"/>
                </a:lnTo>
                <a:lnTo>
                  <a:pt x="75694" y="24452"/>
                </a:lnTo>
                <a:lnTo>
                  <a:pt x="76141" y="25812"/>
                </a:lnTo>
                <a:lnTo>
                  <a:pt x="76439" y="27671"/>
                </a:lnTo>
                <a:lnTo>
                  <a:pt x="76637" y="29863"/>
                </a:lnTo>
                <a:lnTo>
                  <a:pt x="76770" y="32276"/>
                </a:lnTo>
                <a:lnTo>
                  <a:pt x="76917" y="37498"/>
                </a:lnTo>
                <a:lnTo>
                  <a:pt x="76004" y="40224"/>
                </a:lnTo>
                <a:lnTo>
                  <a:pt x="74443" y="42994"/>
                </a:lnTo>
                <a:lnTo>
                  <a:pt x="72449" y="45794"/>
                </a:lnTo>
                <a:lnTo>
                  <a:pt x="70167" y="48612"/>
                </a:lnTo>
                <a:lnTo>
                  <a:pt x="67694" y="51444"/>
                </a:lnTo>
                <a:lnTo>
                  <a:pt x="61431" y="58281"/>
                </a:lnTo>
                <a:lnTo>
                  <a:pt x="50768" y="69068"/>
                </a:lnTo>
                <a:lnTo>
                  <a:pt x="48093" y="71748"/>
                </a:lnTo>
                <a:lnTo>
                  <a:pt x="45358" y="73535"/>
                </a:lnTo>
                <a:lnTo>
                  <a:pt x="42582" y="74726"/>
                </a:lnTo>
                <a:lnTo>
                  <a:pt x="39778" y="75520"/>
                </a:lnTo>
                <a:lnTo>
                  <a:pt x="36957" y="76050"/>
                </a:lnTo>
                <a:lnTo>
                  <a:pt x="34124" y="76403"/>
                </a:lnTo>
                <a:lnTo>
                  <a:pt x="31282" y="76638"/>
                </a:lnTo>
                <a:lnTo>
                  <a:pt x="28435" y="76795"/>
                </a:lnTo>
                <a:lnTo>
                  <a:pt x="22732" y="76970"/>
                </a:lnTo>
                <a:lnTo>
                  <a:pt x="14166" y="77068"/>
                </a:lnTo>
                <a:lnTo>
                  <a:pt x="12263" y="76129"/>
                </a:lnTo>
                <a:lnTo>
                  <a:pt x="10993" y="74551"/>
                </a:lnTo>
                <a:lnTo>
                  <a:pt x="10147" y="72546"/>
                </a:lnTo>
                <a:lnTo>
                  <a:pt x="8630" y="70257"/>
                </a:lnTo>
                <a:lnTo>
                  <a:pt x="6666" y="67779"/>
                </a:lnTo>
                <a:lnTo>
                  <a:pt x="4405" y="65174"/>
                </a:lnTo>
                <a:lnTo>
                  <a:pt x="2897" y="62485"/>
                </a:lnTo>
                <a:lnTo>
                  <a:pt x="1892" y="59740"/>
                </a:lnTo>
                <a:lnTo>
                  <a:pt x="1222" y="56957"/>
                </a:lnTo>
                <a:lnTo>
                  <a:pt x="776" y="54149"/>
                </a:lnTo>
                <a:lnTo>
                  <a:pt x="477" y="51325"/>
                </a:lnTo>
                <a:lnTo>
                  <a:pt x="279" y="48490"/>
                </a:lnTo>
                <a:lnTo>
                  <a:pt x="147" y="45647"/>
                </a:lnTo>
                <a:lnTo>
                  <a:pt x="0" y="39948"/>
                </a:lnTo>
                <a:lnTo>
                  <a:pt x="913" y="37095"/>
                </a:lnTo>
                <a:lnTo>
                  <a:pt x="2474" y="34241"/>
                </a:lnTo>
                <a:lnTo>
                  <a:pt x="4468" y="31385"/>
                </a:lnTo>
                <a:lnTo>
                  <a:pt x="6749" y="28529"/>
                </a:lnTo>
                <a:lnTo>
                  <a:pt x="9223" y="25673"/>
                </a:lnTo>
                <a:lnTo>
                  <a:pt x="11824" y="22815"/>
                </a:lnTo>
                <a:lnTo>
                  <a:pt x="17255" y="17101"/>
                </a:lnTo>
                <a:lnTo>
                  <a:pt x="28502" y="5671"/>
                </a:lnTo>
                <a:lnTo>
                  <a:pt x="31344" y="3767"/>
                </a:lnTo>
                <a:lnTo>
                  <a:pt x="34192" y="2496"/>
                </a:lnTo>
                <a:lnTo>
                  <a:pt x="37043" y="1650"/>
                </a:lnTo>
                <a:lnTo>
                  <a:pt x="40848" y="1086"/>
                </a:lnTo>
                <a:lnTo>
                  <a:pt x="45290" y="709"/>
                </a:lnTo>
                <a:lnTo>
                  <a:pt x="54354" y="291"/>
                </a:lnTo>
                <a:lnTo>
                  <a:pt x="66416" y="0"/>
                </a:lnTo>
                <a:lnTo>
                  <a:pt x="68050" y="938"/>
                </a:lnTo>
                <a:lnTo>
                  <a:pt x="70093" y="2516"/>
                </a:lnTo>
                <a:lnTo>
                  <a:pt x="72407" y="4520"/>
                </a:lnTo>
                <a:lnTo>
                  <a:pt x="73949" y="6809"/>
                </a:lnTo>
                <a:lnTo>
                  <a:pt x="74978" y="9288"/>
                </a:lnTo>
                <a:lnTo>
                  <a:pt x="75663" y="11892"/>
                </a:lnTo>
                <a:lnTo>
                  <a:pt x="76120" y="14581"/>
                </a:lnTo>
                <a:lnTo>
                  <a:pt x="76425" y="17326"/>
                </a:lnTo>
                <a:lnTo>
                  <a:pt x="76628" y="20109"/>
                </a:lnTo>
                <a:lnTo>
                  <a:pt x="76764" y="22916"/>
                </a:lnTo>
                <a:lnTo>
                  <a:pt x="76914" y="28576"/>
                </a:lnTo>
                <a:lnTo>
                  <a:pt x="76002" y="31419"/>
                </a:lnTo>
                <a:lnTo>
                  <a:pt x="74441" y="34266"/>
                </a:lnTo>
                <a:lnTo>
                  <a:pt x="72448" y="37117"/>
                </a:lnTo>
                <a:lnTo>
                  <a:pt x="70167" y="39970"/>
                </a:lnTo>
                <a:lnTo>
                  <a:pt x="67694" y="42825"/>
                </a:lnTo>
                <a:lnTo>
                  <a:pt x="65092" y="45681"/>
                </a:lnTo>
                <a:lnTo>
                  <a:pt x="59662" y="51393"/>
                </a:lnTo>
                <a:lnTo>
                  <a:pt x="44425" y="66843"/>
                </a:lnTo>
                <a:lnTo>
                  <a:pt x="42912" y="67408"/>
                </a:lnTo>
                <a:lnTo>
                  <a:pt x="40951" y="67784"/>
                </a:lnTo>
                <a:lnTo>
                  <a:pt x="38692" y="68035"/>
                </a:lnTo>
                <a:lnTo>
                  <a:pt x="36232" y="68202"/>
                </a:lnTo>
                <a:lnTo>
                  <a:pt x="33641" y="68314"/>
                </a:lnTo>
                <a:lnTo>
                  <a:pt x="28221" y="68437"/>
                </a:lnTo>
                <a:lnTo>
                  <a:pt x="14138" y="68523"/>
                </a:lnTo>
                <a:lnTo>
                  <a:pt x="12244" y="67575"/>
                </a:lnTo>
                <a:lnTo>
                  <a:pt x="10981" y="65991"/>
                </a:lnTo>
                <a:lnTo>
                  <a:pt x="8954" y="61155"/>
                </a:lnTo>
                <a:lnTo>
                  <a:pt x="8787" y="59805"/>
                </a:lnTo>
                <a:lnTo>
                  <a:pt x="8676" y="57953"/>
                </a:lnTo>
                <a:lnTo>
                  <a:pt x="8553" y="53356"/>
                </a:lnTo>
                <a:lnTo>
                  <a:pt x="8499" y="48137"/>
                </a:lnTo>
                <a:lnTo>
                  <a:pt x="9436" y="45412"/>
                </a:lnTo>
                <a:lnTo>
                  <a:pt x="11014" y="42642"/>
                </a:lnTo>
                <a:lnTo>
                  <a:pt x="13018" y="39844"/>
                </a:lnTo>
                <a:lnTo>
                  <a:pt x="15307" y="37978"/>
                </a:lnTo>
                <a:lnTo>
                  <a:pt x="17785" y="36734"/>
                </a:lnTo>
                <a:lnTo>
                  <a:pt x="20390" y="35905"/>
                </a:lnTo>
                <a:lnTo>
                  <a:pt x="23079" y="34400"/>
                </a:lnTo>
                <a:lnTo>
                  <a:pt x="25825" y="32444"/>
                </a:lnTo>
                <a:lnTo>
                  <a:pt x="28607" y="30187"/>
                </a:lnTo>
                <a:lnTo>
                  <a:pt x="31415" y="28683"/>
                </a:lnTo>
                <a:lnTo>
                  <a:pt x="34238" y="27680"/>
                </a:lnTo>
                <a:lnTo>
                  <a:pt x="41064" y="26070"/>
                </a:lnTo>
                <a:lnTo>
                  <a:pt x="42577" y="25938"/>
                </a:lnTo>
                <a:lnTo>
                  <a:pt x="44537" y="25850"/>
                </a:lnTo>
                <a:lnTo>
                  <a:pt x="49257" y="25752"/>
                </a:lnTo>
                <a:lnTo>
                  <a:pt x="62852" y="25684"/>
                </a:lnTo>
                <a:lnTo>
                  <a:pt x="64722" y="26633"/>
                </a:lnTo>
                <a:lnTo>
                  <a:pt x="65969" y="28219"/>
                </a:lnTo>
                <a:lnTo>
                  <a:pt x="66800" y="30228"/>
                </a:lnTo>
                <a:lnTo>
                  <a:pt x="67354" y="32520"/>
                </a:lnTo>
                <a:lnTo>
                  <a:pt x="67723" y="35000"/>
                </a:lnTo>
                <a:lnTo>
                  <a:pt x="68317" y="41275"/>
                </a:lnTo>
                <a:lnTo>
                  <a:pt x="67412" y="41789"/>
                </a:lnTo>
                <a:lnTo>
                  <a:pt x="65857" y="42133"/>
                </a:lnTo>
                <a:lnTo>
                  <a:pt x="63868" y="42361"/>
                </a:lnTo>
                <a:lnTo>
                  <a:pt x="62542" y="43467"/>
                </a:lnTo>
                <a:lnTo>
                  <a:pt x="61657" y="45156"/>
                </a:lnTo>
                <a:lnTo>
                  <a:pt x="61068" y="47234"/>
                </a:lnTo>
                <a:lnTo>
                  <a:pt x="59723" y="48620"/>
                </a:lnTo>
                <a:lnTo>
                  <a:pt x="57873" y="49544"/>
                </a:lnTo>
                <a:lnTo>
                  <a:pt x="55688" y="50160"/>
                </a:lnTo>
                <a:lnTo>
                  <a:pt x="53278" y="50570"/>
                </a:lnTo>
                <a:lnTo>
                  <a:pt x="50720" y="50844"/>
                </a:lnTo>
                <a:lnTo>
                  <a:pt x="48062" y="51027"/>
                </a:lnTo>
                <a:lnTo>
                  <a:pt x="45337" y="50196"/>
                </a:lnTo>
                <a:lnTo>
                  <a:pt x="42568" y="48689"/>
                </a:lnTo>
                <a:lnTo>
                  <a:pt x="35831" y="43979"/>
                </a:lnTo>
                <a:lnTo>
                  <a:pt x="34325" y="42640"/>
                </a:lnTo>
                <a:lnTo>
                  <a:pt x="30113" y="38612"/>
                </a:lnTo>
                <a:lnTo>
                  <a:pt x="28609" y="36204"/>
                </a:lnTo>
                <a:lnTo>
                  <a:pt x="27606" y="33647"/>
                </a:lnTo>
                <a:lnTo>
                  <a:pt x="26937" y="30989"/>
                </a:lnTo>
                <a:lnTo>
                  <a:pt x="26491" y="28265"/>
                </a:lnTo>
                <a:lnTo>
                  <a:pt x="26194" y="25496"/>
                </a:lnTo>
                <a:lnTo>
                  <a:pt x="25599" y="171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3"/>
          <p:cNvSpPr/>
          <p:nvPr/>
        </p:nvSpPr>
        <p:spPr>
          <a:xfrm>
            <a:off x="3980612" y="3532374"/>
            <a:ext cx="59497" cy="76636"/>
          </a:xfrm>
          <a:custGeom>
            <a:avLst/>
            <a:gdLst/>
            <a:ahLst/>
            <a:cxnLst/>
            <a:rect l="0" t="0" r="0" b="0"/>
            <a:pathLst>
              <a:path w="59497" h="76636">
                <a:moveTo>
                  <a:pt x="17030" y="25213"/>
                </a:moveTo>
                <a:lnTo>
                  <a:pt x="17030" y="33433"/>
                </a:lnTo>
                <a:lnTo>
                  <a:pt x="17983" y="34503"/>
                </a:lnTo>
                <a:lnTo>
                  <a:pt x="21581" y="38232"/>
                </a:lnTo>
                <a:lnTo>
                  <a:pt x="22921" y="40560"/>
                </a:lnTo>
                <a:lnTo>
                  <a:pt x="23815" y="43064"/>
                </a:lnTo>
                <a:lnTo>
                  <a:pt x="24411" y="45686"/>
                </a:lnTo>
                <a:lnTo>
                  <a:pt x="25760" y="48387"/>
                </a:lnTo>
                <a:lnTo>
                  <a:pt x="27613" y="51140"/>
                </a:lnTo>
                <a:lnTo>
                  <a:pt x="29800" y="53928"/>
                </a:lnTo>
                <a:lnTo>
                  <a:pt x="30306" y="56739"/>
                </a:lnTo>
                <a:lnTo>
                  <a:pt x="29691" y="59565"/>
                </a:lnTo>
                <a:lnTo>
                  <a:pt x="28328" y="62402"/>
                </a:lnTo>
                <a:lnTo>
                  <a:pt x="27420" y="65246"/>
                </a:lnTo>
                <a:lnTo>
                  <a:pt x="26814" y="68094"/>
                </a:lnTo>
                <a:lnTo>
                  <a:pt x="25674" y="76147"/>
                </a:lnTo>
                <a:lnTo>
                  <a:pt x="24697" y="76314"/>
                </a:lnTo>
                <a:lnTo>
                  <a:pt x="23094" y="76426"/>
                </a:lnTo>
                <a:lnTo>
                  <a:pt x="18228" y="76604"/>
                </a:lnTo>
                <a:lnTo>
                  <a:pt x="12834" y="76635"/>
                </a:lnTo>
                <a:lnTo>
                  <a:pt x="11375" y="75687"/>
                </a:lnTo>
                <a:lnTo>
                  <a:pt x="10403" y="74102"/>
                </a:lnTo>
                <a:lnTo>
                  <a:pt x="9754" y="72093"/>
                </a:lnTo>
                <a:lnTo>
                  <a:pt x="8370" y="69802"/>
                </a:lnTo>
                <a:lnTo>
                  <a:pt x="6494" y="67321"/>
                </a:lnTo>
                <a:lnTo>
                  <a:pt x="4291" y="64715"/>
                </a:lnTo>
                <a:lnTo>
                  <a:pt x="2822" y="62025"/>
                </a:lnTo>
                <a:lnTo>
                  <a:pt x="1843" y="59280"/>
                </a:lnTo>
                <a:lnTo>
                  <a:pt x="1191" y="56497"/>
                </a:lnTo>
                <a:lnTo>
                  <a:pt x="755" y="53689"/>
                </a:lnTo>
                <a:lnTo>
                  <a:pt x="465" y="50865"/>
                </a:lnTo>
                <a:lnTo>
                  <a:pt x="272" y="48029"/>
                </a:lnTo>
                <a:lnTo>
                  <a:pt x="143" y="45186"/>
                </a:lnTo>
                <a:lnTo>
                  <a:pt x="0" y="39488"/>
                </a:lnTo>
                <a:lnTo>
                  <a:pt x="914" y="37587"/>
                </a:lnTo>
                <a:lnTo>
                  <a:pt x="2476" y="36320"/>
                </a:lnTo>
                <a:lnTo>
                  <a:pt x="4470" y="35475"/>
                </a:lnTo>
                <a:lnTo>
                  <a:pt x="5799" y="33959"/>
                </a:lnTo>
                <a:lnTo>
                  <a:pt x="6685" y="31996"/>
                </a:lnTo>
                <a:lnTo>
                  <a:pt x="8108" y="26553"/>
                </a:lnTo>
                <a:lnTo>
                  <a:pt x="9177" y="26106"/>
                </a:lnTo>
                <a:lnTo>
                  <a:pt x="10842" y="25809"/>
                </a:lnTo>
                <a:lnTo>
                  <a:pt x="12905" y="25610"/>
                </a:lnTo>
                <a:lnTo>
                  <a:pt x="15232" y="25478"/>
                </a:lnTo>
                <a:lnTo>
                  <a:pt x="20359" y="25331"/>
                </a:lnTo>
                <a:lnTo>
                  <a:pt x="37074" y="25223"/>
                </a:lnTo>
                <a:lnTo>
                  <a:pt x="39917" y="26172"/>
                </a:lnTo>
                <a:lnTo>
                  <a:pt x="42766" y="27758"/>
                </a:lnTo>
                <a:lnTo>
                  <a:pt x="45617" y="29767"/>
                </a:lnTo>
                <a:lnTo>
                  <a:pt x="47518" y="32059"/>
                </a:lnTo>
                <a:lnTo>
                  <a:pt x="48785" y="34540"/>
                </a:lnTo>
                <a:lnTo>
                  <a:pt x="49630" y="37146"/>
                </a:lnTo>
                <a:lnTo>
                  <a:pt x="51146" y="39836"/>
                </a:lnTo>
                <a:lnTo>
                  <a:pt x="53109" y="42581"/>
                </a:lnTo>
                <a:lnTo>
                  <a:pt x="58553" y="49281"/>
                </a:lnTo>
                <a:lnTo>
                  <a:pt x="58999" y="50784"/>
                </a:lnTo>
                <a:lnTo>
                  <a:pt x="59297" y="52738"/>
                </a:lnTo>
                <a:lnTo>
                  <a:pt x="59496" y="54993"/>
                </a:lnTo>
                <a:lnTo>
                  <a:pt x="58675" y="57449"/>
                </a:lnTo>
                <a:lnTo>
                  <a:pt x="57176" y="60038"/>
                </a:lnTo>
                <a:lnTo>
                  <a:pt x="52477" y="66488"/>
                </a:lnTo>
                <a:lnTo>
                  <a:pt x="51139" y="67970"/>
                </a:lnTo>
                <a:lnTo>
                  <a:pt x="44041" y="75317"/>
                </a:lnTo>
                <a:lnTo>
                  <a:pt x="42657" y="74808"/>
                </a:lnTo>
                <a:lnTo>
                  <a:pt x="40782" y="73517"/>
                </a:lnTo>
                <a:lnTo>
                  <a:pt x="35480" y="69151"/>
                </a:lnTo>
                <a:lnTo>
                  <a:pt x="34093" y="67839"/>
                </a:lnTo>
                <a:lnTo>
                  <a:pt x="22358" y="56238"/>
                </a:lnTo>
                <a:lnTo>
                  <a:pt x="20582" y="52564"/>
                </a:lnTo>
                <a:lnTo>
                  <a:pt x="19398" y="48210"/>
                </a:lnTo>
                <a:lnTo>
                  <a:pt x="18609" y="43402"/>
                </a:lnTo>
                <a:lnTo>
                  <a:pt x="18082" y="39244"/>
                </a:lnTo>
                <a:lnTo>
                  <a:pt x="17731" y="35519"/>
                </a:lnTo>
                <a:lnTo>
                  <a:pt x="17498" y="32084"/>
                </a:lnTo>
                <a:lnTo>
                  <a:pt x="17342" y="28841"/>
                </a:lnTo>
                <a:lnTo>
                  <a:pt x="17169" y="22698"/>
                </a:lnTo>
                <a:lnTo>
                  <a:pt x="17042" y="5241"/>
                </a:lnTo>
                <a:lnTo>
                  <a:pt x="17991" y="3326"/>
                </a:lnTo>
                <a:lnTo>
                  <a:pt x="19576" y="2049"/>
                </a:lnTo>
                <a:lnTo>
                  <a:pt x="21585" y="1198"/>
                </a:lnTo>
                <a:lnTo>
                  <a:pt x="23876" y="630"/>
                </a:lnTo>
                <a:lnTo>
                  <a:pt x="26357" y="252"/>
                </a:lnTo>
                <a:lnTo>
                  <a:pt x="28963" y="0"/>
                </a:lnTo>
                <a:lnTo>
                  <a:pt x="30700" y="784"/>
                </a:lnTo>
                <a:lnTo>
                  <a:pt x="31858" y="2260"/>
                </a:lnTo>
                <a:lnTo>
                  <a:pt x="32631" y="4196"/>
                </a:lnTo>
                <a:lnTo>
                  <a:pt x="34098" y="5487"/>
                </a:lnTo>
                <a:lnTo>
                  <a:pt x="36029" y="6347"/>
                </a:lnTo>
                <a:lnTo>
                  <a:pt x="38268" y="6921"/>
                </a:lnTo>
                <a:lnTo>
                  <a:pt x="40714" y="8256"/>
                </a:lnTo>
                <a:lnTo>
                  <a:pt x="43297" y="10098"/>
                </a:lnTo>
                <a:lnTo>
                  <a:pt x="45971" y="12279"/>
                </a:lnTo>
                <a:lnTo>
                  <a:pt x="47754" y="15638"/>
                </a:lnTo>
                <a:lnTo>
                  <a:pt x="48943" y="19782"/>
                </a:lnTo>
                <a:lnTo>
                  <a:pt x="49735" y="24450"/>
                </a:lnTo>
                <a:lnTo>
                  <a:pt x="50264" y="28514"/>
                </a:lnTo>
                <a:lnTo>
                  <a:pt x="50616" y="32177"/>
                </a:lnTo>
                <a:lnTo>
                  <a:pt x="50851" y="35570"/>
                </a:lnTo>
                <a:lnTo>
                  <a:pt x="51007" y="38785"/>
                </a:lnTo>
                <a:lnTo>
                  <a:pt x="51181" y="44898"/>
                </a:lnTo>
                <a:lnTo>
                  <a:pt x="51279" y="53694"/>
                </a:lnTo>
                <a:lnTo>
                  <a:pt x="50340" y="56583"/>
                </a:lnTo>
                <a:lnTo>
                  <a:pt x="48762" y="59461"/>
                </a:lnTo>
                <a:lnTo>
                  <a:pt x="46757" y="62333"/>
                </a:lnTo>
                <a:lnTo>
                  <a:pt x="44468" y="64247"/>
                </a:lnTo>
                <a:lnTo>
                  <a:pt x="41989" y="65523"/>
                </a:lnTo>
                <a:lnTo>
                  <a:pt x="39385" y="66374"/>
                </a:lnTo>
                <a:lnTo>
                  <a:pt x="37648" y="67894"/>
                </a:lnTo>
                <a:lnTo>
                  <a:pt x="36490" y="69859"/>
                </a:lnTo>
                <a:lnTo>
                  <a:pt x="35718" y="72123"/>
                </a:lnTo>
                <a:lnTo>
                  <a:pt x="34251" y="73631"/>
                </a:lnTo>
                <a:lnTo>
                  <a:pt x="32321" y="74637"/>
                </a:lnTo>
                <a:lnTo>
                  <a:pt x="30082" y="75307"/>
                </a:lnTo>
                <a:lnTo>
                  <a:pt x="28589" y="74801"/>
                </a:lnTo>
                <a:lnTo>
                  <a:pt x="27593" y="73512"/>
                </a:lnTo>
                <a:lnTo>
                  <a:pt x="26929" y="71700"/>
                </a:lnTo>
                <a:lnTo>
                  <a:pt x="25534" y="70492"/>
                </a:lnTo>
                <a:lnTo>
                  <a:pt x="23652" y="69686"/>
                </a:lnTo>
                <a:lnTo>
                  <a:pt x="21445" y="69149"/>
                </a:lnTo>
                <a:lnTo>
                  <a:pt x="19973" y="67839"/>
                </a:lnTo>
                <a:lnTo>
                  <a:pt x="18992" y="66013"/>
                </a:lnTo>
                <a:lnTo>
                  <a:pt x="17030" y="595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84"/>
          <p:cNvSpPr/>
          <p:nvPr/>
        </p:nvSpPr>
        <p:spPr>
          <a:xfrm>
            <a:off x="6329362" y="2352620"/>
            <a:ext cx="350925" cy="621522"/>
          </a:xfrm>
          <a:custGeom>
            <a:avLst/>
            <a:gdLst/>
            <a:ahLst/>
            <a:cxnLst/>
            <a:rect l="0" t="0" r="0" b="0"/>
            <a:pathLst>
              <a:path w="350925" h="621522">
                <a:moveTo>
                  <a:pt x="68580" y="4817"/>
                </a:moveTo>
                <a:lnTo>
                  <a:pt x="68580" y="130557"/>
                </a:lnTo>
                <a:lnTo>
                  <a:pt x="71120" y="141982"/>
                </a:lnTo>
                <a:lnTo>
                  <a:pt x="75365" y="156583"/>
                </a:lnTo>
                <a:lnTo>
                  <a:pt x="77310" y="164661"/>
                </a:lnTo>
                <a:lnTo>
                  <a:pt x="83761" y="178967"/>
                </a:lnTo>
                <a:lnTo>
                  <a:pt x="94474" y="192816"/>
                </a:lnTo>
                <a:lnTo>
                  <a:pt x="97273" y="195873"/>
                </a:lnTo>
                <a:lnTo>
                  <a:pt x="105463" y="201808"/>
                </a:lnTo>
                <a:lnTo>
                  <a:pt x="114500" y="207621"/>
                </a:lnTo>
                <a:lnTo>
                  <a:pt x="124943" y="215296"/>
                </a:lnTo>
                <a:lnTo>
                  <a:pt x="131095" y="217426"/>
                </a:lnTo>
                <a:lnTo>
                  <a:pt x="139914" y="218625"/>
                </a:lnTo>
                <a:lnTo>
                  <a:pt x="148227" y="218905"/>
                </a:lnTo>
                <a:lnTo>
                  <a:pt x="164535" y="219085"/>
                </a:lnTo>
                <a:lnTo>
                  <a:pt x="173457" y="216570"/>
                </a:lnTo>
                <a:lnTo>
                  <a:pt x="182819" y="212277"/>
                </a:lnTo>
                <a:lnTo>
                  <a:pt x="194398" y="204505"/>
                </a:lnTo>
                <a:lnTo>
                  <a:pt x="204191" y="198977"/>
                </a:lnTo>
                <a:lnTo>
                  <a:pt x="212354" y="193346"/>
                </a:lnTo>
                <a:lnTo>
                  <a:pt x="215865" y="190510"/>
                </a:lnTo>
                <a:lnTo>
                  <a:pt x="222305" y="182280"/>
                </a:lnTo>
                <a:lnTo>
                  <a:pt x="225356" y="177418"/>
                </a:lnTo>
                <a:lnTo>
                  <a:pt x="233825" y="169476"/>
                </a:lnTo>
                <a:lnTo>
                  <a:pt x="238751" y="166025"/>
                </a:lnTo>
                <a:lnTo>
                  <a:pt x="246765" y="157110"/>
                </a:lnTo>
                <a:lnTo>
                  <a:pt x="256630" y="141381"/>
                </a:lnTo>
                <a:lnTo>
                  <a:pt x="265586" y="127195"/>
                </a:lnTo>
                <a:lnTo>
                  <a:pt x="274272" y="114420"/>
                </a:lnTo>
                <a:lnTo>
                  <a:pt x="277145" y="109318"/>
                </a:lnTo>
                <a:lnTo>
                  <a:pt x="280339" y="98570"/>
                </a:lnTo>
                <a:lnTo>
                  <a:pt x="281190" y="93036"/>
                </a:lnTo>
                <a:lnTo>
                  <a:pt x="284676" y="84348"/>
                </a:lnTo>
                <a:lnTo>
                  <a:pt x="286938" y="80698"/>
                </a:lnTo>
                <a:lnTo>
                  <a:pt x="289453" y="71562"/>
                </a:lnTo>
                <a:lnTo>
                  <a:pt x="290869" y="55708"/>
                </a:lnTo>
                <a:lnTo>
                  <a:pt x="291348" y="37836"/>
                </a:lnTo>
                <a:lnTo>
                  <a:pt x="291465" y="0"/>
                </a:lnTo>
                <a:lnTo>
                  <a:pt x="291465" y="63215"/>
                </a:lnTo>
                <a:lnTo>
                  <a:pt x="294005" y="76492"/>
                </a:lnTo>
                <a:lnTo>
                  <a:pt x="297356" y="90965"/>
                </a:lnTo>
                <a:lnTo>
                  <a:pt x="298846" y="103748"/>
                </a:lnTo>
                <a:lnTo>
                  <a:pt x="302048" y="118319"/>
                </a:lnTo>
                <a:lnTo>
                  <a:pt x="306646" y="133367"/>
                </a:lnTo>
                <a:lnTo>
                  <a:pt x="314590" y="153502"/>
                </a:lnTo>
                <a:lnTo>
                  <a:pt x="320158" y="169007"/>
                </a:lnTo>
                <a:lnTo>
                  <a:pt x="337196" y="219245"/>
                </a:lnTo>
                <a:lnTo>
                  <a:pt x="340365" y="236326"/>
                </a:lnTo>
                <a:lnTo>
                  <a:pt x="341774" y="254395"/>
                </a:lnTo>
                <a:lnTo>
                  <a:pt x="342399" y="275126"/>
                </a:lnTo>
                <a:lnTo>
                  <a:pt x="345218" y="294499"/>
                </a:lnTo>
                <a:lnTo>
                  <a:pt x="348693" y="313587"/>
                </a:lnTo>
                <a:lnTo>
                  <a:pt x="349619" y="324011"/>
                </a:lnTo>
                <a:lnTo>
                  <a:pt x="350238" y="334771"/>
                </a:lnTo>
                <a:lnTo>
                  <a:pt x="350924" y="354346"/>
                </a:lnTo>
                <a:lnTo>
                  <a:pt x="350276" y="373523"/>
                </a:lnTo>
                <a:lnTo>
                  <a:pt x="348770" y="383971"/>
                </a:lnTo>
                <a:lnTo>
                  <a:pt x="346813" y="394746"/>
                </a:lnTo>
                <a:lnTo>
                  <a:pt x="343604" y="405740"/>
                </a:lnTo>
                <a:lnTo>
                  <a:pt x="339559" y="416879"/>
                </a:lnTo>
                <a:lnTo>
                  <a:pt x="334958" y="428115"/>
                </a:lnTo>
                <a:lnTo>
                  <a:pt x="329985" y="439416"/>
                </a:lnTo>
                <a:lnTo>
                  <a:pt x="319380" y="462132"/>
                </a:lnTo>
                <a:lnTo>
                  <a:pt x="313885" y="472571"/>
                </a:lnTo>
                <a:lnTo>
                  <a:pt x="308317" y="482388"/>
                </a:lnTo>
                <a:lnTo>
                  <a:pt x="302699" y="491790"/>
                </a:lnTo>
                <a:lnTo>
                  <a:pt x="296097" y="500916"/>
                </a:lnTo>
                <a:lnTo>
                  <a:pt x="288838" y="509857"/>
                </a:lnTo>
                <a:lnTo>
                  <a:pt x="281141" y="518676"/>
                </a:lnTo>
                <a:lnTo>
                  <a:pt x="273152" y="527412"/>
                </a:lnTo>
                <a:lnTo>
                  <a:pt x="256656" y="544739"/>
                </a:lnTo>
                <a:lnTo>
                  <a:pt x="248257" y="552407"/>
                </a:lnTo>
                <a:lnTo>
                  <a:pt x="239800" y="559425"/>
                </a:lnTo>
                <a:lnTo>
                  <a:pt x="231304" y="566008"/>
                </a:lnTo>
                <a:lnTo>
                  <a:pt x="222783" y="572302"/>
                </a:lnTo>
                <a:lnTo>
                  <a:pt x="205694" y="584375"/>
                </a:lnTo>
                <a:lnTo>
                  <a:pt x="198089" y="589309"/>
                </a:lnTo>
                <a:lnTo>
                  <a:pt x="191115" y="593551"/>
                </a:lnTo>
                <a:lnTo>
                  <a:pt x="184560" y="597331"/>
                </a:lnTo>
                <a:lnTo>
                  <a:pt x="177333" y="600804"/>
                </a:lnTo>
                <a:lnTo>
                  <a:pt x="169657" y="604072"/>
                </a:lnTo>
                <a:lnTo>
                  <a:pt x="161682" y="607203"/>
                </a:lnTo>
                <a:lnTo>
                  <a:pt x="154460" y="610242"/>
                </a:lnTo>
                <a:lnTo>
                  <a:pt x="141357" y="616160"/>
                </a:lnTo>
                <a:lnTo>
                  <a:pt x="134243" y="618119"/>
                </a:lnTo>
                <a:lnTo>
                  <a:pt x="126643" y="619425"/>
                </a:lnTo>
                <a:lnTo>
                  <a:pt x="118718" y="620296"/>
                </a:lnTo>
                <a:lnTo>
                  <a:pt x="111530" y="620876"/>
                </a:lnTo>
                <a:lnTo>
                  <a:pt x="104834" y="621263"/>
                </a:lnTo>
                <a:lnTo>
                  <a:pt x="98464" y="621521"/>
                </a:lnTo>
                <a:lnTo>
                  <a:pt x="92313" y="620740"/>
                </a:lnTo>
                <a:lnTo>
                  <a:pt x="86307" y="619268"/>
                </a:lnTo>
                <a:lnTo>
                  <a:pt x="80398" y="617333"/>
                </a:lnTo>
                <a:lnTo>
                  <a:pt x="74554" y="616044"/>
                </a:lnTo>
                <a:lnTo>
                  <a:pt x="68753" y="615184"/>
                </a:lnTo>
                <a:lnTo>
                  <a:pt x="62980" y="614611"/>
                </a:lnTo>
                <a:lnTo>
                  <a:pt x="57227" y="613276"/>
                </a:lnTo>
                <a:lnTo>
                  <a:pt x="51486" y="611434"/>
                </a:lnTo>
                <a:lnTo>
                  <a:pt x="40980" y="606847"/>
                </a:lnTo>
                <a:lnTo>
                  <a:pt x="33136" y="601633"/>
                </a:lnTo>
                <a:lnTo>
                  <a:pt x="26475" y="593601"/>
                </a:lnTo>
                <a:lnTo>
                  <a:pt x="17369" y="580909"/>
                </a:lnTo>
                <a:lnTo>
                  <a:pt x="11530" y="573278"/>
                </a:lnTo>
                <a:lnTo>
                  <a:pt x="5760" y="563536"/>
                </a:lnTo>
                <a:lnTo>
                  <a:pt x="2560" y="550317"/>
                </a:lnTo>
                <a:lnTo>
                  <a:pt x="759" y="531889"/>
                </a:lnTo>
                <a:lnTo>
                  <a:pt x="225" y="520397"/>
                </a:lnTo>
                <a:lnTo>
                  <a:pt x="0" y="510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85"/>
          <p:cNvSpPr/>
          <p:nvPr/>
        </p:nvSpPr>
        <p:spPr>
          <a:xfrm>
            <a:off x="6766559" y="2417445"/>
            <a:ext cx="274322" cy="8573"/>
          </a:xfrm>
          <a:custGeom>
            <a:avLst/>
            <a:gdLst/>
            <a:ahLst/>
            <a:cxnLst/>
            <a:rect l="0" t="0" r="0" b="0"/>
            <a:pathLst>
              <a:path w="274322" h="8573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0"/>
                </a:lnTo>
                <a:lnTo>
                  <a:pt x="14623" y="7778"/>
                </a:lnTo>
                <a:lnTo>
                  <a:pt x="17368" y="8042"/>
                </a:lnTo>
                <a:lnTo>
                  <a:pt x="20152" y="8219"/>
                </a:lnTo>
                <a:lnTo>
                  <a:pt x="28324" y="8415"/>
                </a:lnTo>
                <a:lnTo>
                  <a:pt x="94845" y="8569"/>
                </a:lnTo>
                <a:lnTo>
                  <a:pt x="103235" y="7618"/>
                </a:lnTo>
                <a:lnTo>
                  <a:pt x="111687" y="6031"/>
                </a:lnTo>
                <a:lnTo>
                  <a:pt x="120178" y="4020"/>
                </a:lnTo>
                <a:lnTo>
                  <a:pt x="128696" y="2680"/>
                </a:lnTo>
                <a:lnTo>
                  <a:pt x="137233" y="1787"/>
                </a:lnTo>
                <a:lnTo>
                  <a:pt x="145781" y="1191"/>
                </a:lnTo>
                <a:lnTo>
                  <a:pt x="154338" y="794"/>
                </a:lnTo>
                <a:lnTo>
                  <a:pt x="171464" y="352"/>
                </a:lnTo>
                <a:lnTo>
                  <a:pt x="222729" y="20"/>
                </a:lnTo>
                <a:lnTo>
                  <a:pt x="259413" y="0"/>
                </a:lnTo>
                <a:lnTo>
                  <a:pt x="262477" y="953"/>
                </a:lnTo>
                <a:lnTo>
                  <a:pt x="265473" y="2540"/>
                </a:lnTo>
                <a:lnTo>
                  <a:pt x="274321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6"/>
          <p:cNvSpPr/>
          <p:nvPr/>
        </p:nvSpPr>
        <p:spPr>
          <a:xfrm>
            <a:off x="6843712" y="2528887"/>
            <a:ext cx="265748" cy="8574"/>
          </a:xfrm>
          <a:custGeom>
            <a:avLst/>
            <a:gdLst/>
            <a:ahLst/>
            <a:cxnLst/>
            <a:rect l="0" t="0" r="0" b="0"/>
            <a:pathLst>
              <a:path w="265748" h="8574">
                <a:moveTo>
                  <a:pt x="0" y="8573"/>
                </a:moveTo>
                <a:lnTo>
                  <a:pt x="155864" y="8573"/>
                </a:lnTo>
                <a:lnTo>
                  <a:pt x="162964" y="7620"/>
                </a:lnTo>
                <a:lnTo>
                  <a:pt x="169603" y="6033"/>
                </a:lnTo>
                <a:lnTo>
                  <a:pt x="175933" y="4022"/>
                </a:lnTo>
                <a:lnTo>
                  <a:pt x="182059" y="2681"/>
                </a:lnTo>
                <a:lnTo>
                  <a:pt x="188047" y="1787"/>
                </a:lnTo>
                <a:lnTo>
                  <a:pt x="193946" y="1192"/>
                </a:lnTo>
                <a:lnTo>
                  <a:pt x="199782" y="795"/>
                </a:lnTo>
                <a:lnTo>
                  <a:pt x="205578" y="530"/>
                </a:lnTo>
                <a:lnTo>
                  <a:pt x="217098" y="235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87"/>
          <p:cNvSpPr/>
          <p:nvPr/>
        </p:nvSpPr>
        <p:spPr>
          <a:xfrm>
            <a:off x="7315200" y="2451735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0"/>
                </a:moveTo>
                <a:lnTo>
                  <a:pt x="13018" y="0"/>
                </a:lnTo>
                <a:lnTo>
                  <a:pt x="15346" y="952"/>
                </a:lnTo>
                <a:lnTo>
                  <a:pt x="17851" y="2540"/>
                </a:lnTo>
                <a:lnTo>
                  <a:pt x="20473" y="4551"/>
                </a:lnTo>
                <a:lnTo>
                  <a:pt x="24126" y="5891"/>
                </a:lnTo>
                <a:lnTo>
                  <a:pt x="28467" y="6785"/>
                </a:lnTo>
                <a:lnTo>
                  <a:pt x="33265" y="7380"/>
                </a:lnTo>
                <a:lnTo>
                  <a:pt x="38369" y="7778"/>
                </a:lnTo>
                <a:lnTo>
                  <a:pt x="43677" y="8042"/>
                </a:lnTo>
                <a:lnTo>
                  <a:pt x="54654" y="8337"/>
                </a:lnTo>
                <a:lnTo>
                  <a:pt x="214312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88"/>
          <p:cNvSpPr/>
          <p:nvPr/>
        </p:nvSpPr>
        <p:spPr>
          <a:xfrm>
            <a:off x="7598092" y="2357437"/>
            <a:ext cx="300039" cy="257176"/>
          </a:xfrm>
          <a:custGeom>
            <a:avLst/>
            <a:gdLst/>
            <a:ahLst/>
            <a:cxnLst/>
            <a:rect l="0" t="0" r="0" b="0"/>
            <a:pathLst>
              <a:path w="300039" h="25717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1" y="11932"/>
                </a:lnTo>
                <a:lnTo>
                  <a:pt x="15182" y="13670"/>
                </a:lnTo>
                <a:lnTo>
                  <a:pt x="20400" y="15600"/>
                </a:lnTo>
                <a:lnTo>
                  <a:pt x="23125" y="18020"/>
                </a:lnTo>
                <a:lnTo>
                  <a:pt x="28693" y="25789"/>
                </a:lnTo>
                <a:lnTo>
                  <a:pt x="34342" y="33052"/>
                </a:lnTo>
                <a:lnTo>
                  <a:pt x="40028" y="39455"/>
                </a:lnTo>
                <a:lnTo>
                  <a:pt x="45731" y="45476"/>
                </a:lnTo>
                <a:lnTo>
                  <a:pt x="48584" y="49367"/>
                </a:lnTo>
                <a:lnTo>
                  <a:pt x="51440" y="53866"/>
                </a:lnTo>
                <a:lnTo>
                  <a:pt x="54295" y="58771"/>
                </a:lnTo>
                <a:lnTo>
                  <a:pt x="60009" y="66760"/>
                </a:lnTo>
                <a:lnTo>
                  <a:pt x="62866" y="70225"/>
                </a:lnTo>
                <a:lnTo>
                  <a:pt x="71121" y="76613"/>
                </a:lnTo>
                <a:lnTo>
                  <a:pt x="75989" y="79651"/>
                </a:lnTo>
                <a:lnTo>
                  <a:pt x="81139" y="83581"/>
                </a:lnTo>
                <a:lnTo>
                  <a:pt x="86478" y="88105"/>
                </a:lnTo>
                <a:lnTo>
                  <a:pt x="91942" y="93027"/>
                </a:lnTo>
                <a:lnTo>
                  <a:pt x="97490" y="97261"/>
                </a:lnTo>
                <a:lnTo>
                  <a:pt x="103093" y="101035"/>
                </a:lnTo>
                <a:lnTo>
                  <a:pt x="108734" y="104504"/>
                </a:lnTo>
                <a:lnTo>
                  <a:pt x="114400" y="108722"/>
                </a:lnTo>
                <a:lnTo>
                  <a:pt x="120081" y="113439"/>
                </a:lnTo>
                <a:lnTo>
                  <a:pt x="130522" y="122807"/>
                </a:lnTo>
                <a:lnTo>
                  <a:pt x="138338" y="130146"/>
                </a:lnTo>
                <a:lnTo>
                  <a:pt x="152643" y="144183"/>
                </a:lnTo>
                <a:lnTo>
                  <a:pt x="157960" y="148510"/>
                </a:lnTo>
                <a:lnTo>
                  <a:pt x="163409" y="152347"/>
                </a:lnTo>
                <a:lnTo>
                  <a:pt x="168947" y="155857"/>
                </a:lnTo>
                <a:lnTo>
                  <a:pt x="174544" y="160102"/>
                </a:lnTo>
                <a:lnTo>
                  <a:pt x="180180" y="164837"/>
                </a:lnTo>
                <a:lnTo>
                  <a:pt x="185842" y="169899"/>
                </a:lnTo>
                <a:lnTo>
                  <a:pt x="191523" y="174226"/>
                </a:lnTo>
                <a:lnTo>
                  <a:pt x="197214" y="178063"/>
                </a:lnTo>
                <a:lnTo>
                  <a:pt x="202914" y="181574"/>
                </a:lnTo>
                <a:lnTo>
                  <a:pt x="208619" y="184867"/>
                </a:lnTo>
                <a:lnTo>
                  <a:pt x="220037" y="191065"/>
                </a:lnTo>
                <a:lnTo>
                  <a:pt x="224797" y="195005"/>
                </a:lnTo>
                <a:lnTo>
                  <a:pt x="228922" y="199536"/>
                </a:lnTo>
                <a:lnTo>
                  <a:pt x="232625" y="204461"/>
                </a:lnTo>
                <a:lnTo>
                  <a:pt x="239279" y="212474"/>
                </a:lnTo>
                <a:lnTo>
                  <a:pt x="245411" y="219210"/>
                </a:lnTo>
                <a:lnTo>
                  <a:pt x="251312" y="225379"/>
                </a:lnTo>
                <a:lnTo>
                  <a:pt x="259650" y="231296"/>
                </a:lnTo>
                <a:lnTo>
                  <a:pt x="271423" y="238305"/>
                </a:lnTo>
                <a:lnTo>
                  <a:pt x="278012" y="244070"/>
                </a:lnTo>
                <a:lnTo>
                  <a:pt x="285998" y="251810"/>
                </a:lnTo>
                <a:lnTo>
                  <a:pt x="288773" y="253598"/>
                </a:lnTo>
                <a:lnTo>
                  <a:pt x="297530" y="256469"/>
                </a:lnTo>
                <a:lnTo>
                  <a:pt x="30003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89"/>
          <p:cNvSpPr/>
          <p:nvPr/>
        </p:nvSpPr>
        <p:spPr>
          <a:xfrm>
            <a:off x="7649527" y="2357437"/>
            <a:ext cx="231458" cy="240031"/>
          </a:xfrm>
          <a:custGeom>
            <a:avLst/>
            <a:gdLst/>
            <a:ahLst/>
            <a:cxnLst/>
            <a:rect l="0" t="0" r="0" b="0"/>
            <a:pathLst>
              <a:path w="231458" h="240031">
                <a:moveTo>
                  <a:pt x="231457" y="0"/>
                </a:moveTo>
                <a:lnTo>
                  <a:pt x="224077" y="0"/>
                </a:lnTo>
                <a:lnTo>
                  <a:pt x="223680" y="953"/>
                </a:lnTo>
                <a:lnTo>
                  <a:pt x="223238" y="4551"/>
                </a:lnTo>
                <a:lnTo>
                  <a:pt x="222168" y="6844"/>
                </a:lnTo>
                <a:lnTo>
                  <a:pt x="218439" y="11932"/>
                </a:lnTo>
                <a:lnTo>
                  <a:pt x="213606" y="17368"/>
                </a:lnTo>
                <a:lnTo>
                  <a:pt x="208284" y="23912"/>
                </a:lnTo>
                <a:lnTo>
                  <a:pt x="205531" y="28324"/>
                </a:lnTo>
                <a:lnTo>
                  <a:pt x="202743" y="33170"/>
                </a:lnTo>
                <a:lnTo>
                  <a:pt x="198979" y="38306"/>
                </a:lnTo>
                <a:lnTo>
                  <a:pt x="194566" y="43635"/>
                </a:lnTo>
                <a:lnTo>
                  <a:pt x="189718" y="49092"/>
                </a:lnTo>
                <a:lnTo>
                  <a:pt x="185534" y="54636"/>
                </a:lnTo>
                <a:lnTo>
                  <a:pt x="181791" y="60236"/>
                </a:lnTo>
                <a:lnTo>
                  <a:pt x="178344" y="65875"/>
                </a:lnTo>
                <a:lnTo>
                  <a:pt x="173189" y="71539"/>
                </a:lnTo>
                <a:lnTo>
                  <a:pt x="166895" y="77220"/>
                </a:lnTo>
                <a:lnTo>
                  <a:pt x="159840" y="82913"/>
                </a:lnTo>
                <a:lnTo>
                  <a:pt x="154185" y="88613"/>
                </a:lnTo>
                <a:lnTo>
                  <a:pt x="149462" y="94318"/>
                </a:lnTo>
                <a:lnTo>
                  <a:pt x="145362" y="100026"/>
                </a:lnTo>
                <a:lnTo>
                  <a:pt x="130489" y="121712"/>
                </a:lnTo>
                <a:lnTo>
                  <a:pt x="125093" y="128767"/>
                </a:lnTo>
                <a:lnTo>
                  <a:pt x="119591" y="135374"/>
                </a:lnTo>
                <a:lnTo>
                  <a:pt x="114016" y="141685"/>
                </a:lnTo>
                <a:lnTo>
                  <a:pt x="102744" y="153776"/>
                </a:lnTo>
                <a:lnTo>
                  <a:pt x="79985" y="177061"/>
                </a:lnTo>
                <a:lnTo>
                  <a:pt x="74279" y="181858"/>
                </a:lnTo>
                <a:lnTo>
                  <a:pt x="68569" y="186009"/>
                </a:lnTo>
                <a:lnTo>
                  <a:pt x="62858" y="189728"/>
                </a:lnTo>
                <a:lnTo>
                  <a:pt x="58097" y="194113"/>
                </a:lnTo>
                <a:lnTo>
                  <a:pt x="53971" y="198941"/>
                </a:lnTo>
                <a:lnTo>
                  <a:pt x="50268" y="204065"/>
                </a:lnTo>
                <a:lnTo>
                  <a:pt x="45895" y="208433"/>
                </a:lnTo>
                <a:lnTo>
                  <a:pt x="41074" y="212298"/>
                </a:lnTo>
                <a:lnTo>
                  <a:pt x="35955" y="215827"/>
                </a:lnTo>
                <a:lnTo>
                  <a:pt x="31590" y="219132"/>
                </a:lnTo>
                <a:lnTo>
                  <a:pt x="27728" y="222288"/>
                </a:lnTo>
                <a:lnTo>
                  <a:pt x="24200" y="225345"/>
                </a:lnTo>
                <a:lnTo>
                  <a:pt x="21848" y="228335"/>
                </a:lnTo>
                <a:lnTo>
                  <a:pt x="19235" y="234197"/>
                </a:lnTo>
                <a:lnTo>
                  <a:pt x="17586" y="236141"/>
                </a:lnTo>
                <a:lnTo>
                  <a:pt x="15534" y="237438"/>
                </a:lnTo>
                <a:lnTo>
                  <a:pt x="9948" y="239518"/>
                </a:lnTo>
                <a:lnTo>
                  <a:pt x="2953" y="239929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0"/>
          <p:cNvSpPr/>
          <p:nvPr/>
        </p:nvSpPr>
        <p:spPr>
          <a:xfrm>
            <a:off x="8078152" y="2460307"/>
            <a:ext cx="325756" cy="8574"/>
          </a:xfrm>
          <a:custGeom>
            <a:avLst/>
            <a:gdLst/>
            <a:ahLst/>
            <a:cxnLst/>
            <a:rect l="0" t="0" r="0" b="0"/>
            <a:pathLst>
              <a:path w="325756" h="8574">
                <a:moveTo>
                  <a:pt x="0" y="8573"/>
                </a:moveTo>
                <a:lnTo>
                  <a:pt x="103388" y="8573"/>
                </a:lnTo>
                <a:lnTo>
                  <a:pt x="111788" y="7620"/>
                </a:lnTo>
                <a:lnTo>
                  <a:pt x="120246" y="6032"/>
                </a:lnTo>
                <a:lnTo>
                  <a:pt x="128740" y="4022"/>
                </a:lnTo>
                <a:lnTo>
                  <a:pt x="137262" y="2681"/>
                </a:lnTo>
                <a:lnTo>
                  <a:pt x="145801" y="1787"/>
                </a:lnTo>
                <a:lnTo>
                  <a:pt x="154350" y="1192"/>
                </a:lnTo>
                <a:lnTo>
                  <a:pt x="161955" y="795"/>
                </a:lnTo>
                <a:lnTo>
                  <a:pt x="175485" y="353"/>
                </a:lnTo>
                <a:lnTo>
                  <a:pt x="214844" y="47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1"/>
          <p:cNvSpPr/>
          <p:nvPr/>
        </p:nvSpPr>
        <p:spPr>
          <a:xfrm>
            <a:off x="8181022" y="2366010"/>
            <a:ext cx="68581" cy="265748"/>
          </a:xfrm>
          <a:custGeom>
            <a:avLst/>
            <a:gdLst/>
            <a:ahLst/>
            <a:cxnLst/>
            <a:rect l="0" t="0" r="0" b="0"/>
            <a:pathLst>
              <a:path w="68581" h="265748">
                <a:moveTo>
                  <a:pt x="0" y="0"/>
                </a:moveTo>
                <a:lnTo>
                  <a:pt x="4551" y="4551"/>
                </a:lnTo>
                <a:lnTo>
                  <a:pt x="5892" y="7796"/>
                </a:lnTo>
                <a:lnTo>
                  <a:pt x="6785" y="11865"/>
                </a:lnTo>
                <a:lnTo>
                  <a:pt x="7382" y="16482"/>
                </a:lnTo>
                <a:lnTo>
                  <a:pt x="8730" y="20513"/>
                </a:lnTo>
                <a:lnTo>
                  <a:pt x="10583" y="24153"/>
                </a:lnTo>
                <a:lnTo>
                  <a:pt x="12771" y="27532"/>
                </a:lnTo>
                <a:lnTo>
                  <a:pt x="15182" y="31689"/>
                </a:lnTo>
                <a:lnTo>
                  <a:pt x="20400" y="41389"/>
                </a:lnTo>
                <a:lnTo>
                  <a:pt x="22172" y="47595"/>
                </a:lnTo>
                <a:lnTo>
                  <a:pt x="23355" y="54590"/>
                </a:lnTo>
                <a:lnTo>
                  <a:pt x="24142" y="62111"/>
                </a:lnTo>
                <a:lnTo>
                  <a:pt x="25619" y="69029"/>
                </a:lnTo>
                <a:lnTo>
                  <a:pt x="27557" y="75547"/>
                </a:lnTo>
                <a:lnTo>
                  <a:pt x="29802" y="81797"/>
                </a:lnTo>
                <a:lnTo>
                  <a:pt x="31298" y="88821"/>
                </a:lnTo>
                <a:lnTo>
                  <a:pt x="32296" y="96361"/>
                </a:lnTo>
                <a:lnTo>
                  <a:pt x="32960" y="104246"/>
                </a:lnTo>
                <a:lnTo>
                  <a:pt x="33404" y="112360"/>
                </a:lnTo>
                <a:lnTo>
                  <a:pt x="33896" y="128995"/>
                </a:lnTo>
                <a:lnTo>
                  <a:pt x="34239" y="164718"/>
                </a:lnTo>
                <a:lnTo>
                  <a:pt x="34280" y="192980"/>
                </a:lnTo>
                <a:lnTo>
                  <a:pt x="35236" y="198186"/>
                </a:lnTo>
                <a:lnTo>
                  <a:pt x="36826" y="202608"/>
                </a:lnTo>
                <a:lnTo>
                  <a:pt x="38838" y="206510"/>
                </a:lnTo>
                <a:lnTo>
                  <a:pt x="40180" y="211016"/>
                </a:lnTo>
                <a:lnTo>
                  <a:pt x="41074" y="215924"/>
                </a:lnTo>
                <a:lnTo>
                  <a:pt x="41671" y="221102"/>
                </a:lnTo>
                <a:lnTo>
                  <a:pt x="43020" y="226459"/>
                </a:lnTo>
                <a:lnTo>
                  <a:pt x="44873" y="231935"/>
                </a:lnTo>
                <a:lnTo>
                  <a:pt x="47060" y="237491"/>
                </a:lnTo>
                <a:lnTo>
                  <a:pt x="49470" y="241194"/>
                </a:lnTo>
                <a:lnTo>
                  <a:pt x="52031" y="243664"/>
                </a:lnTo>
                <a:lnTo>
                  <a:pt x="54690" y="245310"/>
                </a:lnTo>
                <a:lnTo>
                  <a:pt x="56462" y="247360"/>
                </a:lnTo>
                <a:lnTo>
                  <a:pt x="57644" y="249679"/>
                </a:lnTo>
                <a:lnTo>
                  <a:pt x="58432" y="252177"/>
                </a:lnTo>
                <a:lnTo>
                  <a:pt x="59909" y="254796"/>
                </a:lnTo>
                <a:lnTo>
                  <a:pt x="61847" y="257494"/>
                </a:lnTo>
                <a:lnTo>
                  <a:pt x="6858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92"/>
          <p:cNvSpPr/>
          <p:nvPr/>
        </p:nvSpPr>
        <p:spPr>
          <a:xfrm>
            <a:off x="8446769" y="2306043"/>
            <a:ext cx="342901" cy="248563"/>
          </a:xfrm>
          <a:custGeom>
            <a:avLst/>
            <a:gdLst/>
            <a:ahLst/>
            <a:cxnLst/>
            <a:rect l="0" t="0" r="0" b="0"/>
            <a:pathLst>
              <a:path w="342901" h="248563">
                <a:moveTo>
                  <a:pt x="0" y="42821"/>
                </a:moveTo>
                <a:lnTo>
                  <a:pt x="0" y="38271"/>
                </a:lnTo>
                <a:lnTo>
                  <a:pt x="953" y="35977"/>
                </a:lnTo>
                <a:lnTo>
                  <a:pt x="5892" y="29152"/>
                </a:lnTo>
                <a:lnTo>
                  <a:pt x="12772" y="21583"/>
                </a:lnTo>
                <a:lnTo>
                  <a:pt x="15182" y="20090"/>
                </a:lnTo>
                <a:lnTo>
                  <a:pt x="24079" y="17036"/>
                </a:lnTo>
                <a:lnTo>
                  <a:pt x="33244" y="12947"/>
                </a:lnTo>
                <a:lnTo>
                  <a:pt x="49116" y="5289"/>
                </a:lnTo>
                <a:lnTo>
                  <a:pt x="57707" y="2328"/>
                </a:lnTo>
                <a:lnTo>
                  <a:pt x="66605" y="1012"/>
                </a:lnTo>
                <a:lnTo>
                  <a:pt x="72979" y="661"/>
                </a:lnTo>
                <a:lnTo>
                  <a:pt x="87680" y="271"/>
                </a:lnTo>
                <a:lnTo>
                  <a:pt x="124296" y="0"/>
                </a:lnTo>
                <a:lnTo>
                  <a:pt x="131441" y="939"/>
                </a:lnTo>
                <a:lnTo>
                  <a:pt x="139063" y="2517"/>
                </a:lnTo>
                <a:lnTo>
                  <a:pt x="147001" y="4522"/>
                </a:lnTo>
                <a:lnTo>
                  <a:pt x="154199" y="6811"/>
                </a:lnTo>
                <a:lnTo>
                  <a:pt x="160901" y="9290"/>
                </a:lnTo>
                <a:lnTo>
                  <a:pt x="167275" y="11894"/>
                </a:lnTo>
                <a:lnTo>
                  <a:pt x="173429" y="14583"/>
                </a:lnTo>
                <a:lnTo>
                  <a:pt x="185347" y="20111"/>
                </a:lnTo>
                <a:lnTo>
                  <a:pt x="202768" y="28578"/>
                </a:lnTo>
                <a:lnTo>
                  <a:pt x="211722" y="34269"/>
                </a:lnTo>
                <a:lnTo>
                  <a:pt x="218877" y="39973"/>
                </a:lnTo>
                <a:lnTo>
                  <a:pt x="225231" y="45683"/>
                </a:lnTo>
                <a:lnTo>
                  <a:pt x="228259" y="49492"/>
                </a:lnTo>
                <a:lnTo>
                  <a:pt x="231231" y="53936"/>
                </a:lnTo>
                <a:lnTo>
                  <a:pt x="234164" y="58803"/>
                </a:lnTo>
                <a:lnTo>
                  <a:pt x="236120" y="63954"/>
                </a:lnTo>
                <a:lnTo>
                  <a:pt x="237424" y="69292"/>
                </a:lnTo>
                <a:lnTo>
                  <a:pt x="238293" y="74756"/>
                </a:lnTo>
                <a:lnTo>
                  <a:pt x="237919" y="80304"/>
                </a:lnTo>
                <a:lnTo>
                  <a:pt x="236718" y="85907"/>
                </a:lnTo>
                <a:lnTo>
                  <a:pt x="234965" y="91548"/>
                </a:lnTo>
                <a:lnTo>
                  <a:pt x="232843" y="97213"/>
                </a:lnTo>
                <a:lnTo>
                  <a:pt x="230477" y="102895"/>
                </a:lnTo>
                <a:lnTo>
                  <a:pt x="227946" y="108588"/>
                </a:lnTo>
                <a:lnTo>
                  <a:pt x="224355" y="113336"/>
                </a:lnTo>
                <a:lnTo>
                  <a:pt x="220055" y="117454"/>
                </a:lnTo>
                <a:lnTo>
                  <a:pt x="215283" y="121151"/>
                </a:lnTo>
                <a:lnTo>
                  <a:pt x="210197" y="125521"/>
                </a:lnTo>
                <a:lnTo>
                  <a:pt x="204902" y="130340"/>
                </a:lnTo>
                <a:lnTo>
                  <a:pt x="199466" y="135457"/>
                </a:lnTo>
                <a:lnTo>
                  <a:pt x="193938" y="141726"/>
                </a:lnTo>
                <a:lnTo>
                  <a:pt x="188348" y="148763"/>
                </a:lnTo>
                <a:lnTo>
                  <a:pt x="182715" y="156311"/>
                </a:lnTo>
                <a:lnTo>
                  <a:pt x="176103" y="163249"/>
                </a:lnTo>
                <a:lnTo>
                  <a:pt x="168838" y="169779"/>
                </a:lnTo>
                <a:lnTo>
                  <a:pt x="161136" y="176038"/>
                </a:lnTo>
                <a:lnTo>
                  <a:pt x="154096" y="181162"/>
                </a:lnTo>
                <a:lnTo>
                  <a:pt x="147498" y="185531"/>
                </a:lnTo>
                <a:lnTo>
                  <a:pt x="141195" y="189396"/>
                </a:lnTo>
                <a:lnTo>
                  <a:pt x="135087" y="193878"/>
                </a:lnTo>
                <a:lnTo>
                  <a:pt x="129111" y="198771"/>
                </a:lnTo>
                <a:lnTo>
                  <a:pt x="118343" y="208335"/>
                </a:lnTo>
                <a:lnTo>
                  <a:pt x="110382" y="215761"/>
                </a:lnTo>
                <a:lnTo>
                  <a:pt x="96149" y="229603"/>
                </a:lnTo>
                <a:lnTo>
                  <a:pt x="96485" y="231160"/>
                </a:lnTo>
                <a:lnTo>
                  <a:pt x="101842" y="238638"/>
                </a:lnTo>
                <a:lnTo>
                  <a:pt x="103137" y="239089"/>
                </a:lnTo>
                <a:lnTo>
                  <a:pt x="110463" y="239722"/>
                </a:lnTo>
                <a:lnTo>
                  <a:pt x="124276" y="239910"/>
                </a:lnTo>
                <a:lnTo>
                  <a:pt x="180580" y="239986"/>
                </a:lnTo>
                <a:lnTo>
                  <a:pt x="188967" y="239034"/>
                </a:lnTo>
                <a:lnTo>
                  <a:pt x="197416" y="237448"/>
                </a:lnTo>
                <a:lnTo>
                  <a:pt x="205906" y="235437"/>
                </a:lnTo>
                <a:lnTo>
                  <a:pt x="215375" y="234097"/>
                </a:lnTo>
                <a:lnTo>
                  <a:pt x="225499" y="233204"/>
                </a:lnTo>
                <a:lnTo>
                  <a:pt x="236058" y="232608"/>
                </a:lnTo>
                <a:lnTo>
                  <a:pt x="255410" y="231946"/>
                </a:lnTo>
                <a:lnTo>
                  <a:pt x="292962" y="231486"/>
                </a:lnTo>
                <a:lnTo>
                  <a:pt x="305148" y="231448"/>
                </a:lnTo>
                <a:lnTo>
                  <a:pt x="310112" y="232390"/>
                </a:lnTo>
                <a:lnTo>
                  <a:pt x="321650" y="237314"/>
                </a:lnTo>
                <a:lnTo>
                  <a:pt x="328058" y="238800"/>
                </a:lnTo>
                <a:lnTo>
                  <a:pt x="334081" y="242001"/>
                </a:lnTo>
                <a:lnTo>
                  <a:pt x="342900" y="24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93"/>
          <p:cNvSpPr/>
          <p:nvPr/>
        </p:nvSpPr>
        <p:spPr>
          <a:xfrm>
            <a:off x="7289486" y="2683192"/>
            <a:ext cx="240027" cy="548641"/>
          </a:xfrm>
          <a:custGeom>
            <a:avLst/>
            <a:gdLst/>
            <a:ahLst/>
            <a:cxnLst/>
            <a:rect l="0" t="0" r="0" b="0"/>
            <a:pathLst>
              <a:path w="240027" h="548641">
                <a:moveTo>
                  <a:pt x="240026" y="0"/>
                </a:moveTo>
                <a:lnTo>
                  <a:pt x="235475" y="4551"/>
                </a:lnTo>
                <a:lnTo>
                  <a:pt x="233182" y="5892"/>
                </a:lnTo>
                <a:lnTo>
                  <a:pt x="228094" y="7381"/>
                </a:lnTo>
                <a:lnTo>
                  <a:pt x="226357" y="8731"/>
                </a:lnTo>
                <a:lnTo>
                  <a:pt x="225198" y="10583"/>
                </a:lnTo>
                <a:lnTo>
                  <a:pt x="224425" y="12770"/>
                </a:lnTo>
                <a:lnTo>
                  <a:pt x="222959" y="14229"/>
                </a:lnTo>
                <a:lnTo>
                  <a:pt x="221028" y="15201"/>
                </a:lnTo>
                <a:lnTo>
                  <a:pt x="218788" y="15849"/>
                </a:lnTo>
                <a:lnTo>
                  <a:pt x="213759" y="19109"/>
                </a:lnTo>
                <a:lnTo>
                  <a:pt x="208350" y="23733"/>
                </a:lnTo>
                <a:lnTo>
                  <a:pt x="202770" y="28963"/>
                </a:lnTo>
                <a:lnTo>
                  <a:pt x="194274" y="37263"/>
                </a:lnTo>
                <a:lnTo>
                  <a:pt x="190475" y="40082"/>
                </a:lnTo>
                <a:lnTo>
                  <a:pt x="186036" y="42914"/>
                </a:lnTo>
                <a:lnTo>
                  <a:pt x="181173" y="45754"/>
                </a:lnTo>
                <a:lnTo>
                  <a:pt x="176026" y="49553"/>
                </a:lnTo>
                <a:lnTo>
                  <a:pt x="170689" y="53990"/>
                </a:lnTo>
                <a:lnTo>
                  <a:pt x="160632" y="63048"/>
                </a:lnTo>
                <a:lnTo>
                  <a:pt x="152988" y="70249"/>
                </a:lnTo>
                <a:lnTo>
                  <a:pt x="127053" y="95859"/>
                </a:lnTo>
                <a:lnTo>
                  <a:pt x="120601" y="104834"/>
                </a:lnTo>
                <a:lnTo>
                  <a:pt x="117547" y="109894"/>
                </a:lnTo>
                <a:lnTo>
                  <a:pt x="113606" y="114221"/>
                </a:lnTo>
                <a:lnTo>
                  <a:pt x="109074" y="118057"/>
                </a:lnTo>
                <a:lnTo>
                  <a:pt x="104147" y="121567"/>
                </a:lnTo>
                <a:lnTo>
                  <a:pt x="99910" y="125812"/>
                </a:lnTo>
                <a:lnTo>
                  <a:pt x="88443" y="140889"/>
                </a:lnTo>
                <a:lnTo>
                  <a:pt x="83726" y="146313"/>
                </a:lnTo>
                <a:lnTo>
                  <a:pt x="74356" y="156468"/>
                </a:lnTo>
                <a:lnTo>
                  <a:pt x="67018" y="164156"/>
                </a:lnTo>
                <a:lnTo>
                  <a:pt x="60581" y="173288"/>
                </a:lnTo>
                <a:lnTo>
                  <a:pt x="54545" y="183697"/>
                </a:lnTo>
                <a:lnTo>
                  <a:pt x="48688" y="194673"/>
                </a:lnTo>
                <a:lnTo>
                  <a:pt x="5712" y="280036"/>
                </a:lnTo>
                <a:lnTo>
                  <a:pt x="2537" y="291465"/>
                </a:lnTo>
                <a:lnTo>
                  <a:pt x="749" y="308610"/>
                </a:lnTo>
                <a:lnTo>
                  <a:pt x="331" y="320993"/>
                </a:lnTo>
                <a:lnTo>
                  <a:pt x="9" y="373980"/>
                </a:lnTo>
                <a:lnTo>
                  <a:pt x="0" y="395924"/>
                </a:lnTo>
                <a:lnTo>
                  <a:pt x="2538" y="409646"/>
                </a:lnTo>
                <a:lnTo>
                  <a:pt x="11928" y="438529"/>
                </a:lnTo>
                <a:lnTo>
                  <a:pt x="15596" y="454208"/>
                </a:lnTo>
                <a:lnTo>
                  <a:pt x="21235" y="469437"/>
                </a:lnTo>
                <a:lnTo>
                  <a:pt x="24632" y="474883"/>
                </a:lnTo>
                <a:lnTo>
                  <a:pt x="28803" y="480419"/>
                </a:lnTo>
                <a:lnTo>
                  <a:pt x="33488" y="486014"/>
                </a:lnTo>
                <a:lnTo>
                  <a:pt x="37564" y="490697"/>
                </a:lnTo>
                <a:lnTo>
                  <a:pt x="44633" y="498440"/>
                </a:lnTo>
                <a:lnTo>
                  <a:pt x="50950" y="505056"/>
                </a:lnTo>
                <a:lnTo>
                  <a:pt x="71405" y="525738"/>
                </a:lnTo>
                <a:lnTo>
                  <a:pt x="74273" y="527657"/>
                </a:lnTo>
                <a:lnTo>
                  <a:pt x="79998" y="529789"/>
                </a:lnTo>
                <a:lnTo>
                  <a:pt x="85718" y="530737"/>
                </a:lnTo>
                <a:lnTo>
                  <a:pt x="88576" y="530990"/>
                </a:lnTo>
                <a:lnTo>
                  <a:pt x="91434" y="532111"/>
                </a:lnTo>
                <a:lnTo>
                  <a:pt x="97150" y="535896"/>
                </a:lnTo>
                <a:lnTo>
                  <a:pt x="102717" y="539959"/>
                </a:lnTo>
                <a:lnTo>
                  <a:pt x="102866" y="5486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94"/>
          <p:cNvSpPr/>
          <p:nvPr/>
        </p:nvSpPr>
        <p:spPr>
          <a:xfrm>
            <a:off x="6886575" y="3506152"/>
            <a:ext cx="385763" cy="17115"/>
          </a:xfrm>
          <a:custGeom>
            <a:avLst/>
            <a:gdLst/>
            <a:ahLst/>
            <a:cxnLst/>
            <a:rect l="0" t="0" r="0" b="0"/>
            <a:pathLst>
              <a:path w="385763" h="17115">
                <a:moveTo>
                  <a:pt x="0" y="8573"/>
                </a:moveTo>
                <a:lnTo>
                  <a:pt x="4550" y="8573"/>
                </a:lnTo>
                <a:lnTo>
                  <a:pt x="6844" y="9525"/>
                </a:lnTo>
                <a:lnTo>
                  <a:pt x="9325" y="11113"/>
                </a:lnTo>
                <a:lnTo>
                  <a:pt x="11931" y="13123"/>
                </a:lnTo>
                <a:lnTo>
                  <a:pt x="15574" y="14464"/>
                </a:lnTo>
                <a:lnTo>
                  <a:pt x="19908" y="15358"/>
                </a:lnTo>
                <a:lnTo>
                  <a:pt x="24701" y="15953"/>
                </a:lnTo>
                <a:lnTo>
                  <a:pt x="28850" y="16351"/>
                </a:lnTo>
                <a:lnTo>
                  <a:pt x="36000" y="16792"/>
                </a:lnTo>
                <a:lnTo>
                  <a:pt x="44892" y="16988"/>
                </a:lnTo>
                <a:lnTo>
                  <a:pt x="66123" y="17114"/>
                </a:lnTo>
                <a:lnTo>
                  <a:pt x="71704" y="16172"/>
                </a:lnTo>
                <a:lnTo>
                  <a:pt x="77330" y="14591"/>
                </a:lnTo>
                <a:lnTo>
                  <a:pt x="82986" y="12585"/>
                </a:lnTo>
                <a:lnTo>
                  <a:pt x="89614" y="11248"/>
                </a:lnTo>
                <a:lnTo>
                  <a:pt x="96890" y="10356"/>
                </a:lnTo>
                <a:lnTo>
                  <a:pt x="104599" y="9762"/>
                </a:lnTo>
                <a:lnTo>
                  <a:pt x="112595" y="9365"/>
                </a:lnTo>
                <a:lnTo>
                  <a:pt x="129099" y="8925"/>
                </a:lnTo>
                <a:lnTo>
                  <a:pt x="137501" y="7855"/>
                </a:lnTo>
                <a:lnTo>
                  <a:pt x="145960" y="6189"/>
                </a:lnTo>
                <a:lnTo>
                  <a:pt x="154456" y="4126"/>
                </a:lnTo>
                <a:lnTo>
                  <a:pt x="162979" y="2751"/>
                </a:lnTo>
                <a:lnTo>
                  <a:pt x="171517" y="1834"/>
                </a:lnTo>
                <a:lnTo>
                  <a:pt x="180068" y="1223"/>
                </a:lnTo>
                <a:lnTo>
                  <a:pt x="187672" y="815"/>
                </a:lnTo>
                <a:lnTo>
                  <a:pt x="201202" y="363"/>
                </a:lnTo>
                <a:lnTo>
                  <a:pt x="240561" y="48"/>
                </a:lnTo>
                <a:lnTo>
                  <a:pt x="322855" y="0"/>
                </a:lnTo>
                <a:lnTo>
                  <a:pt x="327632" y="953"/>
                </a:lnTo>
                <a:lnTo>
                  <a:pt x="331768" y="2540"/>
                </a:lnTo>
                <a:lnTo>
                  <a:pt x="335479" y="4551"/>
                </a:lnTo>
                <a:lnTo>
                  <a:pt x="339858" y="5892"/>
                </a:lnTo>
                <a:lnTo>
                  <a:pt x="344682" y="6785"/>
                </a:lnTo>
                <a:lnTo>
                  <a:pt x="349803" y="7381"/>
                </a:lnTo>
                <a:lnTo>
                  <a:pt x="354169" y="7778"/>
                </a:lnTo>
                <a:lnTo>
                  <a:pt x="361561" y="8220"/>
                </a:lnTo>
                <a:lnTo>
                  <a:pt x="371077" y="8468"/>
                </a:lnTo>
                <a:lnTo>
                  <a:pt x="374067" y="7550"/>
                </a:lnTo>
                <a:lnTo>
                  <a:pt x="377013" y="5986"/>
                </a:lnTo>
                <a:lnTo>
                  <a:pt x="3857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95"/>
          <p:cNvSpPr/>
          <p:nvPr/>
        </p:nvSpPr>
        <p:spPr>
          <a:xfrm>
            <a:off x="7436406" y="3300412"/>
            <a:ext cx="33100" cy="484898"/>
          </a:xfrm>
          <a:custGeom>
            <a:avLst/>
            <a:gdLst/>
            <a:ahLst/>
            <a:cxnLst/>
            <a:rect l="0" t="0" r="0" b="0"/>
            <a:pathLst>
              <a:path w="33100" h="484898">
                <a:moveTo>
                  <a:pt x="7381" y="0"/>
                </a:moveTo>
                <a:lnTo>
                  <a:pt x="7381" y="58773"/>
                </a:lnTo>
                <a:lnTo>
                  <a:pt x="6429" y="63947"/>
                </a:lnTo>
                <a:lnTo>
                  <a:pt x="4842" y="69301"/>
                </a:lnTo>
                <a:lnTo>
                  <a:pt x="2830" y="74776"/>
                </a:lnTo>
                <a:lnTo>
                  <a:pt x="1490" y="80331"/>
                </a:lnTo>
                <a:lnTo>
                  <a:pt x="596" y="85939"/>
                </a:lnTo>
                <a:lnTo>
                  <a:pt x="0" y="91582"/>
                </a:lnTo>
                <a:lnTo>
                  <a:pt x="556" y="97250"/>
                </a:lnTo>
                <a:lnTo>
                  <a:pt x="1878" y="102933"/>
                </a:lnTo>
                <a:lnTo>
                  <a:pt x="3713" y="108627"/>
                </a:lnTo>
                <a:lnTo>
                  <a:pt x="4935" y="115281"/>
                </a:lnTo>
                <a:lnTo>
                  <a:pt x="5751" y="122574"/>
                </a:lnTo>
                <a:lnTo>
                  <a:pt x="6293" y="130293"/>
                </a:lnTo>
                <a:lnTo>
                  <a:pt x="6656" y="138297"/>
                </a:lnTo>
                <a:lnTo>
                  <a:pt x="7059" y="154810"/>
                </a:lnTo>
                <a:lnTo>
                  <a:pt x="7353" y="205785"/>
                </a:lnTo>
                <a:lnTo>
                  <a:pt x="8314" y="214342"/>
                </a:lnTo>
                <a:lnTo>
                  <a:pt x="9909" y="222905"/>
                </a:lnTo>
                <a:lnTo>
                  <a:pt x="11923" y="231471"/>
                </a:lnTo>
                <a:lnTo>
                  <a:pt x="13267" y="240039"/>
                </a:lnTo>
                <a:lnTo>
                  <a:pt x="14163" y="248608"/>
                </a:lnTo>
                <a:lnTo>
                  <a:pt x="14759" y="257179"/>
                </a:lnTo>
                <a:lnTo>
                  <a:pt x="15157" y="265750"/>
                </a:lnTo>
                <a:lnTo>
                  <a:pt x="15599" y="282894"/>
                </a:lnTo>
                <a:lnTo>
                  <a:pt x="15944" y="363713"/>
                </a:lnTo>
                <a:lnTo>
                  <a:pt x="16900" y="371063"/>
                </a:lnTo>
                <a:lnTo>
                  <a:pt x="18490" y="378821"/>
                </a:lnTo>
                <a:lnTo>
                  <a:pt x="20501" y="386850"/>
                </a:lnTo>
                <a:lnTo>
                  <a:pt x="21843" y="394107"/>
                </a:lnTo>
                <a:lnTo>
                  <a:pt x="22737" y="400851"/>
                </a:lnTo>
                <a:lnTo>
                  <a:pt x="23731" y="413423"/>
                </a:lnTo>
                <a:lnTo>
                  <a:pt x="24173" y="425361"/>
                </a:lnTo>
                <a:lnTo>
                  <a:pt x="24457" y="447595"/>
                </a:lnTo>
                <a:lnTo>
                  <a:pt x="24526" y="479545"/>
                </a:lnTo>
                <a:lnTo>
                  <a:pt x="25479" y="480669"/>
                </a:lnTo>
                <a:lnTo>
                  <a:pt x="27067" y="482371"/>
                </a:lnTo>
                <a:lnTo>
                  <a:pt x="29077" y="484458"/>
                </a:lnTo>
                <a:lnTo>
                  <a:pt x="30418" y="484897"/>
                </a:lnTo>
                <a:lnTo>
                  <a:pt x="31311" y="484237"/>
                </a:lnTo>
                <a:lnTo>
                  <a:pt x="33099" y="4800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96"/>
          <p:cNvSpPr/>
          <p:nvPr/>
        </p:nvSpPr>
        <p:spPr>
          <a:xfrm>
            <a:off x="7615237" y="3489007"/>
            <a:ext cx="360046" cy="240031"/>
          </a:xfrm>
          <a:custGeom>
            <a:avLst/>
            <a:gdLst/>
            <a:ahLst/>
            <a:cxnLst/>
            <a:rect l="0" t="0" r="0" b="0"/>
            <a:pathLst>
              <a:path w="360046" h="24003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1" y="7381"/>
                </a:lnTo>
                <a:lnTo>
                  <a:pt x="17741" y="10583"/>
                </a:lnTo>
                <a:lnTo>
                  <a:pt x="20400" y="12770"/>
                </a:lnTo>
                <a:lnTo>
                  <a:pt x="23125" y="16134"/>
                </a:lnTo>
                <a:lnTo>
                  <a:pt x="25895" y="20281"/>
                </a:lnTo>
                <a:lnTo>
                  <a:pt x="28693" y="24950"/>
                </a:lnTo>
                <a:lnTo>
                  <a:pt x="31511" y="29016"/>
                </a:lnTo>
                <a:lnTo>
                  <a:pt x="37182" y="36074"/>
                </a:lnTo>
                <a:lnTo>
                  <a:pt x="40029" y="40242"/>
                </a:lnTo>
                <a:lnTo>
                  <a:pt x="42878" y="44925"/>
                </a:lnTo>
                <a:lnTo>
                  <a:pt x="45731" y="49953"/>
                </a:lnTo>
                <a:lnTo>
                  <a:pt x="51439" y="60619"/>
                </a:lnTo>
                <a:lnTo>
                  <a:pt x="54295" y="66130"/>
                </a:lnTo>
                <a:lnTo>
                  <a:pt x="58104" y="70757"/>
                </a:lnTo>
                <a:lnTo>
                  <a:pt x="62549" y="74794"/>
                </a:lnTo>
                <a:lnTo>
                  <a:pt x="67417" y="78438"/>
                </a:lnTo>
                <a:lnTo>
                  <a:pt x="72567" y="82772"/>
                </a:lnTo>
                <a:lnTo>
                  <a:pt x="77905" y="87566"/>
                </a:lnTo>
                <a:lnTo>
                  <a:pt x="88917" y="97973"/>
                </a:lnTo>
                <a:lnTo>
                  <a:pt x="100161" y="108949"/>
                </a:lnTo>
                <a:lnTo>
                  <a:pt x="105827" y="113590"/>
                </a:lnTo>
                <a:lnTo>
                  <a:pt x="111509" y="117637"/>
                </a:lnTo>
                <a:lnTo>
                  <a:pt x="138867" y="135526"/>
                </a:lnTo>
                <a:lnTo>
                  <a:pt x="146871" y="139881"/>
                </a:lnTo>
                <a:lnTo>
                  <a:pt x="155063" y="143737"/>
                </a:lnTo>
                <a:lnTo>
                  <a:pt x="163383" y="147259"/>
                </a:lnTo>
                <a:lnTo>
                  <a:pt x="170835" y="151513"/>
                </a:lnTo>
                <a:lnTo>
                  <a:pt x="177707" y="156254"/>
                </a:lnTo>
                <a:lnTo>
                  <a:pt x="184194" y="161319"/>
                </a:lnTo>
                <a:lnTo>
                  <a:pt x="191376" y="165648"/>
                </a:lnTo>
                <a:lnTo>
                  <a:pt x="199022" y="169487"/>
                </a:lnTo>
                <a:lnTo>
                  <a:pt x="214184" y="176293"/>
                </a:lnTo>
                <a:lnTo>
                  <a:pt x="227273" y="182492"/>
                </a:lnTo>
                <a:lnTo>
                  <a:pt x="234383" y="186432"/>
                </a:lnTo>
                <a:lnTo>
                  <a:pt x="241981" y="190963"/>
                </a:lnTo>
                <a:lnTo>
                  <a:pt x="249903" y="195889"/>
                </a:lnTo>
                <a:lnTo>
                  <a:pt x="256137" y="200125"/>
                </a:lnTo>
                <a:lnTo>
                  <a:pt x="265604" y="207372"/>
                </a:lnTo>
                <a:lnTo>
                  <a:pt x="271367" y="210638"/>
                </a:lnTo>
                <a:lnTo>
                  <a:pt x="278066" y="213768"/>
                </a:lnTo>
                <a:lnTo>
                  <a:pt x="285390" y="216807"/>
                </a:lnTo>
                <a:lnTo>
                  <a:pt x="292178" y="218833"/>
                </a:lnTo>
                <a:lnTo>
                  <a:pt x="298607" y="220184"/>
                </a:lnTo>
                <a:lnTo>
                  <a:pt x="304800" y="221084"/>
                </a:lnTo>
                <a:lnTo>
                  <a:pt x="314219" y="224625"/>
                </a:lnTo>
                <a:lnTo>
                  <a:pt x="321580" y="228421"/>
                </a:lnTo>
                <a:lnTo>
                  <a:pt x="331079" y="231510"/>
                </a:lnTo>
                <a:lnTo>
                  <a:pt x="339927" y="237083"/>
                </a:lnTo>
                <a:lnTo>
                  <a:pt x="349764" y="239642"/>
                </a:lnTo>
                <a:lnTo>
                  <a:pt x="36004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97"/>
          <p:cNvSpPr/>
          <p:nvPr/>
        </p:nvSpPr>
        <p:spPr>
          <a:xfrm>
            <a:off x="7683817" y="3497589"/>
            <a:ext cx="197168" cy="308602"/>
          </a:xfrm>
          <a:custGeom>
            <a:avLst/>
            <a:gdLst/>
            <a:ahLst/>
            <a:cxnLst/>
            <a:rect l="0" t="0" r="0" b="0"/>
            <a:pathLst>
              <a:path w="197168" h="308602">
                <a:moveTo>
                  <a:pt x="197167" y="8563"/>
                </a:moveTo>
                <a:lnTo>
                  <a:pt x="197167" y="4012"/>
                </a:lnTo>
                <a:lnTo>
                  <a:pt x="196215" y="2672"/>
                </a:lnTo>
                <a:lnTo>
                  <a:pt x="194628" y="1778"/>
                </a:lnTo>
                <a:lnTo>
                  <a:pt x="188700" y="22"/>
                </a:lnTo>
                <a:lnTo>
                  <a:pt x="184075" y="0"/>
                </a:lnTo>
                <a:lnTo>
                  <a:pt x="182725" y="949"/>
                </a:lnTo>
                <a:lnTo>
                  <a:pt x="181823" y="2535"/>
                </a:lnTo>
                <a:lnTo>
                  <a:pt x="181223" y="4544"/>
                </a:lnTo>
                <a:lnTo>
                  <a:pt x="178017" y="9317"/>
                </a:lnTo>
                <a:lnTo>
                  <a:pt x="175828" y="11923"/>
                </a:lnTo>
                <a:lnTo>
                  <a:pt x="174369" y="14613"/>
                </a:lnTo>
                <a:lnTo>
                  <a:pt x="172748" y="20142"/>
                </a:lnTo>
                <a:lnTo>
                  <a:pt x="170410" y="24855"/>
                </a:lnTo>
                <a:lnTo>
                  <a:pt x="166947" y="30854"/>
                </a:lnTo>
                <a:lnTo>
                  <a:pt x="162733" y="37711"/>
                </a:lnTo>
                <a:lnTo>
                  <a:pt x="158971" y="44188"/>
                </a:lnTo>
                <a:lnTo>
                  <a:pt x="152251" y="56464"/>
                </a:lnTo>
                <a:lnTo>
                  <a:pt x="149125" y="63357"/>
                </a:lnTo>
                <a:lnTo>
                  <a:pt x="146090" y="70810"/>
                </a:lnTo>
                <a:lnTo>
                  <a:pt x="143113" y="78636"/>
                </a:lnTo>
                <a:lnTo>
                  <a:pt x="139224" y="86711"/>
                </a:lnTo>
                <a:lnTo>
                  <a:pt x="134726" y="94952"/>
                </a:lnTo>
                <a:lnTo>
                  <a:pt x="129823" y="103303"/>
                </a:lnTo>
                <a:lnTo>
                  <a:pt x="119294" y="120202"/>
                </a:lnTo>
                <a:lnTo>
                  <a:pt x="113820" y="128709"/>
                </a:lnTo>
                <a:lnTo>
                  <a:pt x="109217" y="138191"/>
                </a:lnTo>
                <a:lnTo>
                  <a:pt x="105197" y="148321"/>
                </a:lnTo>
                <a:lnTo>
                  <a:pt x="101564" y="158885"/>
                </a:lnTo>
                <a:lnTo>
                  <a:pt x="97236" y="168786"/>
                </a:lnTo>
                <a:lnTo>
                  <a:pt x="92447" y="178243"/>
                </a:lnTo>
                <a:lnTo>
                  <a:pt x="87348" y="187405"/>
                </a:lnTo>
                <a:lnTo>
                  <a:pt x="82998" y="196371"/>
                </a:lnTo>
                <a:lnTo>
                  <a:pt x="79144" y="205206"/>
                </a:lnTo>
                <a:lnTo>
                  <a:pt x="75623" y="213954"/>
                </a:lnTo>
                <a:lnTo>
                  <a:pt x="71370" y="222642"/>
                </a:lnTo>
                <a:lnTo>
                  <a:pt x="66630" y="231293"/>
                </a:lnTo>
                <a:lnTo>
                  <a:pt x="61566" y="239917"/>
                </a:lnTo>
                <a:lnTo>
                  <a:pt x="53398" y="254580"/>
                </a:lnTo>
                <a:lnTo>
                  <a:pt x="49886" y="261157"/>
                </a:lnTo>
                <a:lnTo>
                  <a:pt x="46593" y="266494"/>
                </a:lnTo>
                <a:lnTo>
                  <a:pt x="43444" y="271005"/>
                </a:lnTo>
                <a:lnTo>
                  <a:pt x="40393" y="274964"/>
                </a:lnTo>
                <a:lnTo>
                  <a:pt x="36454" y="279509"/>
                </a:lnTo>
                <a:lnTo>
                  <a:pt x="31922" y="284444"/>
                </a:lnTo>
                <a:lnTo>
                  <a:pt x="26997" y="289638"/>
                </a:lnTo>
                <a:lnTo>
                  <a:pt x="21524" y="297951"/>
                </a:lnTo>
                <a:lnTo>
                  <a:pt x="20064" y="301501"/>
                </a:lnTo>
                <a:lnTo>
                  <a:pt x="18139" y="303867"/>
                </a:lnTo>
                <a:lnTo>
                  <a:pt x="15902" y="305445"/>
                </a:lnTo>
                <a:lnTo>
                  <a:pt x="8700" y="308546"/>
                </a:lnTo>
                <a:lnTo>
                  <a:pt x="2706" y="308590"/>
                </a:lnTo>
                <a:lnTo>
                  <a:pt x="0" y="3086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8"/>
          <p:cNvSpPr/>
          <p:nvPr/>
        </p:nvSpPr>
        <p:spPr>
          <a:xfrm>
            <a:off x="6758001" y="3171825"/>
            <a:ext cx="848655" cy="788670"/>
          </a:xfrm>
          <a:custGeom>
            <a:avLst/>
            <a:gdLst/>
            <a:ahLst/>
            <a:cxnLst/>
            <a:rect l="0" t="0" r="0" b="0"/>
            <a:pathLst>
              <a:path w="848655" h="788670">
                <a:moveTo>
                  <a:pt x="797229" y="42862"/>
                </a:moveTo>
                <a:lnTo>
                  <a:pt x="784459" y="42862"/>
                </a:lnTo>
                <a:lnTo>
                  <a:pt x="782048" y="41910"/>
                </a:lnTo>
                <a:lnTo>
                  <a:pt x="774104" y="36970"/>
                </a:lnTo>
                <a:lnTo>
                  <a:pt x="765718" y="34132"/>
                </a:lnTo>
                <a:lnTo>
                  <a:pt x="760046" y="30092"/>
                </a:lnTo>
                <a:lnTo>
                  <a:pt x="756248" y="28633"/>
                </a:lnTo>
                <a:lnTo>
                  <a:pt x="742753" y="25629"/>
                </a:lnTo>
                <a:lnTo>
                  <a:pt x="731346" y="20082"/>
                </a:lnTo>
                <a:lnTo>
                  <a:pt x="710908" y="15185"/>
                </a:lnTo>
                <a:lnTo>
                  <a:pt x="696722" y="10532"/>
                </a:lnTo>
                <a:lnTo>
                  <a:pt x="688742" y="8490"/>
                </a:lnTo>
                <a:lnTo>
                  <a:pt x="672585" y="2939"/>
                </a:lnTo>
                <a:lnTo>
                  <a:pt x="651077" y="870"/>
                </a:lnTo>
                <a:lnTo>
                  <a:pt x="626260" y="172"/>
                </a:lnTo>
                <a:lnTo>
                  <a:pt x="480012" y="0"/>
                </a:lnTo>
                <a:lnTo>
                  <a:pt x="454318" y="4551"/>
                </a:lnTo>
                <a:lnTo>
                  <a:pt x="420036" y="8730"/>
                </a:lnTo>
                <a:lnTo>
                  <a:pt x="394321" y="15181"/>
                </a:lnTo>
                <a:lnTo>
                  <a:pt x="368604" y="23124"/>
                </a:lnTo>
                <a:lnTo>
                  <a:pt x="342886" y="32463"/>
                </a:lnTo>
                <a:lnTo>
                  <a:pt x="318122" y="45919"/>
                </a:lnTo>
                <a:lnTo>
                  <a:pt x="296390" y="57315"/>
                </a:lnTo>
                <a:lnTo>
                  <a:pt x="253978" y="78714"/>
                </a:lnTo>
                <a:lnTo>
                  <a:pt x="230500" y="92749"/>
                </a:lnTo>
                <a:lnTo>
                  <a:pt x="196967" y="114558"/>
                </a:lnTo>
                <a:lnTo>
                  <a:pt x="172334" y="131521"/>
                </a:lnTo>
                <a:lnTo>
                  <a:pt x="151594" y="149565"/>
                </a:lnTo>
                <a:lnTo>
                  <a:pt x="128727" y="171633"/>
                </a:lnTo>
                <a:lnTo>
                  <a:pt x="72733" y="227304"/>
                </a:lnTo>
                <a:lnTo>
                  <a:pt x="63115" y="241994"/>
                </a:lnTo>
                <a:lnTo>
                  <a:pt x="49180" y="270157"/>
                </a:lnTo>
                <a:lnTo>
                  <a:pt x="35623" y="292771"/>
                </a:lnTo>
                <a:lnTo>
                  <a:pt x="27573" y="309190"/>
                </a:lnTo>
                <a:lnTo>
                  <a:pt x="20819" y="326013"/>
                </a:lnTo>
                <a:lnTo>
                  <a:pt x="14643" y="343014"/>
                </a:lnTo>
                <a:lnTo>
                  <a:pt x="5810" y="368651"/>
                </a:lnTo>
                <a:lnTo>
                  <a:pt x="1711" y="389794"/>
                </a:lnTo>
                <a:lnTo>
                  <a:pt x="497" y="412674"/>
                </a:lnTo>
                <a:lnTo>
                  <a:pt x="138" y="437551"/>
                </a:lnTo>
                <a:lnTo>
                  <a:pt x="0" y="484113"/>
                </a:lnTo>
                <a:lnTo>
                  <a:pt x="4541" y="506978"/>
                </a:lnTo>
                <a:lnTo>
                  <a:pt x="9313" y="523456"/>
                </a:lnTo>
                <a:lnTo>
                  <a:pt x="17355" y="548798"/>
                </a:lnTo>
                <a:lnTo>
                  <a:pt x="25770" y="571864"/>
                </a:lnTo>
                <a:lnTo>
                  <a:pt x="34296" y="593304"/>
                </a:lnTo>
                <a:lnTo>
                  <a:pt x="40952" y="608495"/>
                </a:lnTo>
                <a:lnTo>
                  <a:pt x="55410" y="627758"/>
                </a:lnTo>
                <a:lnTo>
                  <a:pt x="77362" y="651333"/>
                </a:lnTo>
                <a:lnTo>
                  <a:pt x="117157" y="691504"/>
                </a:lnTo>
                <a:lnTo>
                  <a:pt x="138843" y="708657"/>
                </a:lnTo>
                <a:lnTo>
                  <a:pt x="158815" y="721253"/>
                </a:lnTo>
                <a:lnTo>
                  <a:pt x="181349" y="735569"/>
                </a:lnTo>
                <a:lnTo>
                  <a:pt x="206124" y="747324"/>
                </a:lnTo>
                <a:lnTo>
                  <a:pt x="231561" y="761391"/>
                </a:lnTo>
                <a:lnTo>
                  <a:pt x="246101" y="767021"/>
                </a:lnTo>
                <a:lnTo>
                  <a:pt x="267536" y="772730"/>
                </a:lnTo>
                <a:lnTo>
                  <a:pt x="289446" y="780455"/>
                </a:lnTo>
                <a:lnTo>
                  <a:pt x="295829" y="783193"/>
                </a:lnTo>
                <a:lnTo>
                  <a:pt x="310542" y="786236"/>
                </a:lnTo>
                <a:lnTo>
                  <a:pt x="332350" y="787948"/>
                </a:lnTo>
                <a:lnTo>
                  <a:pt x="353417" y="788456"/>
                </a:lnTo>
                <a:lnTo>
                  <a:pt x="449892" y="788669"/>
                </a:lnTo>
                <a:lnTo>
                  <a:pt x="472699" y="784119"/>
                </a:lnTo>
                <a:lnTo>
                  <a:pt x="497555" y="776738"/>
                </a:lnTo>
                <a:lnTo>
                  <a:pt x="518465" y="768518"/>
                </a:lnTo>
                <a:lnTo>
                  <a:pt x="548490" y="757208"/>
                </a:lnTo>
                <a:lnTo>
                  <a:pt x="573753" y="745801"/>
                </a:lnTo>
                <a:lnTo>
                  <a:pt x="597087" y="734376"/>
                </a:lnTo>
                <a:lnTo>
                  <a:pt x="618865" y="725804"/>
                </a:lnTo>
                <a:lnTo>
                  <a:pt x="632548" y="717550"/>
                </a:lnTo>
                <a:lnTo>
                  <a:pt x="656855" y="696728"/>
                </a:lnTo>
                <a:lnTo>
                  <a:pt x="680001" y="674271"/>
                </a:lnTo>
                <a:lnTo>
                  <a:pt x="760081" y="594359"/>
                </a:lnTo>
                <a:lnTo>
                  <a:pt x="768972" y="580390"/>
                </a:lnTo>
                <a:lnTo>
                  <a:pt x="782440" y="552689"/>
                </a:lnTo>
                <a:lnTo>
                  <a:pt x="795916" y="534705"/>
                </a:lnTo>
                <a:lnTo>
                  <a:pt x="807423" y="512761"/>
                </a:lnTo>
                <a:lnTo>
                  <a:pt x="816865" y="492712"/>
                </a:lnTo>
                <a:lnTo>
                  <a:pt x="825695" y="474707"/>
                </a:lnTo>
                <a:lnTo>
                  <a:pt x="834344" y="452756"/>
                </a:lnTo>
                <a:lnTo>
                  <a:pt x="838388" y="432706"/>
                </a:lnTo>
                <a:lnTo>
                  <a:pt x="839586" y="414699"/>
                </a:lnTo>
                <a:lnTo>
                  <a:pt x="845883" y="384705"/>
                </a:lnTo>
                <a:lnTo>
                  <a:pt x="847427" y="368147"/>
                </a:lnTo>
                <a:lnTo>
                  <a:pt x="848114" y="351263"/>
                </a:lnTo>
                <a:lnTo>
                  <a:pt x="848555" y="321692"/>
                </a:lnTo>
                <a:lnTo>
                  <a:pt x="848654" y="273963"/>
                </a:lnTo>
                <a:lnTo>
                  <a:pt x="846120" y="259556"/>
                </a:lnTo>
                <a:lnTo>
                  <a:pt x="839338" y="238195"/>
                </a:lnTo>
                <a:lnTo>
                  <a:pt x="834994" y="222069"/>
                </a:lnTo>
                <a:lnTo>
                  <a:pt x="832548" y="197878"/>
                </a:lnTo>
                <a:lnTo>
                  <a:pt x="830871" y="177269"/>
                </a:lnTo>
                <a:lnTo>
                  <a:pt x="824765" y="153489"/>
                </a:lnTo>
                <a:lnTo>
                  <a:pt x="817876" y="129298"/>
                </a:lnTo>
                <a:lnTo>
                  <a:pt x="814459" y="109642"/>
                </a:lnTo>
                <a:lnTo>
                  <a:pt x="810284" y="97625"/>
                </a:lnTo>
                <a:lnTo>
                  <a:pt x="805254" y="88474"/>
                </a:lnTo>
                <a:lnTo>
                  <a:pt x="790490" y="65908"/>
                </a:lnTo>
                <a:lnTo>
                  <a:pt x="781216" y="58502"/>
                </a:lnTo>
                <a:lnTo>
                  <a:pt x="765285" y="48978"/>
                </a:lnTo>
                <a:lnTo>
                  <a:pt x="754139" y="45580"/>
                </a:lnTo>
                <a:lnTo>
                  <a:pt x="748500" y="44674"/>
                </a:lnTo>
                <a:lnTo>
                  <a:pt x="739694" y="41128"/>
                </a:lnTo>
                <a:lnTo>
                  <a:pt x="736012" y="38848"/>
                </a:lnTo>
                <a:lnTo>
                  <a:pt x="726842" y="36316"/>
                </a:lnTo>
                <a:lnTo>
                  <a:pt x="700985" y="34467"/>
                </a:lnTo>
                <a:lnTo>
                  <a:pt x="695919" y="34408"/>
                </a:lnTo>
                <a:lnTo>
                  <a:pt x="691589" y="35321"/>
                </a:lnTo>
                <a:lnTo>
                  <a:pt x="665866" y="47966"/>
                </a:lnTo>
                <a:lnTo>
                  <a:pt x="651496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99"/>
          <p:cNvSpPr/>
          <p:nvPr/>
        </p:nvSpPr>
        <p:spPr>
          <a:xfrm>
            <a:off x="6852284" y="4346362"/>
            <a:ext cx="291467" cy="17041"/>
          </a:xfrm>
          <a:custGeom>
            <a:avLst/>
            <a:gdLst/>
            <a:ahLst/>
            <a:cxnLst/>
            <a:rect l="0" t="0" r="0" b="0"/>
            <a:pathLst>
              <a:path w="291467" h="17041">
                <a:moveTo>
                  <a:pt x="0" y="17040"/>
                </a:moveTo>
                <a:lnTo>
                  <a:pt x="4551" y="12489"/>
                </a:lnTo>
                <a:lnTo>
                  <a:pt x="6844" y="11149"/>
                </a:lnTo>
                <a:lnTo>
                  <a:pt x="9326" y="10255"/>
                </a:lnTo>
                <a:lnTo>
                  <a:pt x="11932" y="9659"/>
                </a:lnTo>
                <a:lnTo>
                  <a:pt x="14623" y="9262"/>
                </a:lnTo>
                <a:lnTo>
                  <a:pt x="20152" y="8821"/>
                </a:lnTo>
                <a:lnTo>
                  <a:pt x="28324" y="8624"/>
                </a:lnTo>
                <a:lnTo>
                  <a:pt x="100027" y="8469"/>
                </a:lnTo>
                <a:lnTo>
                  <a:pt x="105737" y="7516"/>
                </a:lnTo>
                <a:lnTo>
                  <a:pt x="111449" y="5928"/>
                </a:lnTo>
                <a:lnTo>
                  <a:pt x="117162" y="3917"/>
                </a:lnTo>
                <a:lnTo>
                  <a:pt x="123828" y="2577"/>
                </a:lnTo>
                <a:lnTo>
                  <a:pt x="131130" y="1683"/>
                </a:lnTo>
                <a:lnTo>
                  <a:pt x="138855" y="1087"/>
                </a:lnTo>
                <a:lnTo>
                  <a:pt x="146863" y="690"/>
                </a:lnTo>
                <a:lnTo>
                  <a:pt x="163380" y="248"/>
                </a:lnTo>
                <a:lnTo>
                  <a:pt x="184193" y="0"/>
                </a:lnTo>
                <a:lnTo>
                  <a:pt x="190423" y="917"/>
                </a:lnTo>
                <a:lnTo>
                  <a:pt x="196481" y="2482"/>
                </a:lnTo>
                <a:lnTo>
                  <a:pt x="202425" y="4477"/>
                </a:lnTo>
                <a:lnTo>
                  <a:pt x="209246" y="5807"/>
                </a:lnTo>
                <a:lnTo>
                  <a:pt x="216650" y="6694"/>
                </a:lnTo>
                <a:lnTo>
                  <a:pt x="230592" y="7679"/>
                </a:lnTo>
                <a:lnTo>
                  <a:pt x="239963" y="8117"/>
                </a:lnTo>
                <a:lnTo>
                  <a:pt x="249843" y="8312"/>
                </a:lnTo>
                <a:lnTo>
                  <a:pt x="271708" y="8437"/>
                </a:lnTo>
                <a:lnTo>
                  <a:pt x="276389" y="9400"/>
                </a:lnTo>
                <a:lnTo>
                  <a:pt x="280462" y="10994"/>
                </a:lnTo>
                <a:lnTo>
                  <a:pt x="291466" y="170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00"/>
          <p:cNvSpPr/>
          <p:nvPr/>
        </p:nvSpPr>
        <p:spPr>
          <a:xfrm>
            <a:off x="7186612" y="4183379"/>
            <a:ext cx="85726" cy="248604"/>
          </a:xfrm>
          <a:custGeom>
            <a:avLst/>
            <a:gdLst/>
            <a:ahLst/>
            <a:cxnLst/>
            <a:rect l="0" t="0" r="0" b="0"/>
            <a:pathLst>
              <a:path w="85726" h="248604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1"/>
                </a:lnTo>
                <a:lnTo>
                  <a:pt x="9326" y="17741"/>
                </a:lnTo>
                <a:lnTo>
                  <a:pt x="15601" y="24142"/>
                </a:lnTo>
                <a:lnTo>
                  <a:pt x="17068" y="26572"/>
                </a:lnTo>
                <a:lnTo>
                  <a:pt x="18999" y="30098"/>
                </a:lnTo>
                <a:lnTo>
                  <a:pt x="21239" y="34353"/>
                </a:lnTo>
                <a:lnTo>
                  <a:pt x="23727" y="41621"/>
                </a:lnTo>
                <a:lnTo>
                  <a:pt x="24391" y="44892"/>
                </a:lnTo>
                <a:lnTo>
                  <a:pt x="25785" y="48026"/>
                </a:lnTo>
                <a:lnTo>
                  <a:pt x="27668" y="51067"/>
                </a:lnTo>
                <a:lnTo>
                  <a:pt x="29876" y="54048"/>
                </a:lnTo>
                <a:lnTo>
                  <a:pt x="32300" y="57940"/>
                </a:lnTo>
                <a:lnTo>
                  <a:pt x="34868" y="62439"/>
                </a:lnTo>
                <a:lnTo>
                  <a:pt x="37533" y="67344"/>
                </a:lnTo>
                <a:lnTo>
                  <a:pt x="39309" y="71566"/>
                </a:lnTo>
                <a:lnTo>
                  <a:pt x="41283" y="78797"/>
                </a:lnTo>
                <a:lnTo>
                  <a:pt x="42762" y="83012"/>
                </a:lnTo>
                <a:lnTo>
                  <a:pt x="44700" y="87726"/>
                </a:lnTo>
                <a:lnTo>
                  <a:pt x="46945" y="92775"/>
                </a:lnTo>
                <a:lnTo>
                  <a:pt x="48442" y="98045"/>
                </a:lnTo>
                <a:lnTo>
                  <a:pt x="49440" y="103463"/>
                </a:lnTo>
                <a:lnTo>
                  <a:pt x="50105" y="108981"/>
                </a:lnTo>
                <a:lnTo>
                  <a:pt x="51501" y="114564"/>
                </a:lnTo>
                <a:lnTo>
                  <a:pt x="53384" y="120192"/>
                </a:lnTo>
                <a:lnTo>
                  <a:pt x="55591" y="125848"/>
                </a:lnTo>
                <a:lnTo>
                  <a:pt x="58016" y="131524"/>
                </a:lnTo>
                <a:lnTo>
                  <a:pt x="63250" y="142910"/>
                </a:lnTo>
                <a:lnTo>
                  <a:pt x="65027" y="148614"/>
                </a:lnTo>
                <a:lnTo>
                  <a:pt x="66211" y="154321"/>
                </a:lnTo>
                <a:lnTo>
                  <a:pt x="67001" y="160031"/>
                </a:lnTo>
                <a:lnTo>
                  <a:pt x="68480" y="164790"/>
                </a:lnTo>
                <a:lnTo>
                  <a:pt x="70418" y="168915"/>
                </a:lnTo>
                <a:lnTo>
                  <a:pt x="72663" y="172618"/>
                </a:lnTo>
                <a:lnTo>
                  <a:pt x="74160" y="176991"/>
                </a:lnTo>
                <a:lnTo>
                  <a:pt x="75157" y="181812"/>
                </a:lnTo>
                <a:lnTo>
                  <a:pt x="75823" y="186930"/>
                </a:lnTo>
                <a:lnTo>
                  <a:pt x="76266" y="192248"/>
                </a:lnTo>
                <a:lnTo>
                  <a:pt x="76561" y="197698"/>
                </a:lnTo>
                <a:lnTo>
                  <a:pt x="76977" y="211931"/>
                </a:lnTo>
                <a:lnTo>
                  <a:pt x="77137" y="231249"/>
                </a:lnTo>
                <a:lnTo>
                  <a:pt x="77150" y="238296"/>
                </a:lnTo>
                <a:lnTo>
                  <a:pt x="79691" y="241800"/>
                </a:lnTo>
                <a:lnTo>
                  <a:pt x="85725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6" name="SMARTPenAnnotation601"/>
          <p:cNvSpPr/>
          <p:nvPr/>
        </p:nvSpPr>
        <p:spPr>
          <a:xfrm>
            <a:off x="6998017" y="4517814"/>
            <a:ext cx="505778" cy="34182"/>
          </a:xfrm>
          <a:custGeom>
            <a:avLst/>
            <a:gdLst/>
            <a:ahLst/>
            <a:cxnLst/>
            <a:rect l="0" t="0" r="0" b="0"/>
            <a:pathLst>
              <a:path w="505778" h="34182">
                <a:moveTo>
                  <a:pt x="0" y="25611"/>
                </a:moveTo>
                <a:lnTo>
                  <a:pt x="15600" y="25611"/>
                </a:lnTo>
                <a:lnTo>
                  <a:pt x="18020" y="26564"/>
                </a:lnTo>
                <a:lnTo>
                  <a:pt x="21539" y="28151"/>
                </a:lnTo>
                <a:lnTo>
                  <a:pt x="25789" y="30162"/>
                </a:lnTo>
                <a:lnTo>
                  <a:pt x="29575" y="31502"/>
                </a:lnTo>
                <a:lnTo>
                  <a:pt x="33052" y="32396"/>
                </a:lnTo>
                <a:lnTo>
                  <a:pt x="40408" y="33389"/>
                </a:lnTo>
                <a:lnTo>
                  <a:pt x="55258" y="33948"/>
                </a:lnTo>
                <a:lnTo>
                  <a:pt x="114483" y="34177"/>
                </a:lnTo>
                <a:lnTo>
                  <a:pt x="129939" y="34181"/>
                </a:lnTo>
                <a:lnTo>
                  <a:pt x="139014" y="33229"/>
                </a:lnTo>
                <a:lnTo>
                  <a:pt x="148873" y="31642"/>
                </a:lnTo>
                <a:lnTo>
                  <a:pt x="159256" y="29632"/>
                </a:lnTo>
                <a:lnTo>
                  <a:pt x="169988" y="28291"/>
                </a:lnTo>
                <a:lnTo>
                  <a:pt x="180954" y="27398"/>
                </a:lnTo>
                <a:lnTo>
                  <a:pt x="192073" y="26802"/>
                </a:lnTo>
                <a:lnTo>
                  <a:pt x="212048" y="26140"/>
                </a:lnTo>
                <a:lnTo>
                  <a:pt x="221375" y="25963"/>
                </a:lnTo>
                <a:lnTo>
                  <a:pt x="231403" y="24893"/>
                </a:lnTo>
                <a:lnTo>
                  <a:pt x="241899" y="23227"/>
                </a:lnTo>
                <a:lnTo>
                  <a:pt x="252707" y="21164"/>
                </a:lnTo>
                <a:lnTo>
                  <a:pt x="262768" y="19789"/>
                </a:lnTo>
                <a:lnTo>
                  <a:pt x="272334" y="18872"/>
                </a:lnTo>
                <a:lnTo>
                  <a:pt x="281568" y="18261"/>
                </a:lnTo>
                <a:lnTo>
                  <a:pt x="290583" y="17853"/>
                </a:lnTo>
                <a:lnTo>
                  <a:pt x="308218" y="17400"/>
                </a:lnTo>
                <a:lnTo>
                  <a:pt x="317873" y="16327"/>
                </a:lnTo>
                <a:lnTo>
                  <a:pt x="328121" y="14659"/>
                </a:lnTo>
                <a:lnTo>
                  <a:pt x="338762" y="12595"/>
                </a:lnTo>
                <a:lnTo>
                  <a:pt x="348714" y="11218"/>
                </a:lnTo>
                <a:lnTo>
                  <a:pt x="358206" y="10301"/>
                </a:lnTo>
                <a:lnTo>
                  <a:pt x="367392" y="9689"/>
                </a:lnTo>
                <a:lnTo>
                  <a:pt x="376373" y="9281"/>
                </a:lnTo>
                <a:lnTo>
                  <a:pt x="393972" y="8828"/>
                </a:lnTo>
                <a:lnTo>
                  <a:pt x="401713" y="7755"/>
                </a:lnTo>
                <a:lnTo>
                  <a:pt x="408778" y="6086"/>
                </a:lnTo>
                <a:lnTo>
                  <a:pt x="415394" y="4022"/>
                </a:lnTo>
                <a:lnTo>
                  <a:pt x="422662" y="2646"/>
                </a:lnTo>
                <a:lnTo>
                  <a:pt x="430365" y="1728"/>
                </a:lnTo>
                <a:lnTo>
                  <a:pt x="444638" y="709"/>
                </a:lnTo>
                <a:lnTo>
                  <a:pt x="458982" y="135"/>
                </a:lnTo>
                <a:lnTo>
                  <a:pt x="469422" y="0"/>
                </a:lnTo>
                <a:lnTo>
                  <a:pt x="473920" y="917"/>
                </a:lnTo>
                <a:lnTo>
                  <a:pt x="477872" y="2481"/>
                </a:lnTo>
                <a:lnTo>
                  <a:pt x="481459" y="4476"/>
                </a:lnTo>
                <a:lnTo>
                  <a:pt x="484803" y="5806"/>
                </a:lnTo>
                <a:lnTo>
                  <a:pt x="487984" y="6692"/>
                </a:lnTo>
                <a:lnTo>
                  <a:pt x="494059" y="7677"/>
                </a:lnTo>
                <a:lnTo>
                  <a:pt x="505777" y="8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SMARTPenAnnotation602"/>
          <p:cNvSpPr/>
          <p:nvPr/>
        </p:nvSpPr>
        <p:spPr>
          <a:xfrm>
            <a:off x="7272337" y="4603432"/>
            <a:ext cx="25719" cy="231459"/>
          </a:xfrm>
          <a:custGeom>
            <a:avLst/>
            <a:gdLst/>
            <a:ahLst/>
            <a:cxnLst/>
            <a:rect l="0" t="0" r="0" b="0"/>
            <a:pathLst>
              <a:path w="25719" h="231459">
                <a:moveTo>
                  <a:pt x="0" y="0"/>
                </a:moveTo>
                <a:lnTo>
                  <a:pt x="0" y="74349"/>
                </a:lnTo>
                <a:lnTo>
                  <a:pt x="953" y="80999"/>
                </a:lnTo>
                <a:lnTo>
                  <a:pt x="2540" y="88289"/>
                </a:lnTo>
                <a:lnTo>
                  <a:pt x="4551" y="96007"/>
                </a:lnTo>
                <a:lnTo>
                  <a:pt x="5892" y="103057"/>
                </a:lnTo>
                <a:lnTo>
                  <a:pt x="6785" y="109663"/>
                </a:lnTo>
                <a:lnTo>
                  <a:pt x="7381" y="115971"/>
                </a:lnTo>
                <a:lnTo>
                  <a:pt x="7779" y="122081"/>
                </a:lnTo>
                <a:lnTo>
                  <a:pt x="8043" y="128060"/>
                </a:lnTo>
                <a:lnTo>
                  <a:pt x="8337" y="140736"/>
                </a:lnTo>
                <a:lnTo>
                  <a:pt x="8468" y="155894"/>
                </a:lnTo>
                <a:lnTo>
                  <a:pt x="9455" y="162032"/>
                </a:lnTo>
                <a:lnTo>
                  <a:pt x="11066" y="167076"/>
                </a:lnTo>
                <a:lnTo>
                  <a:pt x="13093" y="171392"/>
                </a:lnTo>
                <a:lnTo>
                  <a:pt x="14443" y="176174"/>
                </a:lnTo>
                <a:lnTo>
                  <a:pt x="15344" y="181267"/>
                </a:lnTo>
                <a:lnTo>
                  <a:pt x="15945" y="186567"/>
                </a:lnTo>
                <a:lnTo>
                  <a:pt x="16345" y="191053"/>
                </a:lnTo>
                <a:lnTo>
                  <a:pt x="16611" y="194996"/>
                </a:lnTo>
                <a:lnTo>
                  <a:pt x="16789" y="198577"/>
                </a:lnTo>
                <a:lnTo>
                  <a:pt x="17860" y="201918"/>
                </a:lnTo>
                <a:lnTo>
                  <a:pt x="19527" y="205096"/>
                </a:lnTo>
                <a:lnTo>
                  <a:pt x="21591" y="208169"/>
                </a:lnTo>
                <a:lnTo>
                  <a:pt x="22966" y="211169"/>
                </a:lnTo>
                <a:lnTo>
                  <a:pt x="23884" y="214122"/>
                </a:lnTo>
                <a:lnTo>
                  <a:pt x="24495" y="217043"/>
                </a:lnTo>
                <a:lnTo>
                  <a:pt x="25174" y="222829"/>
                </a:lnTo>
                <a:lnTo>
                  <a:pt x="25718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1" name="SMARTPenAnnotation603"/>
          <p:cNvSpPr/>
          <p:nvPr/>
        </p:nvSpPr>
        <p:spPr>
          <a:xfrm>
            <a:off x="4349146" y="3918856"/>
            <a:ext cx="59977" cy="58667"/>
          </a:xfrm>
          <a:custGeom>
            <a:avLst/>
            <a:gdLst/>
            <a:ahLst/>
            <a:cxnLst/>
            <a:rect l="0" t="0" r="0" b="0"/>
            <a:pathLst>
              <a:path w="59977" h="58667">
                <a:moveTo>
                  <a:pt x="17113" y="15921"/>
                </a:moveTo>
                <a:lnTo>
                  <a:pt x="25581" y="7453"/>
                </a:lnTo>
                <a:lnTo>
                  <a:pt x="26569" y="8371"/>
                </a:lnTo>
                <a:lnTo>
                  <a:pt x="33058" y="14739"/>
                </a:lnTo>
                <a:lnTo>
                  <a:pt x="32506" y="15133"/>
                </a:lnTo>
                <a:lnTo>
                  <a:pt x="31185" y="15396"/>
                </a:lnTo>
                <a:lnTo>
                  <a:pt x="26008" y="15891"/>
                </a:lnTo>
                <a:lnTo>
                  <a:pt x="24948" y="16853"/>
                </a:lnTo>
                <a:lnTo>
                  <a:pt x="21231" y="20463"/>
                </a:lnTo>
                <a:lnTo>
                  <a:pt x="18905" y="21806"/>
                </a:lnTo>
                <a:lnTo>
                  <a:pt x="16403" y="22702"/>
                </a:lnTo>
                <a:lnTo>
                  <a:pt x="8677" y="24463"/>
                </a:lnTo>
                <a:lnTo>
                  <a:pt x="7679" y="23520"/>
                </a:lnTo>
                <a:lnTo>
                  <a:pt x="325" y="16273"/>
                </a:lnTo>
                <a:lnTo>
                  <a:pt x="206" y="15203"/>
                </a:lnTo>
                <a:lnTo>
                  <a:pt x="127" y="13538"/>
                </a:lnTo>
                <a:lnTo>
                  <a:pt x="0" y="8571"/>
                </a:lnTo>
                <a:lnTo>
                  <a:pt x="942" y="8164"/>
                </a:lnTo>
                <a:lnTo>
                  <a:pt x="2522" y="7892"/>
                </a:lnTo>
                <a:lnTo>
                  <a:pt x="4528" y="7711"/>
                </a:lnTo>
                <a:lnTo>
                  <a:pt x="5866" y="6638"/>
                </a:lnTo>
                <a:lnTo>
                  <a:pt x="6758" y="4969"/>
                </a:lnTo>
                <a:lnTo>
                  <a:pt x="8189" y="0"/>
                </a:lnTo>
                <a:lnTo>
                  <a:pt x="9259" y="544"/>
                </a:lnTo>
                <a:lnTo>
                  <a:pt x="10924" y="1860"/>
                </a:lnTo>
                <a:lnTo>
                  <a:pt x="15891" y="6264"/>
                </a:lnTo>
                <a:lnTo>
                  <a:pt x="17251" y="6626"/>
                </a:lnTo>
                <a:lnTo>
                  <a:pt x="19110" y="6867"/>
                </a:lnTo>
                <a:lnTo>
                  <a:pt x="21302" y="7027"/>
                </a:lnTo>
                <a:lnTo>
                  <a:pt x="23716" y="8087"/>
                </a:lnTo>
                <a:lnTo>
                  <a:pt x="26278" y="9746"/>
                </a:lnTo>
                <a:lnTo>
                  <a:pt x="32682" y="14701"/>
                </a:lnTo>
                <a:lnTo>
                  <a:pt x="33208" y="16061"/>
                </a:lnTo>
                <a:lnTo>
                  <a:pt x="33558" y="17919"/>
                </a:lnTo>
                <a:lnTo>
                  <a:pt x="33792" y="20110"/>
                </a:lnTo>
                <a:lnTo>
                  <a:pt x="33947" y="22524"/>
                </a:lnTo>
                <a:lnTo>
                  <a:pt x="34051" y="25086"/>
                </a:lnTo>
                <a:lnTo>
                  <a:pt x="34167" y="30472"/>
                </a:lnTo>
                <a:lnTo>
                  <a:pt x="34218" y="36040"/>
                </a:lnTo>
                <a:lnTo>
                  <a:pt x="33279" y="38859"/>
                </a:lnTo>
                <a:lnTo>
                  <a:pt x="31700" y="41691"/>
                </a:lnTo>
                <a:lnTo>
                  <a:pt x="26874" y="48528"/>
                </a:lnTo>
                <a:lnTo>
                  <a:pt x="25526" y="50042"/>
                </a:lnTo>
                <a:lnTo>
                  <a:pt x="18409" y="57444"/>
                </a:lnTo>
                <a:lnTo>
                  <a:pt x="17025" y="57891"/>
                </a:lnTo>
                <a:lnTo>
                  <a:pt x="15150" y="58188"/>
                </a:lnTo>
                <a:lnTo>
                  <a:pt x="9846" y="58666"/>
                </a:lnTo>
                <a:lnTo>
                  <a:pt x="9411" y="57753"/>
                </a:lnTo>
                <a:lnTo>
                  <a:pt x="9121" y="56192"/>
                </a:lnTo>
                <a:lnTo>
                  <a:pt x="8928" y="54198"/>
                </a:lnTo>
                <a:lnTo>
                  <a:pt x="8799" y="51917"/>
                </a:lnTo>
                <a:lnTo>
                  <a:pt x="8575" y="43180"/>
                </a:lnTo>
                <a:lnTo>
                  <a:pt x="8542" y="21528"/>
                </a:lnTo>
                <a:lnTo>
                  <a:pt x="9494" y="18706"/>
                </a:lnTo>
                <a:lnTo>
                  <a:pt x="11081" y="15873"/>
                </a:lnTo>
                <a:lnTo>
                  <a:pt x="13092" y="13031"/>
                </a:lnTo>
                <a:lnTo>
                  <a:pt x="15385" y="11137"/>
                </a:lnTo>
                <a:lnTo>
                  <a:pt x="17866" y="9874"/>
                </a:lnTo>
                <a:lnTo>
                  <a:pt x="20472" y="9032"/>
                </a:lnTo>
                <a:lnTo>
                  <a:pt x="23163" y="8471"/>
                </a:lnTo>
                <a:lnTo>
                  <a:pt x="25909" y="8097"/>
                </a:lnTo>
                <a:lnTo>
                  <a:pt x="28692" y="7848"/>
                </a:lnTo>
                <a:lnTo>
                  <a:pt x="31500" y="6729"/>
                </a:lnTo>
                <a:lnTo>
                  <a:pt x="34324" y="5030"/>
                </a:lnTo>
                <a:lnTo>
                  <a:pt x="37160" y="2945"/>
                </a:lnTo>
                <a:lnTo>
                  <a:pt x="40003" y="2508"/>
                </a:lnTo>
                <a:lnTo>
                  <a:pt x="42851" y="3169"/>
                </a:lnTo>
                <a:lnTo>
                  <a:pt x="49714" y="6523"/>
                </a:lnTo>
                <a:lnTo>
                  <a:pt x="51230" y="7751"/>
                </a:lnTo>
                <a:lnTo>
                  <a:pt x="53193" y="9522"/>
                </a:lnTo>
                <a:lnTo>
                  <a:pt x="59976" y="159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2" name="SMARTPenAnnotation604"/>
          <p:cNvSpPr/>
          <p:nvPr/>
        </p:nvSpPr>
        <p:spPr>
          <a:xfrm>
            <a:off x="4684776" y="4286357"/>
            <a:ext cx="92816" cy="68430"/>
          </a:xfrm>
          <a:custGeom>
            <a:avLst/>
            <a:gdLst/>
            <a:ahLst/>
            <a:cxnLst/>
            <a:rect l="0" t="0" r="0" b="0"/>
            <a:pathLst>
              <a:path w="92816" h="68430">
                <a:moveTo>
                  <a:pt x="24383" y="8465"/>
                </a:moveTo>
                <a:lnTo>
                  <a:pt x="61317" y="8465"/>
                </a:lnTo>
                <a:lnTo>
                  <a:pt x="64246" y="9418"/>
                </a:lnTo>
                <a:lnTo>
                  <a:pt x="67151" y="11005"/>
                </a:lnTo>
                <a:lnTo>
                  <a:pt x="70041" y="13016"/>
                </a:lnTo>
                <a:lnTo>
                  <a:pt x="72919" y="14356"/>
                </a:lnTo>
                <a:lnTo>
                  <a:pt x="75790" y="15250"/>
                </a:lnTo>
                <a:lnTo>
                  <a:pt x="78658" y="15846"/>
                </a:lnTo>
                <a:lnTo>
                  <a:pt x="81521" y="17196"/>
                </a:lnTo>
                <a:lnTo>
                  <a:pt x="84383" y="19048"/>
                </a:lnTo>
                <a:lnTo>
                  <a:pt x="87243" y="21235"/>
                </a:lnTo>
                <a:lnTo>
                  <a:pt x="89150" y="23646"/>
                </a:lnTo>
                <a:lnTo>
                  <a:pt x="90421" y="26206"/>
                </a:lnTo>
                <a:lnTo>
                  <a:pt x="91268" y="28865"/>
                </a:lnTo>
                <a:lnTo>
                  <a:pt x="91833" y="31590"/>
                </a:lnTo>
                <a:lnTo>
                  <a:pt x="92210" y="34359"/>
                </a:lnTo>
                <a:lnTo>
                  <a:pt x="92461" y="37158"/>
                </a:lnTo>
                <a:lnTo>
                  <a:pt x="92629" y="39976"/>
                </a:lnTo>
                <a:lnTo>
                  <a:pt x="92815" y="45648"/>
                </a:lnTo>
                <a:lnTo>
                  <a:pt x="91912" y="47541"/>
                </a:lnTo>
                <a:lnTo>
                  <a:pt x="90357" y="48803"/>
                </a:lnTo>
                <a:lnTo>
                  <a:pt x="88369" y="49645"/>
                </a:lnTo>
                <a:lnTo>
                  <a:pt x="87043" y="51158"/>
                </a:lnTo>
                <a:lnTo>
                  <a:pt x="86159" y="53119"/>
                </a:lnTo>
                <a:lnTo>
                  <a:pt x="85570" y="55380"/>
                </a:lnTo>
                <a:lnTo>
                  <a:pt x="84224" y="56887"/>
                </a:lnTo>
                <a:lnTo>
                  <a:pt x="82375" y="57891"/>
                </a:lnTo>
                <a:lnTo>
                  <a:pt x="80190" y="58561"/>
                </a:lnTo>
                <a:lnTo>
                  <a:pt x="77780" y="59007"/>
                </a:lnTo>
                <a:lnTo>
                  <a:pt x="75221" y="59305"/>
                </a:lnTo>
                <a:lnTo>
                  <a:pt x="72563" y="59503"/>
                </a:lnTo>
                <a:lnTo>
                  <a:pt x="69838" y="59636"/>
                </a:lnTo>
                <a:lnTo>
                  <a:pt x="64271" y="59783"/>
                </a:lnTo>
                <a:lnTo>
                  <a:pt x="61452" y="58869"/>
                </a:lnTo>
                <a:lnTo>
                  <a:pt x="58621" y="57308"/>
                </a:lnTo>
                <a:lnTo>
                  <a:pt x="55781" y="55314"/>
                </a:lnTo>
                <a:lnTo>
                  <a:pt x="52935" y="53033"/>
                </a:lnTo>
                <a:lnTo>
                  <a:pt x="50085" y="50560"/>
                </a:lnTo>
                <a:lnTo>
                  <a:pt x="47233" y="47958"/>
                </a:lnTo>
                <a:lnTo>
                  <a:pt x="41524" y="42528"/>
                </a:lnTo>
                <a:lnTo>
                  <a:pt x="17504" y="18727"/>
                </a:lnTo>
                <a:lnTo>
                  <a:pt x="16940" y="17212"/>
                </a:lnTo>
                <a:lnTo>
                  <a:pt x="16563" y="15249"/>
                </a:lnTo>
                <a:lnTo>
                  <a:pt x="15855" y="8862"/>
                </a:lnTo>
                <a:lnTo>
                  <a:pt x="16793" y="7777"/>
                </a:lnTo>
                <a:lnTo>
                  <a:pt x="20375" y="4032"/>
                </a:lnTo>
                <a:lnTo>
                  <a:pt x="22664" y="2652"/>
                </a:lnTo>
                <a:lnTo>
                  <a:pt x="25142" y="1732"/>
                </a:lnTo>
                <a:lnTo>
                  <a:pt x="27747" y="1119"/>
                </a:lnTo>
                <a:lnTo>
                  <a:pt x="30436" y="710"/>
                </a:lnTo>
                <a:lnTo>
                  <a:pt x="33181" y="438"/>
                </a:lnTo>
                <a:lnTo>
                  <a:pt x="35964" y="256"/>
                </a:lnTo>
                <a:lnTo>
                  <a:pt x="38771" y="135"/>
                </a:lnTo>
                <a:lnTo>
                  <a:pt x="44430" y="0"/>
                </a:lnTo>
                <a:lnTo>
                  <a:pt x="47273" y="917"/>
                </a:lnTo>
                <a:lnTo>
                  <a:pt x="50121" y="2480"/>
                </a:lnTo>
                <a:lnTo>
                  <a:pt x="52972" y="4475"/>
                </a:lnTo>
                <a:lnTo>
                  <a:pt x="55824" y="6758"/>
                </a:lnTo>
                <a:lnTo>
                  <a:pt x="58679" y="9232"/>
                </a:lnTo>
                <a:lnTo>
                  <a:pt x="61535" y="11834"/>
                </a:lnTo>
                <a:lnTo>
                  <a:pt x="64391" y="13568"/>
                </a:lnTo>
                <a:lnTo>
                  <a:pt x="67248" y="14725"/>
                </a:lnTo>
                <a:lnTo>
                  <a:pt x="70105" y="15496"/>
                </a:lnTo>
                <a:lnTo>
                  <a:pt x="72962" y="16962"/>
                </a:lnTo>
                <a:lnTo>
                  <a:pt x="75819" y="18893"/>
                </a:lnTo>
                <a:lnTo>
                  <a:pt x="78676" y="21132"/>
                </a:lnTo>
                <a:lnTo>
                  <a:pt x="80581" y="23577"/>
                </a:lnTo>
                <a:lnTo>
                  <a:pt x="81851" y="26160"/>
                </a:lnTo>
                <a:lnTo>
                  <a:pt x="82698" y="28834"/>
                </a:lnTo>
                <a:lnTo>
                  <a:pt x="83262" y="31569"/>
                </a:lnTo>
                <a:lnTo>
                  <a:pt x="83639" y="34345"/>
                </a:lnTo>
                <a:lnTo>
                  <a:pt x="83889" y="37149"/>
                </a:lnTo>
                <a:lnTo>
                  <a:pt x="83104" y="39970"/>
                </a:lnTo>
                <a:lnTo>
                  <a:pt x="81628" y="42803"/>
                </a:lnTo>
                <a:lnTo>
                  <a:pt x="79691" y="45645"/>
                </a:lnTo>
                <a:lnTo>
                  <a:pt x="78401" y="48492"/>
                </a:lnTo>
                <a:lnTo>
                  <a:pt x="77540" y="51342"/>
                </a:lnTo>
                <a:lnTo>
                  <a:pt x="76966" y="54195"/>
                </a:lnTo>
                <a:lnTo>
                  <a:pt x="75631" y="57049"/>
                </a:lnTo>
                <a:lnTo>
                  <a:pt x="73788" y="59904"/>
                </a:lnTo>
                <a:lnTo>
                  <a:pt x="68538" y="66780"/>
                </a:lnTo>
                <a:lnTo>
                  <a:pt x="67155" y="67344"/>
                </a:lnTo>
                <a:lnTo>
                  <a:pt x="65280" y="67721"/>
                </a:lnTo>
                <a:lnTo>
                  <a:pt x="63078" y="67971"/>
                </a:lnTo>
                <a:lnTo>
                  <a:pt x="60657" y="68138"/>
                </a:lnTo>
                <a:lnTo>
                  <a:pt x="58091" y="68250"/>
                </a:lnTo>
                <a:lnTo>
                  <a:pt x="52700" y="68374"/>
                </a:lnTo>
                <a:lnTo>
                  <a:pt x="47128" y="68429"/>
                </a:lnTo>
                <a:lnTo>
                  <a:pt x="43357" y="67491"/>
                </a:lnTo>
                <a:lnTo>
                  <a:pt x="38937" y="65913"/>
                </a:lnTo>
                <a:lnTo>
                  <a:pt x="34086" y="63909"/>
                </a:lnTo>
                <a:lnTo>
                  <a:pt x="30852" y="61620"/>
                </a:lnTo>
                <a:lnTo>
                  <a:pt x="28696" y="59142"/>
                </a:lnTo>
                <a:lnTo>
                  <a:pt x="27259" y="56537"/>
                </a:lnTo>
                <a:lnTo>
                  <a:pt x="25348" y="53848"/>
                </a:lnTo>
                <a:lnTo>
                  <a:pt x="23121" y="51103"/>
                </a:lnTo>
                <a:lnTo>
                  <a:pt x="20684" y="48320"/>
                </a:lnTo>
                <a:lnTo>
                  <a:pt x="18107" y="45513"/>
                </a:lnTo>
                <a:lnTo>
                  <a:pt x="12704" y="39853"/>
                </a:lnTo>
                <a:lnTo>
                  <a:pt x="10882" y="37011"/>
                </a:lnTo>
                <a:lnTo>
                  <a:pt x="9668" y="34163"/>
                </a:lnTo>
                <a:lnTo>
                  <a:pt x="8858" y="31312"/>
                </a:lnTo>
                <a:lnTo>
                  <a:pt x="7366" y="28459"/>
                </a:lnTo>
                <a:lnTo>
                  <a:pt x="5418" y="25604"/>
                </a:lnTo>
                <a:lnTo>
                  <a:pt x="0" y="18730"/>
                </a:lnTo>
                <a:lnTo>
                  <a:pt x="508" y="17214"/>
                </a:lnTo>
                <a:lnTo>
                  <a:pt x="1799" y="15250"/>
                </a:lnTo>
                <a:lnTo>
                  <a:pt x="6164" y="9805"/>
                </a:lnTo>
                <a:lnTo>
                  <a:pt x="7475" y="8406"/>
                </a:lnTo>
                <a:lnTo>
                  <a:pt x="11471" y="4311"/>
                </a:lnTo>
                <a:lnTo>
                  <a:pt x="13870" y="2838"/>
                </a:lnTo>
                <a:lnTo>
                  <a:pt x="16422" y="1856"/>
                </a:lnTo>
                <a:lnTo>
                  <a:pt x="19076" y="1202"/>
                </a:lnTo>
                <a:lnTo>
                  <a:pt x="21798" y="766"/>
                </a:lnTo>
                <a:lnTo>
                  <a:pt x="24564" y="475"/>
                </a:lnTo>
                <a:lnTo>
                  <a:pt x="27362" y="280"/>
                </a:lnTo>
                <a:lnTo>
                  <a:pt x="30179" y="1104"/>
                </a:lnTo>
                <a:lnTo>
                  <a:pt x="33010" y="2605"/>
                </a:lnTo>
                <a:lnTo>
                  <a:pt x="35849" y="4558"/>
                </a:lnTo>
                <a:lnTo>
                  <a:pt x="38695" y="5861"/>
                </a:lnTo>
                <a:lnTo>
                  <a:pt x="41544" y="6729"/>
                </a:lnTo>
                <a:lnTo>
                  <a:pt x="44397" y="7308"/>
                </a:lnTo>
                <a:lnTo>
                  <a:pt x="47251" y="8646"/>
                </a:lnTo>
                <a:lnTo>
                  <a:pt x="50106" y="10491"/>
                </a:lnTo>
                <a:lnTo>
                  <a:pt x="52961" y="12673"/>
                </a:lnTo>
                <a:lnTo>
                  <a:pt x="54866" y="15080"/>
                </a:lnTo>
                <a:lnTo>
                  <a:pt x="56135" y="17638"/>
                </a:lnTo>
                <a:lnTo>
                  <a:pt x="56981" y="20295"/>
                </a:lnTo>
                <a:lnTo>
                  <a:pt x="57545" y="23019"/>
                </a:lnTo>
                <a:lnTo>
                  <a:pt x="57922" y="25788"/>
                </a:lnTo>
                <a:lnTo>
                  <a:pt x="58172" y="28586"/>
                </a:lnTo>
                <a:lnTo>
                  <a:pt x="58339" y="31404"/>
                </a:lnTo>
                <a:lnTo>
                  <a:pt x="58525" y="37075"/>
                </a:lnTo>
                <a:lnTo>
                  <a:pt x="58674" y="51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3" name="SMARTPenAnnotation605"/>
          <p:cNvSpPr/>
          <p:nvPr/>
        </p:nvSpPr>
        <p:spPr>
          <a:xfrm>
            <a:off x="5086350" y="4654982"/>
            <a:ext cx="85713" cy="59776"/>
          </a:xfrm>
          <a:custGeom>
            <a:avLst/>
            <a:gdLst/>
            <a:ahLst/>
            <a:cxnLst/>
            <a:rect l="0" t="0" r="0" b="0"/>
            <a:pathLst>
              <a:path w="85713" h="59776">
                <a:moveTo>
                  <a:pt x="0" y="25603"/>
                </a:moveTo>
                <a:lnTo>
                  <a:pt x="0" y="9754"/>
                </a:lnTo>
                <a:lnTo>
                  <a:pt x="952" y="8369"/>
                </a:lnTo>
                <a:lnTo>
                  <a:pt x="2540" y="6494"/>
                </a:lnTo>
                <a:lnTo>
                  <a:pt x="4550" y="4291"/>
                </a:lnTo>
                <a:lnTo>
                  <a:pt x="6843" y="2822"/>
                </a:lnTo>
                <a:lnTo>
                  <a:pt x="9325" y="1843"/>
                </a:lnTo>
                <a:lnTo>
                  <a:pt x="11931" y="1191"/>
                </a:lnTo>
                <a:lnTo>
                  <a:pt x="14621" y="755"/>
                </a:lnTo>
                <a:lnTo>
                  <a:pt x="17367" y="466"/>
                </a:lnTo>
                <a:lnTo>
                  <a:pt x="20151" y="272"/>
                </a:lnTo>
                <a:lnTo>
                  <a:pt x="22959" y="143"/>
                </a:lnTo>
                <a:lnTo>
                  <a:pt x="28619" y="0"/>
                </a:lnTo>
                <a:lnTo>
                  <a:pt x="31462" y="914"/>
                </a:lnTo>
                <a:lnTo>
                  <a:pt x="34309" y="2476"/>
                </a:lnTo>
                <a:lnTo>
                  <a:pt x="37160" y="4470"/>
                </a:lnTo>
                <a:lnTo>
                  <a:pt x="40013" y="5799"/>
                </a:lnTo>
                <a:lnTo>
                  <a:pt x="42868" y="6685"/>
                </a:lnTo>
                <a:lnTo>
                  <a:pt x="45723" y="7276"/>
                </a:lnTo>
                <a:lnTo>
                  <a:pt x="47627" y="8622"/>
                </a:lnTo>
                <a:lnTo>
                  <a:pt x="48897" y="10473"/>
                </a:lnTo>
                <a:lnTo>
                  <a:pt x="49742" y="12659"/>
                </a:lnTo>
                <a:lnTo>
                  <a:pt x="51259" y="15068"/>
                </a:lnTo>
                <a:lnTo>
                  <a:pt x="53222" y="17627"/>
                </a:lnTo>
                <a:lnTo>
                  <a:pt x="55484" y="20286"/>
                </a:lnTo>
                <a:lnTo>
                  <a:pt x="57944" y="23011"/>
                </a:lnTo>
                <a:lnTo>
                  <a:pt x="63217" y="28578"/>
                </a:lnTo>
                <a:lnTo>
                  <a:pt x="65005" y="31396"/>
                </a:lnTo>
                <a:lnTo>
                  <a:pt x="66197" y="34227"/>
                </a:lnTo>
                <a:lnTo>
                  <a:pt x="66991" y="37068"/>
                </a:lnTo>
                <a:lnTo>
                  <a:pt x="67521" y="39913"/>
                </a:lnTo>
                <a:lnTo>
                  <a:pt x="67874" y="42763"/>
                </a:lnTo>
                <a:lnTo>
                  <a:pt x="68440" y="49630"/>
                </a:lnTo>
                <a:lnTo>
                  <a:pt x="68486" y="51146"/>
                </a:lnTo>
                <a:lnTo>
                  <a:pt x="68538" y="55370"/>
                </a:lnTo>
                <a:lnTo>
                  <a:pt x="67600" y="56878"/>
                </a:lnTo>
                <a:lnTo>
                  <a:pt x="66021" y="57883"/>
                </a:lnTo>
                <a:lnTo>
                  <a:pt x="61195" y="59496"/>
                </a:lnTo>
                <a:lnTo>
                  <a:pt x="59847" y="59628"/>
                </a:lnTo>
                <a:lnTo>
                  <a:pt x="57995" y="59716"/>
                </a:lnTo>
                <a:lnTo>
                  <a:pt x="55808" y="59775"/>
                </a:lnTo>
                <a:lnTo>
                  <a:pt x="53398" y="58862"/>
                </a:lnTo>
                <a:lnTo>
                  <a:pt x="50839" y="57300"/>
                </a:lnTo>
                <a:lnTo>
                  <a:pt x="44438" y="52501"/>
                </a:lnTo>
                <a:lnTo>
                  <a:pt x="43913" y="51155"/>
                </a:lnTo>
                <a:lnTo>
                  <a:pt x="43563" y="49305"/>
                </a:lnTo>
                <a:lnTo>
                  <a:pt x="43329" y="47120"/>
                </a:lnTo>
                <a:lnTo>
                  <a:pt x="42221" y="45662"/>
                </a:lnTo>
                <a:lnTo>
                  <a:pt x="40530" y="44691"/>
                </a:lnTo>
                <a:lnTo>
                  <a:pt x="38449" y="44043"/>
                </a:lnTo>
                <a:lnTo>
                  <a:pt x="37063" y="42659"/>
                </a:lnTo>
                <a:lnTo>
                  <a:pt x="36138" y="40784"/>
                </a:lnTo>
                <a:lnTo>
                  <a:pt x="35522" y="38581"/>
                </a:lnTo>
                <a:lnTo>
                  <a:pt x="36064" y="37112"/>
                </a:lnTo>
                <a:lnTo>
                  <a:pt x="37377" y="36133"/>
                </a:lnTo>
                <a:lnTo>
                  <a:pt x="39206" y="35480"/>
                </a:lnTo>
                <a:lnTo>
                  <a:pt x="40425" y="34093"/>
                </a:lnTo>
                <a:lnTo>
                  <a:pt x="41237" y="32215"/>
                </a:lnTo>
                <a:lnTo>
                  <a:pt x="42541" y="26909"/>
                </a:lnTo>
                <a:lnTo>
                  <a:pt x="43601" y="26473"/>
                </a:lnTo>
                <a:lnTo>
                  <a:pt x="45260" y="26183"/>
                </a:lnTo>
                <a:lnTo>
                  <a:pt x="47318" y="25990"/>
                </a:lnTo>
                <a:lnTo>
                  <a:pt x="49643" y="25860"/>
                </a:lnTo>
                <a:lnTo>
                  <a:pt x="54766" y="25717"/>
                </a:lnTo>
                <a:lnTo>
                  <a:pt x="63005" y="25636"/>
                </a:lnTo>
                <a:lnTo>
                  <a:pt x="64863" y="26578"/>
                </a:lnTo>
                <a:lnTo>
                  <a:pt x="66102" y="28158"/>
                </a:lnTo>
                <a:lnTo>
                  <a:pt x="66928" y="30164"/>
                </a:lnTo>
                <a:lnTo>
                  <a:pt x="68431" y="31501"/>
                </a:lnTo>
                <a:lnTo>
                  <a:pt x="70386" y="32393"/>
                </a:lnTo>
                <a:lnTo>
                  <a:pt x="72641" y="32987"/>
                </a:lnTo>
                <a:lnTo>
                  <a:pt x="75097" y="33383"/>
                </a:lnTo>
                <a:lnTo>
                  <a:pt x="77687" y="33647"/>
                </a:lnTo>
                <a:lnTo>
                  <a:pt x="80366" y="33823"/>
                </a:lnTo>
                <a:lnTo>
                  <a:pt x="82153" y="34893"/>
                </a:lnTo>
                <a:lnTo>
                  <a:pt x="83343" y="36558"/>
                </a:lnTo>
                <a:lnTo>
                  <a:pt x="84137" y="38621"/>
                </a:lnTo>
                <a:lnTo>
                  <a:pt x="84666" y="40949"/>
                </a:lnTo>
                <a:lnTo>
                  <a:pt x="85019" y="43454"/>
                </a:lnTo>
                <a:lnTo>
                  <a:pt x="85712" y="51183"/>
                </a:lnTo>
                <a:lnTo>
                  <a:pt x="83179" y="51259"/>
                </a:lnTo>
                <a:lnTo>
                  <a:pt x="68579" y="51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4" name="SMARTPenAnnotation606"/>
          <p:cNvSpPr/>
          <p:nvPr/>
        </p:nvSpPr>
        <p:spPr>
          <a:xfrm>
            <a:off x="5472156" y="5024721"/>
            <a:ext cx="59965" cy="67302"/>
          </a:xfrm>
          <a:custGeom>
            <a:avLst/>
            <a:gdLst/>
            <a:ahLst/>
            <a:cxnLst/>
            <a:rect l="0" t="0" r="0" b="0"/>
            <a:pathLst>
              <a:path w="59965" h="67302">
                <a:moveTo>
                  <a:pt x="8528" y="41626"/>
                </a:moveTo>
                <a:lnTo>
                  <a:pt x="8528" y="33158"/>
                </a:lnTo>
                <a:lnTo>
                  <a:pt x="15910" y="25682"/>
                </a:lnTo>
                <a:lnTo>
                  <a:pt x="17259" y="25281"/>
                </a:lnTo>
                <a:lnTo>
                  <a:pt x="19112" y="25015"/>
                </a:lnTo>
                <a:lnTo>
                  <a:pt x="24377" y="24587"/>
                </a:lnTo>
                <a:lnTo>
                  <a:pt x="25762" y="25504"/>
                </a:lnTo>
                <a:lnTo>
                  <a:pt x="27638" y="27068"/>
                </a:lnTo>
                <a:lnTo>
                  <a:pt x="29841" y="29063"/>
                </a:lnTo>
                <a:lnTo>
                  <a:pt x="32261" y="30394"/>
                </a:lnTo>
                <a:lnTo>
                  <a:pt x="34828" y="31280"/>
                </a:lnTo>
                <a:lnTo>
                  <a:pt x="37492" y="31872"/>
                </a:lnTo>
                <a:lnTo>
                  <a:pt x="39268" y="33218"/>
                </a:lnTo>
                <a:lnTo>
                  <a:pt x="40451" y="35068"/>
                </a:lnTo>
                <a:lnTo>
                  <a:pt x="41240" y="37254"/>
                </a:lnTo>
                <a:lnTo>
                  <a:pt x="42719" y="38712"/>
                </a:lnTo>
                <a:lnTo>
                  <a:pt x="44657" y="39683"/>
                </a:lnTo>
                <a:lnTo>
                  <a:pt x="46902" y="40331"/>
                </a:lnTo>
                <a:lnTo>
                  <a:pt x="49350" y="41715"/>
                </a:lnTo>
                <a:lnTo>
                  <a:pt x="51936" y="43590"/>
                </a:lnTo>
                <a:lnTo>
                  <a:pt x="54612" y="45793"/>
                </a:lnTo>
                <a:lnTo>
                  <a:pt x="56396" y="48214"/>
                </a:lnTo>
                <a:lnTo>
                  <a:pt x="57585" y="50780"/>
                </a:lnTo>
                <a:lnTo>
                  <a:pt x="58378" y="53444"/>
                </a:lnTo>
                <a:lnTo>
                  <a:pt x="58907" y="56172"/>
                </a:lnTo>
                <a:lnTo>
                  <a:pt x="59259" y="58944"/>
                </a:lnTo>
                <a:lnTo>
                  <a:pt x="59824" y="65684"/>
                </a:lnTo>
                <a:lnTo>
                  <a:pt x="58918" y="66238"/>
                </a:lnTo>
                <a:lnTo>
                  <a:pt x="57361" y="66606"/>
                </a:lnTo>
                <a:lnTo>
                  <a:pt x="52570" y="67198"/>
                </a:lnTo>
                <a:lnTo>
                  <a:pt x="51225" y="67246"/>
                </a:lnTo>
                <a:lnTo>
                  <a:pt x="47190" y="67301"/>
                </a:lnTo>
                <a:lnTo>
                  <a:pt x="44780" y="66363"/>
                </a:lnTo>
                <a:lnTo>
                  <a:pt x="42222" y="64785"/>
                </a:lnTo>
                <a:lnTo>
                  <a:pt x="39563" y="62780"/>
                </a:lnTo>
                <a:lnTo>
                  <a:pt x="36838" y="60491"/>
                </a:lnTo>
                <a:lnTo>
                  <a:pt x="34069" y="58013"/>
                </a:lnTo>
                <a:lnTo>
                  <a:pt x="31271" y="55408"/>
                </a:lnTo>
                <a:lnTo>
                  <a:pt x="28452" y="51767"/>
                </a:lnTo>
                <a:lnTo>
                  <a:pt x="25621" y="47434"/>
                </a:lnTo>
                <a:lnTo>
                  <a:pt x="22781" y="42641"/>
                </a:lnTo>
                <a:lnTo>
                  <a:pt x="19935" y="38492"/>
                </a:lnTo>
                <a:lnTo>
                  <a:pt x="17086" y="34774"/>
                </a:lnTo>
                <a:lnTo>
                  <a:pt x="14233" y="31343"/>
                </a:lnTo>
                <a:lnTo>
                  <a:pt x="11379" y="28103"/>
                </a:lnTo>
                <a:lnTo>
                  <a:pt x="5668" y="21963"/>
                </a:lnTo>
                <a:lnTo>
                  <a:pt x="3764" y="18992"/>
                </a:lnTo>
                <a:lnTo>
                  <a:pt x="2495" y="16060"/>
                </a:lnTo>
                <a:lnTo>
                  <a:pt x="104" y="7847"/>
                </a:lnTo>
                <a:lnTo>
                  <a:pt x="55" y="6724"/>
                </a:lnTo>
                <a:lnTo>
                  <a:pt x="0" y="2937"/>
                </a:lnTo>
                <a:lnTo>
                  <a:pt x="938" y="1546"/>
                </a:lnTo>
                <a:lnTo>
                  <a:pt x="2516" y="618"/>
                </a:lnTo>
                <a:lnTo>
                  <a:pt x="4520" y="0"/>
                </a:lnTo>
                <a:lnTo>
                  <a:pt x="6809" y="540"/>
                </a:lnTo>
                <a:lnTo>
                  <a:pt x="9287" y="1853"/>
                </a:lnTo>
                <a:lnTo>
                  <a:pt x="11892" y="3681"/>
                </a:lnTo>
                <a:lnTo>
                  <a:pt x="14581" y="4899"/>
                </a:lnTo>
                <a:lnTo>
                  <a:pt x="17326" y="5711"/>
                </a:lnTo>
                <a:lnTo>
                  <a:pt x="20109" y="6253"/>
                </a:lnTo>
                <a:lnTo>
                  <a:pt x="23868" y="7567"/>
                </a:lnTo>
                <a:lnTo>
                  <a:pt x="28280" y="9395"/>
                </a:lnTo>
                <a:lnTo>
                  <a:pt x="33126" y="11566"/>
                </a:lnTo>
                <a:lnTo>
                  <a:pt x="36357" y="13966"/>
                </a:lnTo>
                <a:lnTo>
                  <a:pt x="38511" y="16519"/>
                </a:lnTo>
                <a:lnTo>
                  <a:pt x="39947" y="19173"/>
                </a:lnTo>
                <a:lnTo>
                  <a:pt x="41856" y="20942"/>
                </a:lnTo>
                <a:lnTo>
                  <a:pt x="44082" y="22122"/>
                </a:lnTo>
                <a:lnTo>
                  <a:pt x="46518" y="22908"/>
                </a:lnTo>
                <a:lnTo>
                  <a:pt x="49095" y="24385"/>
                </a:lnTo>
                <a:lnTo>
                  <a:pt x="51766" y="26322"/>
                </a:lnTo>
                <a:lnTo>
                  <a:pt x="59964" y="330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SMARTPenAnnotation607"/>
          <p:cNvSpPr/>
          <p:nvPr/>
        </p:nvSpPr>
        <p:spPr>
          <a:xfrm>
            <a:off x="3234689" y="2803210"/>
            <a:ext cx="75921" cy="59609"/>
          </a:xfrm>
          <a:custGeom>
            <a:avLst/>
            <a:gdLst/>
            <a:ahLst/>
            <a:cxnLst/>
            <a:rect l="0" t="0" r="0" b="0"/>
            <a:pathLst>
              <a:path w="75921" h="59609">
                <a:moveTo>
                  <a:pt x="0" y="8570"/>
                </a:moveTo>
                <a:lnTo>
                  <a:pt x="7381" y="1189"/>
                </a:lnTo>
                <a:lnTo>
                  <a:pt x="8731" y="792"/>
                </a:lnTo>
                <a:lnTo>
                  <a:pt x="10583" y="527"/>
                </a:lnTo>
                <a:lnTo>
                  <a:pt x="15849" y="102"/>
                </a:lnTo>
                <a:lnTo>
                  <a:pt x="19109" y="44"/>
                </a:lnTo>
                <a:lnTo>
                  <a:pt x="34433" y="0"/>
                </a:lnTo>
                <a:lnTo>
                  <a:pt x="38195" y="951"/>
                </a:lnTo>
                <a:lnTo>
                  <a:pt x="41656" y="2538"/>
                </a:lnTo>
                <a:lnTo>
                  <a:pt x="44916" y="4549"/>
                </a:lnTo>
                <a:lnTo>
                  <a:pt x="47089" y="6842"/>
                </a:lnTo>
                <a:lnTo>
                  <a:pt x="48538" y="9322"/>
                </a:lnTo>
                <a:lnTo>
                  <a:pt x="50863" y="15597"/>
                </a:lnTo>
                <a:lnTo>
                  <a:pt x="51054" y="17065"/>
                </a:lnTo>
                <a:lnTo>
                  <a:pt x="51181" y="18996"/>
                </a:lnTo>
                <a:lnTo>
                  <a:pt x="51266" y="21235"/>
                </a:lnTo>
                <a:lnTo>
                  <a:pt x="51385" y="28938"/>
                </a:lnTo>
                <a:lnTo>
                  <a:pt x="51431" y="45749"/>
                </a:lnTo>
                <a:lnTo>
                  <a:pt x="50480" y="47643"/>
                </a:lnTo>
                <a:lnTo>
                  <a:pt x="48894" y="48906"/>
                </a:lnTo>
                <a:lnTo>
                  <a:pt x="46883" y="49748"/>
                </a:lnTo>
                <a:lnTo>
                  <a:pt x="45544" y="51262"/>
                </a:lnTo>
                <a:lnTo>
                  <a:pt x="44650" y="53224"/>
                </a:lnTo>
                <a:lnTo>
                  <a:pt x="44054" y="55484"/>
                </a:lnTo>
                <a:lnTo>
                  <a:pt x="42705" y="56991"/>
                </a:lnTo>
                <a:lnTo>
                  <a:pt x="40852" y="57995"/>
                </a:lnTo>
                <a:lnTo>
                  <a:pt x="38665" y="58665"/>
                </a:lnTo>
                <a:lnTo>
                  <a:pt x="37207" y="58159"/>
                </a:lnTo>
                <a:lnTo>
                  <a:pt x="36235" y="56869"/>
                </a:lnTo>
                <a:lnTo>
                  <a:pt x="34675" y="52506"/>
                </a:lnTo>
                <a:lnTo>
                  <a:pt x="33594" y="51196"/>
                </a:lnTo>
                <a:lnTo>
                  <a:pt x="31921" y="49369"/>
                </a:lnTo>
                <a:lnTo>
                  <a:pt x="29853" y="47199"/>
                </a:lnTo>
                <a:lnTo>
                  <a:pt x="28475" y="44801"/>
                </a:lnTo>
                <a:lnTo>
                  <a:pt x="27556" y="42248"/>
                </a:lnTo>
                <a:lnTo>
                  <a:pt x="26943" y="39595"/>
                </a:lnTo>
                <a:lnTo>
                  <a:pt x="27487" y="36873"/>
                </a:lnTo>
                <a:lnTo>
                  <a:pt x="28803" y="34106"/>
                </a:lnTo>
                <a:lnTo>
                  <a:pt x="30632" y="31309"/>
                </a:lnTo>
                <a:lnTo>
                  <a:pt x="31851" y="28492"/>
                </a:lnTo>
                <a:lnTo>
                  <a:pt x="32665" y="25661"/>
                </a:lnTo>
                <a:lnTo>
                  <a:pt x="33207" y="22821"/>
                </a:lnTo>
                <a:lnTo>
                  <a:pt x="34520" y="19976"/>
                </a:lnTo>
                <a:lnTo>
                  <a:pt x="36349" y="17126"/>
                </a:lnTo>
                <a:lnTo>
                  <a:pt x="41576" y="10260"/>
                </a:lnTo>
                <a:lnTo>
                  <a:pt x="42958" y="8744"/>
                </a:lnTo>
                <a:lnTo>
                  <a:pt x="50131" y="1337"/>
                </a:lnTo>
                <a:lnTo>
                  <a:pt x="51518" y="1843"/>
                </a:lnTo>
                <a:lnTo>
                  <a:pt x="53396" y="3133"/>
                </a:lnTo>
                <a:lnTo>
                  <a:pt x="55600" y="4945"/>
                </a:lnTo>
                <a:lnTo>
                  <a:pt x="58022" y="6153"/>
                </a:lnTo>
                <a:lnTo>
                  <a:pt x="60589" y="6958"/>
                </a:lnTo>
                <a:lnTo>
                  <a:pt x="63253" y="7496"/>
                </a:lnTo>
                <a:lnTo>
                  <a:pt x="65028" y="8806"/>
                </a:lnTo>
                <a:lnTo>
                  <a:pt x="66213" y="10632"/>
                </a:lnTo>
                <a:lnTo>
                  <a:pt x="68113" y="15856"/>
                </a:lnTo>
                <a:lnTo>
                  <a:pt x="69221" y="17237"/>
                </a:lnTo>
                <a:lnTo>
                  <a:pt x="70913" y="19111"/>
                </a:lnTo>
                <a:lnTo>
                  <a:pt x="72993" y="21312"/>
                </a:lnTo>
                <a:lnTo>
                  <a:pt x="74379" y="23732"/>
                </a:lnTo>
                <a:lnTo>
                  <a:pt x="75304" y="26298"/>
                </a:lnTo>
                <a:lnTo>
                  <a:pt x="75920" y="28961"/>
                </a:lnTo>
                <a:lnTo>
                  <a:pt x="75379" y="31689"/>
                </a:lnTo>
                <a:lnTo>
                  <a:pt x="74065" y="34460"/>
                </a:lnTo>
                <a:lnTo>
                  <a:pt x="72237" y="37260"/>
                </a:lnTo>
                <a:lnTo>
                  <a:pt x="71018" y="40079"/>
                </a:lnTo>
                <a:lnTo>
                  <a:pt x="70206" y="42911"/>
                </a:lnTo>
                <a:lnTo>
                  <a:pt x="69664" y="45751"/>
                </a:lnTo>
                <a:lnTo>
                  <a:pt x="68350" y="47645"/>
                </a:lnTo>
                <a:lnTo>
                  <a:pt x="66522" y="48907"/>
                </a:lnTo>
                <a:lnTo>
                  <a:pt x="64351" y="49749"/>
                </a:lnTo>
                <a:lnTo>
                  <a:pt x="61951" y="51263"/>
                </a:lnTo>
                <a:lnTo>
                  <a:pt x="59398" y="53224"/>
                </a:lnTo>
                <a:lnTo>
                  <a:pt x="56744" y="55484"/>
                </a:lnTo>
                <a:lnTo>
                  <a:pt x="54022" y="56991"/>
                </a:lnTo>
                <a:lnTo>
                  <a:pt x="51255" y="57996"/>
                </a:lnTo>
                <a:lnTo>
                  <a:pt x="48458" y="58665"/>
                </a:lnTo>
                <a:lnTo>
                  <a:pt x="45640" y="59112"/>
                </a:lnTo>
                <a:lnTo>
                  <a:pt x="42810" y="59409"/>
                </a:lnTo>
                <a:lnTo>
                  <a:pt x="39970" y="59608"/>
                </a:lnTo>
                <a:lnTo>
                  <a:pt x="38077" y="58787"/>
                </a:lnTo>
                <a:lnTo>
                  <a:pt x="36815" y="57288"/>
                </a:lnTo>
                <a:lnTo>
                  <a:pt x="35973" y="55336"/>
                </a:lnTo>
                <a:lnTo>
                  <a:pt x="34460" y="54035"/>
                </a:lnTo>
                <a:lnTo>
                  <a:pt x="32498" y="53167"/>
                </a:lnTo>
                <a:lnTo>
                  <a:pt x="30238" y="52589"/>
                </a:lnTo>
                <a:lnTo>
                  <a:pt x="27779" y="51251"/>
                </a:lnTo>
                <a:lnTo>
                  <a:pt x="25187" y="49406"/>
                </a:lnTo>
                <a:lnTo>
                  <a:pt x="22506" y="47224"/>
                </a:lnTo>
                <a:lnTo>
                  <a:pt x="19767" y="44817"/>
                </a:lnTo>
                <a:lnTo>
                  <a:pt x="16988" y="42259"/>
                </a:lnTo>
                <a:lnTo>
                  <a:pt x="14183" y="39602"/>
                </a:lnTo>
                <a:lnTo>
                  <a:pt x="12313" y="36878"/>
                </a:lnTo>
                <a:lnTo>
                  <a:pt x="11066" y="34109"/>
                </a:lnTo>
                <a:lnTo>
                  <a:pt x="10235" y="31311"/>
                </a:lnTo>
                <a:lnTo>
                  <a:pt x="8729" y="28493"/>
                </a:lnTo>
                <a:lnTo>
                  <a:pt x="6772" y="25662"/>
                </a:lnTo>
                <a:lnTo>
                  <a:pt x="4515" y="22822"/>
                </a:lnTo>
                <a:lnTo>
                  <a:pt x="3010" y="19976"/>
                </a:lnTo>
                <a:lnTo>
                  <a:pt x="2007" y="17126"/>
                </a:lnTo>
                <a:lnTo>
                  <a:pt x="397" y="10260"/>
                </a:lnTo>
                <a:lnTo>
                  <a:pt x="1217" y="9696"/>
                </a:lnTo>
                <a:lnTo>
                  <a:pt x="2717" y="9321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6" name="SMARTPenAnnotation608"/>
          <p:cNvSpPr/>
          <p:nvPr/>
        </p:nvSpPr>
        <p:spPr>
          <a:xfrm>
            <a:off x="2848927" y="2400801"/>
            <a:ext cx="72392" cy="72760"/>
          </a:xfrm>
          <a:custGeom>
            <a:avLst/>
            <a:gdLst/>
            <a:ahLst/>
            <a:cxnLst/>
            <a:rect l="0" t="0" r="0" b="0"/>
            <a:pathLst>
              <a:path w="72392" h="72760">
                <a:moveTo>
                  <a:pt x="0" y="25216"/>
                </a:moveTo>
                <a:lnTo>
                  <a:pt x="7381" y="25216"/>
                </a:lnTo>
                <a:lnTo>
                  <a:pt x="7778" y="26169"/>
                </a:lnTo>
                <a:lnTo>
                  <a:pt x="8043" y="27756"/>
                </a:lnTo>
                <a:lnTo>
                  <a:pt x="8220" y="29767"/>
                </a:lnTo>
                <a:lnTo>
                  <a:pt x="9290" y="31108"/>
                </a:lnTo>
                <a:lnTo>
                  <a:pt x="10956" y="32001"/>
                </a:lnTo>
                <a:lnTo>
                  <a:pt x="15922" y="33436"/>
                </a:lnTo>
                <a:lnTo>
                  <a:pt x="17283" y="34506"/>
                </a:lnTo>
                <a:lnTo>
                  <a:pt x="19142" y="36172"/>
                </a:lnTo>
                <a:lnTo>
                  <a:pt x="21334" y="38235"/>
                </a:lnTo>
                <a:lnTo>
                  <a:pt x="22795" y="40563"/>
                </a:lnTo>
                <a:lnTo>
                  <a:pt x="23769" y="43067"/>
                </a:lnTo>
                <a:lnTo>
                  <a:pt x="24419" y="45689"/>
                </a:lnTo>
                <a:lnTo>
                  <a:pt x="25804" y="47437"/>
                </a:lnTo>
                <a:lnTo>
                  <a:pt x="27680" y="48603"/>
                </a:lnTo>
                <a:lnTo>
                  <a:pt x="29883" y="49380"/>
                </a:lnTo>
                <a:lnTo>
                  <a:pt x="31352" y="50850"/>
                </a:lnTo>
                <a:lnTo>
                  <a:pt x="32332" y="52783"/>
                </a:lnTo>
                <a:lnTo>
                  <a:pt x="33903" y="58178"/>
                </a:lnTo>
                <a:lnTo>
                  <a:pt x="33080" y="59573"/>
                </a:lnTo>
                <a:lnTo>
                  <a:pt x="31578" y="61456"/>
                </a:lnTo>
                <a:lnTo>
                  <a:pt x="26875" y="66771"/>
                </a:lnTo>
                <a:lnTo>
                  <a:pt x="26489" y="68159"/>
                </a:lnTo>
                <a:lnTo>
                  <a:pt x="26232" y="70037"/>
                </a:lnTo>
                <a:lnTo>
                  <a:pt x="26061" y="72242"/>
                </a:lnTo>
                <a:lnTo>
                  <a:pt x="24994" y="72759"/>
                </a:lnTo>
                <a:lnTo>
                  <a:pt x="23330" y="72151"/>
                </a:lnTo>
                <a:lnTo>
                  <a:pt x="18367" y="68883"/>
                </a:lnTo>
                <a:lnTo>
                  <a:pt x="17960" y="67662"/>
                </a:lnTo>
                <a:lnTo>
                  <a:pt x="17688" y="65896"/>
                </a:lnTo>
                <a:lnTo>
                  <a:pt x="17507" y="63766"/>
                </a:lnTo>
                <a:lnTo>
                  <a:pt x="16434" y="61394"/>
                </a:lnTo>
                <a:lnTo>
                  <a:pt x="14766" y="58859"/>
                </a:lnTo>
                <a:lnTo>
                  <a:pt x="12702" y="56217"/>
                </a:lnTo>
                <a:lnTo>
                  <a:pt x="12278" y="53504"/>
                </a:lnTo>
                <a:lnTo>
                  <a:pt x="12948" y="50742"/>
                </a:lnTo>
                <a:lnTo>
                  <a:pt x="14347" y="47948"/>
                </a:lnTo>
                <a:lnTo>
                  <a:pt x="15279" y="45133"/>
                </a:lnTo>
                <a:lnTo>
                  <a:pt x="15901" y="42304"/>
                </a:lnTo>
                <a:lnTo>
                  <a:pt x="16316" y="39466"/>
                </a:lnTo>
                <a:lnTo>
                  <a:pt x="17545" y="36621"/>
                </a:lnTo>
                <a:lnTo>
                  <a:pt x="19317" y="33772"/>
                </a:lnTo>
                <a:lnTo>
                  <a:pt x="21450" y="30920"/>
                </a:lnTo>
                <a:lnTo>
                  <a:pt x="23825" y="28066"/>
                </a:lnTo>
                <a:lnTo>
                  <a:pt x="26361" y="25211"/>
                </a:lnTo>
                <a:lnTo>
                  <a:pt x="31719" y="19499"/>
                </a:lnTo>
                <a:lnTo>
                  <a:pt x="45758" y="5213"/>
                </a:lnTo>
                <a:lnTo>
                  <a:pt x="48602" y="3308"/>
                </a:lnTo>
                <a:lnTo>
                  <a:pt x="51452" y="2038"/>
                </a:lnTo>
                <a:lnTo>
                  <a:pt x="54303" y="1192"/>
                </a:lnTo>
                <a:lnTo>
                  <a:pt x="57158" y="627"/>
                </a:lnTo>
                <a:lnTo>
                  <a:pt x="60012" y="251"/>
                </a:lnTo>
                <a:lnTo>
                  <a:pt x="62868" y="0"/>
                </a:lnTo>
                <a:lnTo>
                  <a:pt x="65725" y="785"/>
                </a:lnTo>
                <a:lnTo>
                  <a:pt x="68581" y="2262"/>
                </a:lnTo>
                <a:lnTo>
                  <a:pt x="71438" y="4198"/>
                </a:lnTo>
                <a:lnTo>
                  <a:pt x="72391" y="6442"/>
                </a:lnTo>
                <a:lnTo>
                  <a:pt x="72073" y="8890"/>
                </a:lnTo>
                <a:lnTo>
                  <a:pt x="70909" y="11474"/>
                </a:lnTo>
                <a:lnTo>
                  <a:pt x="70132" y="14150"/>
                </a:lnTo>
                <a:lnTo>
                  <a:pt x="69615" y="16886"/>
                </a:lnTo>
                <a:lnTo>
                  <a:pt x="69270" y="19663"/>
                </a:lnTo>
                <a:lnTo>
                  <a:pt x="69040" y="22466"/>
                </a:lnTo>
                <a:lnTo>
                  <a:pt x="68887" y="25288"/>
                </a:lnTo>
                <a:lnTo>
                  <a:pt x="68785" y="28122"/>
                </a:lnTo>
                <a:lnTo>
                  <a:pt x="67764" y="30963"/>
                </a:lnTo>
                <a:lnTo>
                  <a:pt x="66131" y="33810"/>
                </a:lnTo>
                <a:lnTo>
                  <a:pt x="64090" y="36660"/>
                </a:lnTo>
                <a:lnTo>
                  <a:pt x="61776" y="39513"/>
                </a:lnTo>
                <a:lnTo>
                  <a:pt x="59282" y="42367"/>
                </a:lnTo>
                <a:lnTo>
                  <a:pt x="56666" y="45223"/>
                </a:lnTo>
                <a:lnTo>
                  <a:pt x="54923" y="48079"/>
                </a:lnTo>
                <a:lnTo>
                  <a:pt x="53760" y="50935"/>
                </a:lnTo>
                <a:lnTo>
                  <a:pt x="52985" y="53792"/>
                </a:lnTo>
                <a:lnTo>
                  <a:pt x="51516" y="55697"/>
                </a:lnTo>
                <a:lnTo>
                  <a:pt x="49584" y="56967"/>
                </a:lnTo>
                <a:lnTo>
                  <a:pt x="47343" y="57813"/>
                </a:lnTo>
                <a:lnTo>
                  <a:pt x="43945" y="59330"/>
                </a:lnTo>
                <a:lnTo>
                  <a:pt x="35089" y="63555"/>
                </a:lnTo>
                <a:lnTo>
                  <a:pt x="31965" y="64110"/>
                </a:lnTo>
                <a:lnTo>
                  <a:pt x="29882" y="63528"/>
                </a:lnTo>
                <a:lnTo>
                  <a:pt x="28494" y="62188"/>
                </a:lnTo>
                <a:lnTo>
                  <a:pt x="26616" y="61294"/>
                </a:lnTo>
                <a:lnTo>
                  <a:pt x="24411" y="60698"/>
                </a:lnTo>
                <a:lnTo>
                  <a:pt x="21989" y="60301"/>
                </a:lnTo>
                <a:lnTo>
                  <a:pt x="19422" y="60036"/>
                </a:lnTo>
                <a:lnTo>
                  <a:pt x="16758" y="59859"/>
                </a:lnTo>
                <a:lnTo>
                  <a:pt x="14029" y="59742"/>
                </a:lnTo>
                <a:lnTo>
                  <a:pt x="12210" y="58710"/>
                </a:lnTo>
                <a:lnTo>
                  <a:pt x="10998" y="57071"/>
                </a:lnTo>
                <a:lnTo>
                  <a:pt x="8573" y="509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7" name="SMARTPenAnnotation609"/>
          <p:cNvSpPr/>
          <p:nvPr/>
        </p:nvSpPr>
        <p:spPr>
          <a:xfrm>
            <a:off x="2497454" y="2074545"/>
            <a:ext cx="50945" cy="68546"/>
          </a:xfrm>
          <a:custGeom>
            <a:avLst/>
            <a:gdLst/>
            <a:ahLst/>
            <a:cxnLst/>
            <a:rect l="0" t="0" r="0" b="0"/>
            <a:pathLst>
              <a:path w="50945" h="68546">
                <a:moveTo>
                  <a:pt x="0" y="60007"/>
                </a:moveTo>
                <a:lnTo>
                  <a:pt x="0" y="47237"/>
                </a:lnTo>
                <a:lnTo>
                  <a:pt x="953" y="44826"/>
                </a:lnTo>
                <a:lnTo>
                  <a:pt x="2540" y="42266"/>
                </a:lnTo>
                <a:lnTo>
                  <a:pt x="4552" y="39608"/>
                </a:lnTo>
                <a:lnTo>
                  <a:pt x="6844" y="36882"/>
                </a:lnTo>
                <a:lnTo>
                  <a:pt x="9326" y="34113"/>
                </a:lnTo>
                <a:lnTo>
                  <a:pt x="15601" y="27376"/>
                </a:lnTo>
                <a:lnTo>
                  <a:pt x="17068" y="26823"/>
                </a:lnTo>
                <a:lnTo>
                  <a:pt x="18999" y="26454"/>
                </a:lnTo>
                <a:lnTo>
                  <a:pt x="24391" y="25863"/>
                </a:lnTo>
                <a:lnTo>
                  <a:pt x="25786" y="25814"/>
                </a:lnTo>
                <a:lnTo>
                  <a:pt x="29876" y="25760"/>
                </a:lnTo>
                <a:lnTo>
                  <a:pt x="32300" y="26698"/>
                </a:lnTo>
                <a:lnTo>
                  <a:pt x="34868" y="28276"/>
                </a:lnTo>
                <a:lnTo>
                  <a:pt x="37533" y="30281"/>
                </a:lnTo>
                <a:lnTo>
                  <a:pt x="40262" y="31617"/>
                </a:lnTo>
                <a:lnTo>
                  <a:pt x="43034" y="32508"/>
                </a:lnTo>
                <a:lnTo>
                  <a:pt x="45835" y="33102"/>
                </a:lnTo>
                <a:lnTo>
                  <a:pt x="47701" y="34450"/>
                </a:lnTo>
                <a:lnTo>
                  <a:pt x="48946" y="36302"/>
                </a:lnTo>
                <a:lnTo>
                  <a:pt x="49776" y="38489"/>
                </a:lnTo>
                <a:lnTo>
                  <a:pt x="50329" y="40899"/>
                </a:lnTo>
                <a:lnTo>
                  <a:pt x="50698" y="43458"/>
                </a:lnTo>
                <a:lnTo>
                  <a:pt x="50944" y="46117"/>
                </a:lnTo>
                <a:lnTo>
                  <a:pt x="50155" y="48842"/>
                </a:lnTo>
                <a:lnTo>
                  <a:pt x="48677" y="51611"/>
                </a:lnTo>
                <a:lnTo>
                  <a:pt x="46739" y="54410"/>
                </a:lnTo>
                <a:lnTo>
                  <a:pt x="44495" y="56276"/>
                </a:lnTo>
                <a:lnTo>
                  <a:pt x="42046" y="57519"/>
                </a:lnTo>
                <a:lnTo>
                  <a:pt x="39460" y="58349"/>
                </a:lnTo>
                <a:lnTo>
                  <a:pt x="37737" y="59854"/>
                </a:lnTo>
                <a:lnTo>
                  <a:pt x="36588" y="61810"/>
                </a:lnTo>
                <a:lnTo>
                  <a:pt x="35822" y="64066"/>
                </a:lnTo>
                <a:lnTo>
                  <a:pt x="34359" y="65571"/>
                </a:lnTo>
                <a:lnTo>
                  <a:pt x="32431" y="66574"/>
                </a:lnTo>
                <a:lnTo>
                  <a:pt x="30194" y="67242"/>
                </a:lnTo>
                <a:lnTo>
                  <a:pt x="27749" y="67688"/>
                </a:lnTo>
                <a:lnTo>
                  <a:pt x="25167" y="67985"/>
                </a:lnTo>
                <a:lnTo>
                  <a:pt x="18730" y="68462"/>
                </a:lnTo>
                <a:lnTo>
                  <a:pt x="15310" y="68527"/>
                </a:lnTo>
                <a:lnTo>
                  <a:pt x="13064" y="68545"/>
                </a:lnTo>
                <a:lnTo>
                  <a:pt x="11567" y="67604"/>
                </a:lnTo>
                <a:lnTo>
                  <a:pt x="10569" y="66024"/>
                </a:lnTo>
                <a:lnTo>
                  <a:pt x="8968" y="61196"/>
                </a:lnTo>
                <a:lnTo>
                  <a:pt x="8836" y="59847"/>
                </a:lnTo>
                <a:lnTo>
                  <a:pt x="8748" y="57995"/>
                </a:lnTo>
                <a:lnTo>
                  <a:pt x="8690" y="55808"/>
                </a:lnTo>
                <a:lnTo>
                  <a:pt x="8583" y="32506"/>
                </a:lnTo>
                <a:lnTo>
                  <a:pt x="9532" y="29291"/>
                </a:lnTo>
                <a:lnTo>
                  <a:pt x="11118" y="26194"/>
                </a:lnTo>
                <a:lnTo>
                  <a:pt x="13127" y="23178"/>
                </a:lnTo>
                <a:lnTo>
                  <a:pt x="15419" y="20214"/>
                </a:lnTo>
                <a:lnTo>
                  <a:pt x="17899" y="17286"/>
                </a:lnTo>
                <a:lnTo>
                  <a:pt x="20506" y="14381"/>
                </a:lnTo>
                <a:lnTo>
                  <a:pt x="25941" y="8614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8" name="SMARTPenAnnotation610"/>
          <p:cNvSpPr/>
          <p:nvPr/>
        </p:nvSpPr>
        <p:spPr>
          <a:xfrm>
            <a:off x="2506027" y="2057400"/>
            <a:ext cx="3111819" cy="3120391"/>
          </a:xfrm>
          <a:custGeom>
            <a:avLst/>
            <a:gdLst/>
            <a:ahLst/>
            <a:cxnLst/>
            <a:rect l="0" t="0" r="0" b="0"/>
            <a:pathLst>
              <a:path w="3111819" h="3120391">
                <a:moveTo>
                  <a:pt x="0" y="0"/>
                </a:moveTo>
                <a:lnTo>
                  <a:pt x="8220" y="0"/>
                </a:lnTo>
                <a:lnTo>
                  <a:pt x="31526" y="22006"/>
                </a:lnTo>
                <a:lnTo>
                  <a:pt x="40033" y="25570"/>
                </a:lnTo>
                <a:lnTo>
                  <a:pt x="51440" y="34825"/>
                </a:lnTo>
                <a:lnTo>
                  <a:pt x="75248" y="57170"/>
                </a:lnTo>
                <a:lnTo>
                  <a:pt x="84561" y="62874"/>
                </a:lnTo>
                <a:lnTo>
                  <a:pt x="87806" y="65728"/>
                </a:lnTo>
                <a:lnTo>
                  <a:pt x="89970" y="68584"/>
                </a:lnTo>
                <a:lnTo>
                  <a:pt x="91413" y="71440"/>
                </a:lnTo>
                <a:lnTo>
                  <a:pt x="98095" y="77153"/>
                </a:lnTo>
                <a:lnTo>
                  <a:pt x="167723" y="125730"/>
                </a:lnTo>
                <a:lnTo>
                  <a:pt x="177860" y="134302"/>
                </a:lnTo>
                <a:lnTo>
                  <a:pt x="198799" y="148590"/>
                </a:lnTo>
                <a:lnTo>
                  <a:pt x="220908" y="168592"/>
                </a:lnTo>
                <a:lnTo>
                  <a:pt x="241686" y="182880"/>
                </a:lnTo>
                <a:lnTo>
                  <a:pt x="263772" y="202882"/>
                </a:lnTo>
                <a:lnTo>
                  <a:pt x="284549" y="217170"/>
                </a:lnTo>
                <a:lnTo>
                  <a:pt x="311436" y="242887"/>
                </a:lnTo>
                <a:lnTo>
                  <a:pt x="394335" y="336867"/>
                </a:lnTo>
                <a:lnTo>
                  <a:pt x="399098" y="345933"/>
                </a:lnTo>
                <a:lnTo>
                  <a:pt x="402731" y="356393"/>
                </a:lnTo>
                <a:lnTo>
                  <a:pt x="409417" y="365524"/>
                </a:lnTo>
                <a:lnTo>
                  <a:pt x="459106" y="417194"/>
                </a:lnTo>
                <a:lnTo>
                  <a:pt x="462739" y="425767"/>
                </a:lnTo>
                <a:lnTo>
                  <a:pt x="472017" y="437197"/>
                </a:lnTo>
                <a:lnTo>
                  <a:pt x="560070" y="525780"/>
                </a:lnTo>
                <a:lnTo>
                  <a:pt x="561975" y="528637"/>
                </a:lnTo>
                <a:lnTo>
                  <a:pt x="565609" y="537210"/>
                </a:lnTo>
                <a:lnTo>
                  <a:pt x="569834" y="542925"/>
                </a:lnTo>
                <a:lnTo>
                  <a:pt x="577427" y="548639"/>
                </a:lnTo>
                <a:lnTo>
                  <a:pt x="582119" y="551497"/>
                </a:lnTo>
                <a:lnTo>
                  <a:pt x="585247" y="555307"/>
                </a:lnTo>
                <a:lnTo>
                  <a:pt x="587332" y="559752"/>
                </a:lnTo>
                <a:lnTo>
                  <a:pt x="590602" y="568818"/>
                </a:lnTo>
                <a:lnTo>
                  <a:pt x="597797" y="579278"/>
                </a:lnTo>
                <a:lnTo>
                  <a:pt x="642938" y="628331"/>
                </a:lnTo>
                <a:lnTo>
                  <a:pt x="651510" y="641150"/>
                </a:lnTo>
                <a:lnTo>
                  <a:pt x="664845" y="656989"/>
                </a:lnTo>
                <a:lnTo>
                  <a:pt x="668479" y="665727"/>
                </a:lnTo>
                <a:lnTo>
                  <a:pt x="676117" y="675301"/>
                </a:lnTo>
                <a:lnTo>
                  <a:pt x="688117" y="688827"/>
                </a:lnTo>
                <a:lnTo>
                  <a:pt x="695677" y="702414"/>
                </a:lnTo>
                <a:lnTo>
                  <a:pt x="698100" y="705448"/>
                </a:lnTo>
                <a:lnTo>
                  <a:pt x="705872" y="711360"/>
                </a:lnTo>
                <a:lnTo>
                  <a:pt x="718417" y="720043"/>
                </a:lnTo>
                <a:lnTo>
                  <a:pt x="721832" y="722916"/>
                </a:lnTo>
                <a:lnTo>
                  <a:pt x="724109" y="725784"/>
                </a:lnTo>
                <a:lnTo>
                  <a:pt x="725627" y="728648"/>
                </a:lnTo>
                <a:lnTo>
                  <a:pt x="726639" y="731510"/>
                </a:lnTo>
                <a:lnTo>
                  <a:pt x="730303" y="737231"/>
                </a:lnTo>
                <a:lnTo>
                  <a:pt x="735106" y="743900"/>
                </a:lnTo>
                <a:lnTo>
                  <a:pt x="740416" y="753215"/>
                </a:lnTo>
                <a:lnTo>
                  <a:pt x="743166" y="756460"/>
                </a:lnTo>
                <a:lnTo>
                  <a:pt x="745952" y="758625"/>
                </a:lnTo>
                <a:lnTo>
                  <a:pt x="751586" y="761981"/>
                </a:lnTo>
                <a:lnTo>
                  <a:pt x="848673" y="848677"/>
                </a:lnTo>
                <a:lnTo>
                  <a:pt x="1014412" y="1014412"/>
                </a:lnTo>
                <a:lnTo>
                  <a:pt x="1042035" y="1051324"/>
                </a:lnTo>
                <a:lnTo>
                  <a:pt x="1044152" y="1057170"/>
                </a:lnTo>
                <a:lnTo>
                  <a:pt x="1046622" y="1060062"/>
                </a:lnTo>
                <a:lnTo>
                  <a:pt x="1065009" y="1074410"/>
                </a:lnTo>
                <a:lnTo>
                  <a:pt x="1067194" y="1077271"/>
                </a:lnTo>
                <a:lnTo>
                  <a:pt x="1073239" y="1088706"/>
                </a:lnTo>
                <a:lnTo>
                  <a:pt x="1091663" y="1108710"/>
                </a:lnTo>
                <a:lnTo>
                  <a:pt x="1123540" y="1131393"/>
                </a:lnTo>
                <a:lnTo>
                  <a:pt x="1138838" y="1140672"/>
                </a:lnTo>
                <a:lnTo>
                  <a:pt x="1168695" y="1168726"/>
                </a:lnTo>
                <a:lnTo>
                  <a:pt x="1172512" y="1170628"/>
                </a:lnTo>
                <a:lnTo>
                  <a:pt x="1186034" y="1174257"/>
                </a:lnTo>
                <a:lnTo>
                  <a:pt x="1193242" y="1178482"/>
                </a:lnTo>
                <a:lnTo>
                  <a:pt x="1202654" y="1186215"/>
                </a:lnTo>
                <a:lnTo>
                  <a:pt x="1204677" y="1188955"/>
                </a:lnTo>
                <a:lnTo>
                  <a:pt x="1208476" y="1197362"/>
                </a:lnTo>
                <a:lnTo>
                  <a:pt x="1220497" y="1211589"/>
                </a:lnTo>
                <a:lnTo>
                  <a:pt x="1228827" y="1220155"/>
                </a:lnTo>
                <a:lnTo>
                  <a:pt x="1231651" y="1222059"/>
                </a:lnTo>
                <a:lnTo>
                  <a:pt x="1237328" y="1224175"/>
                </a:lnTo>
                <a:lnTo>
                  <a:pt x="1240175" y="1226644"/>
                </a:lnTo>
                <a:lnTo>
                  <a:pt x="1245879" y="1234467"/>
                </a:lnTo>
                <a:lnTo>
                  <a:pt x="1249049" y="1241754"/>
                </a:lnTo>
                <a:lnTo>
                  <a:pt x="1249894" y="1245031"/>
                </a:lnTo>
                <a:lnTo>
                  <a:pt x="1252363" y="1248168"/>
                </a:lnTo>
                <a:lnTo>
                  <a:pt x="1289064" y="1280511"/>
                </a:lnTo>
                <a:lnTo>
                  <a:pt x="1290859" y="1283251"/>
                </a:lnTo>
                <a:lnTo>
                  <a:pt x="1294337" y="1291659"/>
                </a:lnTo>
                <a:lnTo>
                  <a:pt x="1300024" y="1300183"/>
                </a:lnTo>
                <a:lnTo>
                  <a:pt x="1301689" y="1305886"/>
                </a:lnTo>
                <a:lnTo>
                  <a:pt x="1303085" y="1307788"/>
                </a:lnTo>
                <a:lnTo>
                  <a:pt x="1304968" y="1309056"/>
                </a:lnTo>
                <a:lnTo>
                  <a:pt x="1307177" y="1309902"/>
                </a:lnTo>
                <a:lnTo>
                  <a:pt x="1308648" y="1311418"/>
                </a:lnTo>
                <a:lnTo>
                  <a:pt x="1309630" y="1313381"/>
                </a:lnTo>
                <a:lnTo>
                  <a:pt x="1310284" y="1315642"/>
                </a:lnTo>
                <a:lnTo>
                  <a:pt x="1313551" y="1320694"/>
                </a:lnTo>
                <a:lnTo>
                  <a:pt x="1315756" y="1323375"/>
                </a:lnTo>
                <a:lnTo>
                  <a:pt x="1317226" y="1326115"/>
                </a:lnTo>
                <a:lnTo>
                  <a:pt x="1320247" y="1334522"/>
                </a:lnTo>
                <a:lnTo>
                  <a:pt x="1326751" y="1343045"/>
                </a:lnTo>
                <a:lnTo>
                  <a:pt x="1331982" y="1348749"/>
                </a:lnTo>
                <a:lnTo>
                  <a:pt x="1334711" y="1350651"/>
                </a:lnTo>
                <a:lnTo>
                  <a:pt x="1340282" y="1352764"/>
                </a:lnTo>
                <a:lnTo>
                  <a:pt x="1342149" y="1354280"/>
                </a:lnTo>
                <a:lnTo>
                  <a:pt x="1343393" y="1356243"/>
                </a:lnTo>
                <a:lnTo>
                  <a:pt x="1344223" y="1358505"/>
                </a:lnTo>
                <a:lnTo>
                  <a:pt x="1343824" y="1360964"/>
                </a:lnTo>
                <a:lnTo>
                  <a:pt x="1340840" y="1366238"/>
                </a:lnTo>
                <a:lnTo>
                  <a:pt x="1340616" y="1368025"/>
                </a:lnTo>
                <a:lnTo>
                  <a:pt x="1341419" y="1369217"/>
                </a:lnTo>
                <a:lnTo>
                  <a:pt x="1342907" y="1370011"/>
                </a:lnTo>
                <a:lnTo>
                  <a:pt x="1343899" y="1371493"/>
                </a:lnTo>
                <a:lnTo>
                  <a:pt x="1345001" y="1375680"/>
                </a:lnTo>
                <a:lnTo>
                  <a:pt x="1346247" y="1377177"/>
                </a:lnTo>
                <a:lnTo>
                  <a:pt x="1348031" y="1378175"/>
                </a:lnTo>
                <a:lnTo>
                  <a:pt x="1350172" y="1378841"/>
                </a:lnTo>
                <a:lnTo>
                  <a:pt x="1355092" y="1382121"/>
                </a:lnTo>
                <a:lnTo>
                  <a:pt x="1367114" y="1392908"/>
                </a:lnTo>
                <a:lnTo>
                  <a:pt x="1369562" y="1394378"/>
                </a:lnTo>
                <a:lnTo>
                  <a:pt x="1377558" y="1397399"/>
                </a:lnTo>
                <a:lnTo>
                  <a:pt x="1388793" y="1406470"/>
                </a:lnTo>
                <a:lnTo>
                  <a:pt x="1451972" y="1469117"/>
                </a:lnTo>
                <a:lnTo>
                  <a:pt x="1454709" y="1470901"/>
                </a:lnTo>
                <a:lnTo>
                  <a:pt x="1463111" y="1474365"/>
                </a:lnTo>
                <a:lnTo>
                  <a:pt x="1474484" y="1483586"/>
                </a:lnTo>
                <a:lnTo>
                  <a:pt x="1485903" y="1494580"/>
                </a:lnTo>
                <a:lnTo>
                  <a:pt x="1487807" y="1497401"/>
                </a:lnTo>
                <a:lnTo>
                  <a:pt x="1491439" y="1505923"/>
                </a:lnTo>
                <a:lnTo>
                  <a:pt x="1500717" y="1517336"/>
                </a:lnTo>
                <a:lnTo>
                  <a:pt x="1523289" y="1541380"/>
                </a:lnTo>
                <a:lnTo>
                  <a:pt x="1537367" y="1561892"/>
                </a:lnTo>
                <a:lnTo>
                  <a:pt x="1545917" y="1571281"/>
                </a:lnTo>
                <a:lnTo>
                  <a:pt x="1547819" y="1574253"/>
                </a:lnTo>
                <a:lnTo>
                  <a:pt x="1549932" y="1580095"/>
                </a:lnTo>
                <a:lnTo>
                  <a:pt x="1552400" y="1582987"/>
                </a:lnTo>
                <a:lnTo>
                  <a:pt x="1563071" y="1591607"/>
                </a:lnTo>
                <a:lnTo>
                  <a:pt x="1564970" y="1594471"/>
                </a:lnTo>
                <a:lnTo>
                  <a:pt x="1568032" y="1600194"/>
                </a:lnTo>
                <a:lnTo>
                  <a:pt x="1590730" y="1625917"/>
                </a:lnTo>
                <a:lnTo>
                  <a:pt x="1594325" y="1634490"/>
                </a:lnTo>
                <a:lnTo>
                  <a:pt x="1603591" y="1645920"/>
                </a:lnTo>
                <a:lnTo>
                  <a:pt x="1606271" y="1648777"/>
                </a:lnTo>
                <a:lnTo>
                  <a:pt x="1609009" y="1650682"/>
                </a:lnTo>
                <a:lnTo>
                  <a:pt x="1617415" y="1654316"/>
                </a:lnTo>
                <a:lnTo>
                  <a:pt x="1623091" y="1658541"/>
                </a:lnTo>
                <a:lnTo>
                  <a:pt x="1624986" y="1661002"/>
                </a:lnTo>
                <a:lnTo>
                  <a:pt x="1626249" y="1663594"/>
                </a:lnTo>
                <a:lnTo>
                  <a:pt x="1627091" y="1666275"/>
                </a:lnTo>
                <a:lnTo>
                  <a:pt x="1630567" y="1671794"/>
                </a:lnTo>
                <a:lnTo>
                  <a:pt x="1657381" y="1700215"/>
                </a:lnTo>
                <a:lnTo>
                  <a:pt x="1660228" y="1702119"/>
                </a:lnTo>
                <a:lnTo>
                  <a:pt x="1668786" y="1705751"/>
                </a:lnTo>
                <a:lnTo>
                  <a:pt x="1674498" y="1709977"/>
                </a:lnTo>
                <a:lnTo>
                  <a:pt x="1676402" y="1712437"/>
                </a:lnTo>
                <a:lnTo>
                  <a:pt x="1677671" y="1715029"/>
                </a:lnTo>
                <a:lnTo>
                  <a:pt x="1678517" y="1717710"/>
                </a:lnTo>
                <a:lnTo>
                  <a:pt x="1680034" y="1719498"/>
                </a:lnTo>
                <a:lnTo>
                  <a:pt x="1681998" y="1720689"/>
                </a:lnTo>
                <a:lnTo>
                  <a:pt x="1684259" y="1721483"/>
                </a:lnTo>
                <a:lnTo>
                  <a:pt x="1689313" y="1724906"/>
                </a:lnTo>
                <a:lnTo>
                  <a:pt x="1691993" y="1727152"/>
                </a:lnTo>
                <a:lnTo>
                  <a:pt x="1694733" y="1728650"/>
                </a:lnTo>
                <a:lnTo>
                  <a:pt x="1703140" y="1731710"/>
                </a:lnTo>
                <a:lnTo>
                  <a:pt x="1714514" y="1740794"/>
                </a:lnTo>
                <a:lnTo>
                  <a:pt x="1734856" y="1760583"/>
                </a:lnTo>
                <a:lnTo>
                  <a:pt x="1737596" y="1762367"/>
                </a:lnTo>
                <a:lnTo>
                  <a:pt x="1746002" y="1765830"/>
                </a:lnTo>
                <a:lnTo>
                  <a:pt x="1757376" y="1775051"/>
                </a:lnTo>
                <a:lnTo>
                  <a:pt x="1760229" y="1777727"/>
                </a:lnTo>
                <a:lnTo>
                  <a:pt x="1763084" y="1779511"/>
                </a:lnTo>
                <a:lnTo>
                  <a:pt x="1768795" y="1781494"/>
                </a:lnTo>
                <a:lnTo>
                  <a:pt x="1770699" y="1782975"/>
                </a:lnTo>
                <a:lnTo>
                  <a:pt x="1771969" y="1784915"/>
                </a:lnTo>
                <a:lnTo>
                  <a:pt x="1772815" y="1787161"/>
                </a:lnTo>
                <a:lnTo>
                  <a:pt x="1778557" y="1794872"/>
                </a:lnTo>
                <a:lnTo>
                  <a:pt x="1781017" y="1796656"/>
                </a:lnTo>
                <a:lnTo>
                  <a:pt x="1789030" y="1800120"/>
                </a:lnTo>
                <a:lnTo>
                  <a:pt x="1803114" y="1812017"/>
                </a:lnTo>
                <a:lnTo>
                  <a:pt x="1811664" y="1820335"/>
                </a:lnTo>
                <a:lnTo>
                  <a:pt x="1814519" y="1822204"/>
                </a:lnTo>
                <a:lnTo>
                  <a:pt x="1823087" y="1825787"/>
                </a:lnTo>
                <a:lnTo>
                  <a:pt x="1834515" y="1835048"/>
                </a:lnTo>
                <a:lnTo>
                  <a:pt x="1863195" y="1863197"/>
                </a:lnTo>
                <a:lnTo>
                  <a:pt x="1866017" y="1865066"/>
                </a:lnTo>
                <a:lnTo>
                  <a:pt x="1874540" y="1868649"/>
                </a:lnTo>
                <a:lnTo>
                  <a:pt x="1885954" y="1877911"/>
                </a:lnTo>
                <a:lnTo>
                  <a:pt x="1898572" y="1890030"/>
                </a:lnTo>
                <a:lnTo>
                  <a:pt x="1900080" y="1892480"/>
                </a:lnTo>
                <a:lnTo>
                  <a:pt x="1901755" y="1897742"/>
                </a:lnTo>
                <a:lnTo>
                  <a:pt x="1904107" y="1900479"/>
                </a:lnTo>
                <a:lnTo>
                  <a:pt x="1963880" y="1954355"/>
                </a:lnTo>
                <a:lnTo>
                  <a:pt x="1971703" y="1958580"/>
                </a:lnTo>
                <a:lnTo>
                  <a:pt x="1974551" y="1961039"/>
                </a:lnTo>
                <a:lnTo>
                  <a:pt x="1976450" y="1963632"/>
                </a:lnTo>
                <a:lnTo>
                  <a:pt x="1979512" y="1969053"/>
                </a:lnTo>
                <a:lnTo>
                  <a:pt x="2002211" y="1994541"/>
                </a:lnTo>
                <a:lnTo>
                  <a:pt x="2004296" y="2000252"/>
                </a:lnTo>
                <a:lnTo>
                  <a:pt x="2006758" y="2002156"/>
                </a:lnTo>
                <a:lnTo>
                  <a:pt x="2010303" y="2003426"/>
                </a:lnTo>
                <a:lnTo>
                  <a:pt x="2014572" y="2004272"/>
                </a:lnTo>
                <a:lnTo>
                  <a:pt x="2017418" y="2005789"/>
                </a:lnTo>
                <a:lnTo>
                  <a:pt x="2019316" y="2007753"/>
                </a:lnTo>
                <a:lnTo>
                  <a:pt x="2022376" y="2012474"/>
                </a:lnTo>
                <a:lnTo>
                  <a:pt x="2085975" y="2077402"/>
                </a:lnTo>
                <a:lnTo>
                  <a:pt x="2088833" y="2079307"/>
                </a:lnTo>
                <a:lnTo>
                  <a:pt x="2097405" y="2082941"/>
                </a:lnTo>
                <a:lnTo>
                  <a:pt x="2108835" y="2092219"/>
                </a:lnTo>
                <a:lnTo>
                  <a:pt x="2111692" y="2094900"/>
                </a:lnTo>
                <a:lnTo>
                  <a:pt x="2120265" y="2107775"/>
                </a:lnTo>
                <a:lnTo>
                  <a:pt x="2123440" y="2115666"/>
                </a:lnTo>
                <a:lnTo>
                  <a:pt x="2124287" y="2119104"/>
                </a:lnTo>
                <a:lnTo>
                  <a:pt x="2126756" y="2122348"/>
                </a:lnTo>
                <a:lnTo>
                  <a:pt x="2145144" y="2137308"/>
                </a:lnTo>
                <a:lnTo>
                  <a:pt x="2147328" y="2140199"/>
                </a:lnTo>
                <a:lnTo>
                  <a:pt x="2153375" y="2151684"/>
                </a:lnTo>
                <a:lnTo>
                  <a:pt x="2222359" y="2231814"/>
                </a:lnTo>
                <a:lnTo>
                  <a:pt x="2240529" y="2264698"/>
                </a:lnTo>
                <a:lnTo>
                  <a:pt x="2263150" y="2291346"/>
                </a:lnTo>
                <a:lnTo>
                  <a:pt x="2271716" y="2304200"/>
                </a:lnTo>
                <a:lnTo>
                  <a:pt x="2283143" y="2317076"/>
                </a:lnTo>
                <a:lnTo>
                  <a:pt x="2307669" y="2334546"/>
                </a:lnTo>
                <a:lnTo>
                  <a:pt x="2309971" y="2338366"/>
                </a:lnTo>
                <a:lnTo>
                  <a:pt x="2314163" y="2351892"/>
                </a:lnTo>
                <a:lnTo>
                  <a:pt x="2318519" y="2359100"/>
                </a:lnTo>
                <a:lnTo>
                  <a:pt x="2326327" y="2368513"/>
                </a:lnTo>
                <a:lnTo>
                  <a:pt x="2368765" y="2403154"/>
                </a:lnTo>
                <a:lnTo>
                  <a:pt x="2380277" y="2419525"/>
                </a:lnTo>
                <a:lnTo>
                  <a:pt x="2383142" y="2421690"/>
                </a:lnTo>
                <a:lnTo>
                  <a:pt x="2388864" y="2425046"/>
                </a:lnTo>
                <a:lnTo>
                  <a:pt x="2428875" y="2463171"/>
                </a:lnTo>
                <a:lnTo>
                  <a:pt x="2440305" y="2479535"/>
                </a:lnTo>
                <a:lnTo>
                  <a:pt x="2443163" y="2481698"/>
                </a:lnTo>
                <a:lnTo>
                  <a:pt x="2448878" y="2485054"/>
                </a:lnTo>
                <a:lnTo>
                  <a:pt x="2497631" y="2526986"/>
                </a:lnTo>
                <a:lnTo>
                  <a:pt x="2557462" y="2591749"/>
                </a:lnTo>
                <a:lnTo>
                  <a:pt x="2573831" y="2603182"/>
                </a:lnTo>
                <a:lnTo>
                  <a:pt x="2575995" y="2606039"/>
                </a:lnTo>
                <a:lnTo>
                  <a:pt x="2579352" y="2611754"/>
                </a:lnTo>
                <a:lnTo>
                  <a:pt x="2600398" y="2634614"/>
                </a:lnTo>
                <a:lnTo>
                  <a:pt x="2616709" y="2646045"/>
                </a:lnTo>
                <a:lnTo>
                  <a:pt x="2618867" y="2648902"/>
                </a:lnTo>
                <a:lnTo>
                  <a:pt x="2622219" y="2654617"/>
                </a:lnTo>
                <a:lnTo>
                  <a:pt x="2626883" y="2660332"/>
                </a:lnTo>
                <a:lnTo>
                  <a:pt x="2642578" y="2671762"/>
                </a:lnTo>
                <a:lnTo>
                  <a:pt x="2644686" y="2674620"/>
                </a:lnTo>
                <a:lnTo>
                  <a:pt x="2647981" y="2680335"/>
                </a:lnTo>
                <a:lnTo>
                  <a:pt x="2657857" y="2694305"/>
                </a:lnTo>
                <a:lnTo>
                  <a:pt x="2666161" y="2707122"/>
                </a:lnTo>
                <a:lnTo>
                  <a:pt x="2703196" y="2746048"/>
                </a:lnTo>
                <a:lnTo>
                  <a:pt x="2745953" y="2780347"/>
                </a:lnTo>
                <a:lnTo>
                  <a:pt x="2747893" y="2783205"/>
                </a:lnTo>
                <a:lnTo>
                  <a:pt x="2750049" y="2788920"/>
                </a:lnTo>
                <a:lnTo>
                  <a:pt x="2752528" y="2790825"/>
                </a:lnTo>
                <a:lnTo>
                  <a:pt x="2756087" y="2792095"/>
                </a:lnTo>
                <a:lnTo>
                  <a:pt x="2760363" y="2792941"/>
                </a:lnTo>
                <a:lnTo>
                  <a:pt x="2767656" y="2796422"/>
                </a:lnTo>
                <a:lnTo>
                  <a:pt x="2770934" y="2798684"/>
                </a:lnTo>
                <a:lnTo>
                  <a:pt x="2773120" y="2801144"/>
                </a:lnTo>
                <a:lnTo>
                  <a:pt x="2774576" y="2803737"/>
                </a:lnTo>
                <a:lnTo>
                  <a:pt x="2775547" y="2806418"/>
                </a:lnTo>
                <a:lnTo>
                  <a:pt x="2778100" y="2809158"/>
                </a:lnTo>
                <a:lnTo>
                  <a:pt x="2788889" y="2817564"/>
                </a:lnTo>
                <a:lnTo>
                  <a:pt x="2790805" y="2820399"/>
                </a:lnTo>
                <a:lnTo>
                  <a:pt x="2793885" y="2826088"/>
                </a:lnTo>
                <a:lnTo>
                  <a:pt x="2834620" y="2868903"/>
                </a:lnTo>
                <a:lnTo>
                  <a:pt x="2848712" y="2878061"/>
                </a:lnTo>
                <a:lnTo>
                  <a:pt x="2850689" y="2880733"/>
                </a:lnTo>
                <a:lnTo>
                  <a:pt x="2853838" y="2886241"/>
                </a:lnTo>
                <a:lnTo>
                  <a:pt x="2891797" y="2926081"/>
                </a:lnTo>
                <a:lnTo>
                  <a:pt x="2894653" y="2927985"/>
                </a:lnTo>
                <a:lnTo>
                  <a:pt x="2903222" y="2931618"/>
                </a:lnTo>
                <a:lnTo>
                  <a:pt x="2914651" y="2940897"/>
                </a:lnTo>
                <a:lnTo>
                  <a:pt x="2968942" y="2994660"/>
                </a:lnTo>
                <a:lnTo>
                  <a:pt x="2971800" y="2996565"/>
                </a:lnTo>
                <a:lnTo>
                  <a:pt x="2980373" y="3000198"/>
                </a:lnTo>
                <a:lnTo>
                  <a:pt x="2991802" y="3009477"/>
                </a:lnTo>
                <a:lnTo>
                  <a:pt x="3007254" y="3024430"/>
                </a:lnTo>
                <a:lnTo>
                  <a:pt x="3017548" y="3030151"/>
                </a:lnTo>
                <a:lnTo>
                  <a:pt x="3020396" y="3032608"/>
                </a:lnTo>
                <a:lnTo>
                  <a:pt x="3022295" y="3035198"/>
                </a:lnTo>
                <a:lnTo>
                  <a:pt x="3025357" y="3040617"/>
                </a:lnTo>
                <a:lnTo>
                  <a:pt x="3029893" y="3046200"/>
                </a:lnTo>
                <a:lnTo>
                  <a:pt x="3066268" y="3073953"/>
                </a:lnTo>
                <a:lnTo>
                  <a:pt x="3074721" y="3077421"/>
                </a:lnTo>
                <a:lnTo>
                  <a:pt x="3080408" y="3081607"/>
                </a:lnTo>
                <a:lnTo>
                  <a:pt x="3082305" y="3084057"/>
                </a:lnTo>
                <a:lnTo>
                  <a:pt x="3083570" y="3086643"/>
                </a:lnTo>
                <a:lnTo>
                  <a:pt x="3084413" y="3089319"/>
                </a:lnTo>
                <a:lnTo>
                  <a:pt x="3085928" y="3091104"/>
                </a:lnTo>
                <a:lnTo>
                  <a:pt x="3087890" y="3092293"/>
                </a:lnTo>
                <a:lnTo>
                  <a:pt x="3090151" y="3093086"/>
                </a:lnTo>
                <a:lnTo>
                  <a:pt x="3091658" y="3094568"/>
                </a:lnTo>
                <a:lnTo>
                  <a:pt x="3092663" y="3096507"/>
                </a:lnTo>
                <a:lnTo>
                  <a:pt x="3093333" y="3098753"/>
                </a:lnTo>
                <a:lnTo>
                  <a:pt x="3094732" y="3100250"/>
                </a:lnTo>
                <a:lnTo>
                  <a:pt x="3096617" y="3101249"/>
                </a:lnTo>
                <a:lnTo>
                  <a:pt x="3098827" y="3101914"/>
                </a:lnTo>
                <a:lnTo>
                  <a:pt x="3100299" y="3103310"/>
                </a:lnTo>
                <a:lnTo>
                  <a:pt x="3101281" y="3105193"/>
                </a:lnTo>
                <a:lnTo>
                  <a:pt x="3101936" y="3107401"/>
                </a:lnTo>
                <a:lnTo>
                  <a:pt x="3103325" y="3108873"/>
                </a:lnTo>
                <a:lnTo>
                  <a:pt x="3105203" y="3109855"/>
                </a:lnTo>
                <a:lnTo>
                  <a:pt x="3111703" y="3111783"/>
                </a:lnTo>
                <a:lnTo>
                  <a:pt x="3111818" y="31203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35" name="Group 9234"/>
          <p:cNvGrpSpPr/>
          <p:nvPr/>
        </p:nvGrpSpPr>
        <p:grpSpPr>
          <a:xfrm>
            <a:off x="6262092" y="5126354"/>
            <a:ext cx="1413035" cy="685801"/>
            <a:chOff x="6262092" y="5126354"/>
            <a:chExt cx="1413035" cy="685801"/>
          </a:xfrm>
        </p:grpSpPr>
        <p:sp>
          <p:nvSpPr>
            <p:cNvPr id="9229" name="SMARTPenAnnotation611"/>
            <p:cNvSpPr/>
            <p:nvPr/>
          </p:nvSpPr>
          <p:spPr>
            <a:xfrm>
              <a:off x="6262092" y="5212081"/>
              <a:ext cx="213004" cy="582930"/>
            </a:xfrm>
            <a:custGeom>
              <a:avLst/>
              <a:gdLst/>
              <a:ahLst/>
              <a:cxnLst/>
              <a:rect l="0" t="0" r="0" b="0"/>
              <a:pathLst>
                <a:path w="213004" h="582930">
                  <a:moveTo>
                    <a:pt x="135850" y="8571"/>
                  </a:moveTo>
                  <a:lnTo>
                    <a:pt x="135850" y="4021"/>
                  </a:lnTo>
                  <a:lnTo>
                    <a:pt x="134898" y="2680"/>
                  </a:lnTo>
                  <a:lnTo>
                    <a:pt x="133310" y="1786"/>
                  </a:lnTo>
                  <a:lnTo>
                    <a:pt x="129006" y="793"/>
                  </a:lnTo>
                  <a:lnTo>
                    <a:pt x="123918" y="352"/>
                  </a:lnTo>
                  <a:lnTo>
                    <a:pt x="118782" y="69"/>
                  </a:lnTo>
                  <a:lnTo>
                    <a:pt x="98318" y="0"/>
                  </a:lnTo>
                  <a:lnTo>
                    <a:pt x="95588" y="952"/>
                  </a:lnTo>
                  <a:lnTo>
                    <a:pt x="90016" y="4550"/>
                  </a:lnTo>
                  <a:lnTo>
                    <a:pt x="88149" y="6843"/>
                  </a:lnTo>
                  <a:lnTo>
                    <a:pt x="86904" y="9324"/>
                  </a:lnTo>
                  <a:lnTo>
                    <a:pt x="86075" y="11930"/>
                  </a:lnTo>
                  <a:lnTo>
                    <a:pt x="83617" y="14621"/>
                  </a:lnTo>
                  <a:lnTo>
                    <a:pt x="80073" y="17366"/>
                  </a:lnTo>
                  <a:lnTo>
                    <a:pt x="75805" y="20150"/>
                  </a:lnTo>
                  <a:lnTo>
                    <a:pt x="72960" y="23910"/>
                  </a:lnTo>
                  <a:lnTo>
                    <a:pt x="71064" y="28322"/>
                  </a:lnTo>
                  <a:lnTo>
                    <a:pt x="69799" y="33168"/>
                  </a:lnTo>
                  <a:lnTo>
                    <a:pt x="65854" y="41093"/>
                  </a:lnTo>
                  <a:lnTo>
                    <a:pt x="59973" y="48743"/>
                  </a:lnTo>
                  <a:lnTo>
                    <a:pt x="55738" y="53450"/>
                  </a:lnTo>
                  <a:lnTo>
                    <a:pt x="51010" y="58493"/>
                  </a:lnTo>
                  <a:lnTo>
                    <a:pt x="46905" y="64712"/>
                  </a:lnTo>
                  <a:lnTo>
                    <a:pt x="43216" y="71716"/>
                  </a:lnTo>
                  <a:lnTo>
                    <a:pt x="36577" y="86166"/>
                  </a:lnTo>
                  <a:lnTo>
                    <a:pt x="30451" y="98938"/>
                  </a:lnTo>
                  <a:lnTo>
                    <a:pt x="24554" y="113504"/>
                  </a:lnTo>
                  <a:lnTo>
                    <a:pt x="19710" y="129503"/>
                  </a:lnTo>
                  <a:lnTo>
                    <a:pt x="17557" y="146139"/>
                  </a:lnTo>
                  <a:lnTo>
                    <a:pt x="14060" y="163057"/>
                  </a:lnTo>
                  <a:lnTo>
                    <a:pt x="10284" y="180102"/>
                  </a:lnTo>
                  <a:lnTo>
                    <a:pt x="8606" y="197202"/>
                  </a:lnTo>
                  <a:lnTo>
                    <a:pt x="5319" y="214327"/>
                  </a:lnTo>
                  <a:lnTo>
                    <a:pt x="1636" y="232416"/>
                  </a:lnTo>
                  <a:lnTo>
                    <a:pt x="654" y="242574"/>
                  </a:lnTo>
                  <a:lnTo>
                    <a:pt x="0" y="253155"/>
                  </a:lnTo>
                  <a:lnTo>
                    <a:pt x="516" y="263067"/>
                  </a:lnTo>
                  <a:lnTo>
                    <a:pt x="1812" y="272533"/>
                  </a:lnTo>
                  <a:lnTo>
                    <a:pt x="4840" y="290670"/>
                  </a:lnTo>
                  <a:lnTo>
                    <a:pt x="6186" y="308256"/>
                  </a:lnTo>
                  <a:lnTo>
                    <a:pt x="7497" y="317898"/>
                  </a:lnTo>
                  <a:lnTo>
                    <a:pt x="9324" y="328137"/>
                  </a:lnTo>
                  <a:lnTo>
                    <a:pt x="11494" y="338772"/>
                  </a:lnTo>
                  <a:lnTo>
                    <a:pt x="13894" y="348721"/>
                  </a:lnTo>
                  <a:lnTo>
                    <a:pt x="16446" y="358210"/>
                  </a:lnTo>
                  <a:lnTo>
                    <a:pt x="21822" y="376374"/>
                  </a:lnTo>
                  <a:lnTo>
                    <a:pt x="27386" y="393972"/>
                  </a:lnTo>
                  <a:lnTo>
                    <a:pt x="31156" y="403617"/>
                  </a:lnTo>
                  <a:lnTo>
                    <a:pt x="35573" y="413858"/>
                  </a:lnTo>
                  <a:lnTo>
                    <a:pt x="40424" y="424495"/>
                  </a:lnTo>
                  <a:lnTo>
                    <a:pt x="44610" y="434444"/>
                  </a:lnTo>
                  <a:lnTo>
                    <a:pt x="48354" y="443934"/>
                  </a:lnTo>
                  <a:lnTo>
                    <a:pt x="51802" y="453118"/>
                  </a:lnTo>
                  <a:lnTo>
                    <a:pt x="58173" y="468402"/>
                  </a:lnTo>
                  <a:lnTo>
                    <a:pt x="61205" y="475145"/>
                  </a:lnTo>
                  <a:lnTo>
                    <a:pt x="65132" y="482498"/>
                  </a:lnTo>
                  <a:lnTo>
                    <a:pt x="69655" y="490258"/>
                  </a:lnTo>
                  <a:lnTo>
                    <a:pt x="74575" y="498288"/>
                  </a:lnTo>
                  <a:lnTo>
                    <a:pt x="79760" y="505546"/>
                  </a:lnTo>
                  <a:lnTo>
                    <a:pt x="85122" y="512291"/>
                  </a:lnTo>
                  <a:lnTo>
                    <a:pt x="90601" y="518692"/>
                  </a:lnTo>
                  <a:lnTo>
                    <a:pt x="96159" y="524864"/>
                  </a:lnTo>
                  <a:lnTo>
                    <a:pt x="107414" y="536802"/>
                  </a:lnTo>
                  <a:lnTo>
                    <a:pt x="113083" y="541700"/>
                  </a:lnTo>
                  <a:lnTo>
                    <a:pt x="118767" y="545918"/>
                  </a:lnTo>
                  <a:lnTo>
                    <a:pt x="124461" y="549682"/>
                  </a:lnTo>
                  <a:lnTo>
                    <a:pt x="129210" y="553145"/>
                  </a:lnTo>
                  <a:lnTo>
                    <a:pt x="133329" y="556405"/>
                  </a:lnTo>
                  <a:lnTo>
                    <a:pt x="137026" y="559531"/>
                  </a:lnTo>
                  <a:lnTo>
                    <a:pt x="141397" y="562568"/>
                  </a:lnTo>
                  <a:lnTo>
                    <a:pt x="146216" y="565545"/>
                  </a:lnTo>
                  <a:lnTo>
                    <a:pt x="151333" y="568482"/>
                  </a:lnTo>
                  <a:lnTo>
                    <a:pt x="155697" y="571393"/>
                  </a:lnTo>
                  <a:lnTo>
                    <a:pt x="159559" y="574285"/>
                  </a:lnTo>
                  <a:lnTo>
                    <a:pt x="163086" y="577166"/>
                  </a:lnTo>
                  <a:lnTo>
                    <a:pt x="167342" y="579087"/>
                  </a:lnTo>
                  <a:lnTo>
                    <a:pt x="172085" y="580368"/>
                  </a:lnTo>
                  <a:lnTo>
                    <a:pt x="177152" y="581221"/>
                  </a:lnTo>
                  <a:lnTo>
                    <a:pt x="182435" y="581790"/>
                  </a:lnTo>
                  <a:lnTo>
                    <a:pt x="187861" y="582170"/>
                  </a:lnTo>
                  <a:lnTo>
                    <a:pt x="198019" y="582592"/>
                  </a:lnTo>
                  <a:lnTo>
                    <a:pt x="213003" y="5829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0" name="SMARTPenAnnotation612"/>
            <p:cNvSpPr/>
            <p:nvPr/>
          </p:nvSpPr>
          <p:spPr>
            <a:xfrm>
              <a:off x="6526530" y="5308071"/>
              <a:ext cx="239899" cy="418359"/>
            </a:xfrm>
            <a:custGeom>
              <a:avLst/>
              <a:gdLst/>
              <a:ahLst/>
              <a:cxnLst/>
              <a:rect l="0" t="0" r="0" b="0"/>
              <a:pathLst>
                <a:path w="239899" h="418359">
                  <a:moveTo>
                    <a:pt x="0" y="92604"/>
                  </a:moveTo>
                  <a:lnTo>
                    <a:pt x="0" y="80672"/>
                  </a:lnTo>
                  <a:lnTo>
                    <a:pt x="952" y="78934"/>
                  </a:lnTo>
                  <a:lnTo>
                    <a:pt x="2540" y="77776"/>
                  </a:lnTo>
                  <a:lnTo>
                    <a:pt x="4551" y="77003"/>
                  </a:lnTo>
                  <a:lnTo>
                    <a:pt x="11931" y="71365"/>
                  </a:lnTo>
                  <a:lnTo>
                    <a:pt x="13670" y="67967"/>
                  </a:lnTo>
                  <a:lnTo>
                    <a:pt x="15600" y="59111"/>
                  </a:lnTo>
                  <a:lnTo>
                    <a:pt x="18020" y="55036"/>
                  </a:lnTo>
                  <a:lnTo>
                    <a:pt x="21538" y="51366"/>
                  </a:lnTo>
                  <a:lnTo>
                    <a:pt x="25789" y="47967"/>
                  </a:lnTo>
                  <a:lnTo>
                    <a:pt x="30527" y="44748"/>
                  </a:lnTo>
                  <a:lnTo>
                    <a:pt x="35591" y="41650"/>
                  </a:lnTo>
                  <a:lnTo>
                    <a:pt x="40873" y="38632"/>
                  </a:lnTo>
                  <a:lnTo>
                    <a:pt x="51820" y="32739"/>
                  </a:lnTo>
                  <a:lnTo>
                    <a:pt x="85758" y="15464"/>
                  </a:lnTo>
                  <a:lnTo>
                    <a:pt x="108592" y="4023"/>
                  </a:lnTo>
                  <a:lnTo>
                    <a:pt x="114304" y="2118"/>
                  </a:lnTo>
                  <a:lnTo>
                    <a:pt x="120017" y="847"/>
                  </a:lnTo>
                  <a:lnTo>
                    <a:pt x="125732" y="0"/>
                  </a:lnTo>
                  <a:lnTo>
                    <a:pt x="131446" y="388"/>
                  </a:lnTo>
                  <a:lnTo>
                    <a:pt x="137160" y="1599"/>
                  </a:lnTo>
                  <a:lnTo>
                    <a:pt x="142876" y="3359"/>
                  </a:lnTo>
                  <a:lnTo>
                    <a:pt x="147637" y="4532"/>
                  </a:lnTo>
                  <a:lnTo>
                    <a:pt x="151765" y="5314"/>
                  </a:lnTo>
                  <a:lnTo>
                    <a:pt x="155469" y="5836"/>
                  </a:lnTo>
                  <a:lnTo>
                    <a:pt x="158891" y="7136"/>
                  </a:lnTo>
                  <a:lnTo>
                    <a:pt x="165233" y="11120"/>
                  </a:lnTo>
                  <a:lnTo>
                    <a:pt x="169210" y="14469"/>
                  </a:lnTo>
                  <a:lnTo>
                    <a:pt x="173767" y="18606"/>
                  </a:lnTo>
                  <a:lnTo>
                    <a:pt x="178709" y="23270"/>
                  </a:lnTo>
                  <a:lnTo>
                    <a:pt x="182004" y="28284"/>
                  </a:lnTo>
                  <a:lnTo>
                    <a:pt x="185665" y="38934"/>
                  </a:lnTo>
                  <a:lnTo>
                    <a:pt x="187293" y="50019"/>
                  </a:lnTo>
                  <a:lnTo>
                    <a:pt x="187726" y="55641"/>
                  </a:lnTo>
                  <a:lnTo>
                    <a:pt x="187064" y="62247"/>
                  </a:lnTo>
                  <a:lnTo>
                    <a:pt x="185669" y="69508"/>
                  </a:lnTo>
                  <a:lnTo>
                    <a:pt x="183786" y="77207"/>
                  </a:lnTo>
                  <a:lnTo>
                    <a:pt x="181579" y="85196"/>
                  </a:lnTo>
                  <a:lnTo>
                    <a:pt x="176587" y="101694"/>
                  </a:lnTo>
                  <a:lnTo>
                    <a:pt x="172969" y="110094"/>
                  </a:lnTo>
                  <a:lnTo>
                    <a:pt x="168653" y="118551"/>
                  </a:lnTo>
                  <a:lnTo>
                    <a:pt x="159729" y="134616"/>
                  </a:lnTo>
                  <a:lnTo>
                    <a:pt x="152588" y="148106"/>
                  </a:lnTo>
                  <a:lnTo>
                    <a:pt x="148398" y="154370"/>
                  </a:lnTo>
                  <a:lnTo>
                    <a:pt x="143700" y="160451"/>
                  </a:lnTo>
                  <a:lnTo>
                    <a:pt x="138662" y="166410"/>
                  </a:lnTo>
                  <a:lnTo>
                    <a:pt x="133399" y="172288"/>
                  </a:lnTo>
                  <a:lnTo>
                    <a:pt x="122471" y="183899"/>
                  </a:lnTo>
                  <a:lnTo>
                    <a:pt x="103569" y="203274"/>
                  </a:lnTo>
                  <a:lnTo>
                    <a:pt x="100479" y="206389"/>
                  </a:lnTo>
                  <a:lnTo>
                    <a:pt x="96513" y="208466"/>
                  </a:lnTo>
                  <a:lnTo>
                    <a:pt x="91965" y="209850"/>
                  </a:lnTo>
                  <a:lnTo>
                    <a:pt x="87027" y="210773"/>
                  </a:lnTo>
                  <a:lnTo>
                    <a:pt x="82783" y="211388"/>
                  </a:lnTo>
                  <a:lnTo>
                    <a:pt x="75528" y="212072"/>
                  </a:lnTo>
                  <a:lnTo>
                    <a:pt x="68634" y="212614"/>
                  </a:lnTo>
                  <a:lnTo>
                    <a:pt x="68595" y="208067"/>
                  </a:lnTo>
                  <a:lnTo>
                    <a:pt x="69543" y="205774"/>
                  </a:lnTo>
                  <a:lnTo>
                    <a:pt x="73135" y="200686"/>
                  </a:lnTo>
                  <a:lnTo>
                    <a:pt x="75427" y="198949"/>
                  </a:lnTo>
                  <a:lnTo>
                    <a:pt x="77907" y="197790"/>
                  </a:lnTo>
                  <a:lnTo>
                    <a:pt x="80513" y="197018"/>
                  </a:lnTo>
                  <a:lnTo>
                    <a:pt x="85949" y="193620"/>
                  </a:lnTo>
                  <a:lnTo>
                    <a:pt x="92491" y="188935"/>
                  </a:lnTo>
                  <a:lnTo>
                    <a:pt x="96903" y="186352"/>
                  </a:lnTo>
                  <a:lnTo>
                    <a:pt x="101750" y="183677"/>
                  </a:lnTo>
                  <a:lnTo>
                    <a:pt x="106886" y="181895"/>
                  </a:lnTo>
                  <a:lnTo>
                    <a:pt x="112215" y="180706"/>
                  </a:lnTo>
                  <a:lnTo>
                    <a:pt x="117672" y="179913"/>
                  </a:lnTo>
                  <a:lnTo>
                    <a:pt x="123216" y="179385"/>
                  </a:lnTo>
                  <a:lnTo>
                    <a:pt x="128816" y="179033"/>
                  </a:lnTo>
                  <a:lnTo>
                    <a:pt x="140119" y="178642"/>
                  </a:lnTo>
                  <a:lnTo>
                    <a:pt x="151492" y="178468"/>
                  </a:lnTo>
                  <a:lnTo>
                    <a:pt x="157193" y="179374"/>
                  </a:lnTo>
                  <a:lnTo>
                    <a:pt x="162898" y="180931"/>
                  </a:lnTo>
                  <a:lnTo>
                    <a:pt x="168605" y="182920"/>
                  </a:lnTo>
                  <a:lnTo>
                    <a:pt x="174316" y="185200"/>
                  </a:lnTo>
                  <a:lnTo>
                    <a:pt x="180028" y="187672"/>
                  </a:lnTo>
                  <a:lnTo>
                    <a:pt x="185741" y="190273"/>
                  </a:lnTo>
                  <a:lnTo>
                    <a:pt x="191455" y="192006"/>
                  </a:lnTo>
                  <a:lnTo>
                    <a:pt x="197169" y="193162"/>
                  </a:lnTo>
                  <a:lnTo>
                    <a:pt x="202884" y="193933"/>
                  </a:lnTo>
                  <a:lnTo>
                    <a:pt x="208598" y="196351"/>
                  </a:lnTo>
                  <a:lnTo>
                    <a:pt x="214312" y="199869"/>
                  </a:lnTo>
                  <a:lnTo>
                    <a:pt x="220027" y="204119"/>
                  </a:lnTo>
                  <a:lnTo>
                    <a:pt x="223837" y="207904"/>
                  </a:lnTo>
                  <a:lnTo>
                    <a:pt x="226377" y="211381"/>
                  </a:lnTo>
                  <a:lnTo>
                    <a:pt x="235005" y="228355"/>
                  </a:lnTo>
                  <a:lnTo>
                    <a:pt x="237796" y="238980"/>
                  </a:lnTo>
                  <a:lnTo>
                    <a:pt x="239037" y="249100"/>
                  </a:lnTo>
                  <a:lnTo>
                    <a:pt x="239736" y="262057"/>
                  </a:lnTo>
                  <a:lnTo>
                    <a:pt x="239898" y="275549"/>
                  </a:lnTo>
                  <a:lnTo>
                    <a:pt x="237432" y="288530"/>
                  </a:lnTo>
                  <a:lnTo>
                    <a:pt x="233160" y="300649"/>
                  </a:lnTo>
                  <a:lnTo>
                    <a:pt x="228087" y="312387"/>
                  </a:lnTo>
                  <a:lnTo>
                    <a:pt x="222657" y="323952"/>
                  </a:lnTo>
                  <a:lnTo>
                    <a:pt x="216115" y="335443"/>
                  </a:lnTo>
                  <a:lnTo>
                    <a:pt x="211705" y="341174"/>
                  </a:lnTo>
                  <a:lnTo>
                    <a:pt x="206859" y="346900"/>
                  </a:lnTo>
                  <a:lnTo>
                    <a:pt x="202676" y="352622"/>
                  </a:lnTo>
                  <a:lnTo>
                    <a:pt x="195488" y="364060"/>
                  </a:lnTo>
                  <a:lnTo>
                    <a:pt x="191285" y="368825"/>
                  </a:lnTo>
                  <a:lnTo>
                    <a:pt x="186578" y="372953"/>
                  </a:lnTo>
                  <a:lnTo>
                    <a:pt x="181536" y="376659"/>
                  </a:lnTo>
                  <a:lnTo>
                    <a:pt x="176268" y="381034"/>
                  </a:lnTo>
                  <a:lnTo>
                    <a:pt x="170852" y="385855"/>
                  </a:lnTo>
                  <a:lnTo>
                    <a:pt x="165337" y="390975"/>
                  </a:lnTo>
                  <a:lnTo>
                    <a:pt x="159754" y="394388"/>
                  </a:lnTo>
                  <a:lnTo>
                    <a:pt x="154128" y="396663"/>
                  </a:lnTo>
                  <a:lnTo>
                    <a:pt x="148471" y="398180"/>
                  </a:lnTo>
                  <a:lnTo>
                    <a:pt x="142797" y="400144"/>
                  </a:lnTo>
                  <a:lnTo>
                    <a:pt x="137107" y="402406"/>
                  </a:lnTo>
                  <a:lnTo>
                    <a:pt x="131410" y="404866"/>
                  </a:lnTo>
                  <a:lnTo>
                    <a:pt x="125707" y="406506"/>
                  </a:lnTo>
                  <a:lnTo>
                    <a:pt x="119999" y="407599"/>
                  </a:lnTo>
                  <a:lnTo>
                    <a:pt x="114290" y="408328"/>
                  </a:lnTo>
                  <a:lnTo>
                    <a:pt x="107625" y="408814"/>
                  </a:lnTo>
                  <a:lnTo>
                    <a:pt x="100325" y="409138"/>
                  </a:lnTo>
                  <a:lnTo>
                    <a:pt x="92600" y="409354"/>
                  </a:lnTo>
                  <a:lnTo>
                    <a:pt x="86499" y="410451"/>
                  </a:lnTo>
                  <a:lnTo>
                    <a:pt x="81478" y="412134"/>
                  </a:lnTo>
                  <a:lnTo>
                    <a:pt x="77179" y="414209"/>
                  </a:lnTo>
                  <a:lnTo>
                    <a:pt x="72408" y="415592"/>
                  </a:lnTo>
                  <a:lnTo>
                    <a:pt x="67322" y="416514"/>
                  </a:lnTo>
                  <a:lnTo>
                    <a:pt x="62025" y="417129"/>
                  </a:lnTo>
                  <a:lnTo>
                    <a:pt x="57543" y="417539"/>
                  </a:lnTo>
                  <a:lnTo>
                    <a:pt x="53602" y="417812"/>
                  </a:lnTo>
                  <a:lnTo>
                    <a:pt x="46682" y="418116"/>
                  </a:lnTo>
                  <a:lnTo>
                    <a:pt x="37432" y="418287"/>
                  </a:lnTo>
                  <a:lnTo>
                    <a:pt x="25762" y="418358"/>
                  </a:lnTo>
                  <a:lnTo>
                    <a:pt x="25717" y="4183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1" name="SMARTPenAnnotation613"/>
            <p:cNvSpPr/>
            <p:nvPr/>
          </p:nvSpPr>
          <p:spPr>
            <a:xfrm>
              <a:off x="6920865" y="5657850"/>
              <a:ext cx="25718" cy="154305"/>
            </a:xfrm>
            <a:custGeom>
              <a:avLst/>
              <a:gdLst/>
              <a:ahLst/>
              <a:cxnLst/>
              <a:rect l="0" t="0" r="0" b="0"/>
              <a:pathLst>
                <a:path w="25718" h="154305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043" y="9325"/>
                  </a:lnTo>
                  <a:lnTo>
                    <a:pt x="8219" y="11931"/>
                  </a:lnTo>
                  <a:lnTo>
                    <a:pt x="8337" y="14621"/>
                  </a:lnTo>
                  <a:lnTo>
                    <a:pt x="8467" y="20151"/>
                  </a:lnTo>
                  <a:lnTo>
                    <a:pt x="8541" y="33170"/>
                  </a:lnTo>
                  <a:lnTo>
                    <a:pt x="9504" y="38305"/>
                  </a:lnTo>
                  <a:lnTo>
                    <a:pt x="11098" y="43634"/>
                  </a:lnTo>
                  <a:lnTo>
                    <a:pt x="13114" y="49091"/>
                  </a:lnTo>
                  <a:lnTo>
                    <a:pt x="14457" y="54635"/>
                  </a:lnTo>
                  <a:lnTo>
                    <a:pt x="15353" y="60236"/>
                  </a:lnTo>
                  <a:lnTo>
                    <a:pt x="15950" y="65875"/>
                  </a:lnTo>
                  <a:lnTo>
                    <a:pt x="16348" y="70586"/>
                  </a:lnTo>
                  <a:lnTo>
                    <a:pt x="16614" y="74680"/>
                  </a:lnTo>
                  <a:lnTo>
                    <a:pt x="16790" y="78362"/>
                  </a:lnTo>
                  <a:lnTo>
                    <a:pt x="17861" y="82721"/>
                  </a:lnTo>
                  <a:lnTo>
                    <a:pt x="19527" y="87533"/>
                  </a:lnTo>
                  <a:lnTo>
                    <a:pt x="21591" y="92645"/>
                  </a:lnTo>
                  <a:lnTo>
                    <a:pt x="22966" y="97958"/>
                  </a:lnTo>
                  <a:lnTo>
                    <a:pt x="23883" y="103405"/>
                  </a:lnTo>
                  <a:lnTo>
                    <a:pt x="24495" y="108942"/>
                  </a:lnTo>
                  <a:lnTo>
                    <a:pt x="24902" y="113585"/>
                  </a:lnTo>
                  <a:lnTo>
                    <a:pt x="25174" y="117633"/>
                  </a:lnTo>
                  <a:lnTo>
                    <a:pt x="25476" y="124671"/>
                  </a:lnTo>
                  <a:lnTo>
                    <a:pt x="25645" y="133988"/>
                  </a:lnTo>
                  <a:lnTo>
                    <a:pt x="25717" y="1543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2" name="SMARTPenAnnotation614"/>
            <p:cNvSpPr/>
            <p:nvPr/>
          </p:nvSpPr>
          <p:spPr>
            <a:xfrm>
              <a:off x="7006590" y="5469286"/>
              <a:ext cx="265748" cy="25687"/>
            </a:xfrm>
            <a:custGeom>
              <a:avLst/>
              <a:gdLst/>
              <a:ahLst/>
              <a:cxnLst/>
              <a:rect l="0" t="0" r="0" b="0"/>
              <a:pathLst>
                <a:path w="265748" h="25687">
                  <a:moveTo>
                    <a:pt x="0" y="25686"/>
                  </a:moveTo>
                  <a:lnTo>
                    <a:pt x="0" y="21136"/>
                  </a:lnTo>
                  <a:lnTo>
                    <a:pt x="952" y="19795"/>
                  </a:lnTo>
                  <a:lnTo>
                    <a:pt x="2540" y="18901"/>
                  </a:lnTo>
                  <a:lnTo>
                    <a:pt x="4551" y="18305"/>
                  </a:lnTo>
                  <a:lnTo>
                    <a:pt x="9325" y="17643"/>
                  </a:lnTo>
                  <a:lnTo>
                    <a:pt x="17368" y="17270"/>
                  </a:lnTo>
                  <a:lnTo>
                    <a:pt x="20151" y="17218"/>
                  </a:lnTo>
                  <a:lnTo>
                    <a:pt x="22959" y="16231"/>
                  </a:lnTo>
                  <a:lnTo>
                    <a:pt x="25783" y="14620"/>
                  </a:lnTo>
                  <a:lnTo>
                    <a:pt x="28619" y="12594"/>
                  </a:lnTo>
                  <a:lnTo>
                    <a:pt x="32414" y="11243"/>
                  </a:lnTo>
                  <a:lnTo>
                    <a:pt x="36849" y="10343"/>
                  </a:lnTo>
                  <a:lnTo>
                    <a:pt x="41711" y="9742"/>
                  </a:lnTo>
                  <a:lnTo>
                    <a:pt x="49653" y="9075"/>
                  </a:lnTo>
                  <a:lnTo>
                    <a:pt x="57310" y="8779"/>
                  </a:lnTo>
                  <a:lnTo>
                    <a:pt x="67063" y="8647"/>
                  </a:lnTo>
                  <a:lnTo>
                    <a:pt x="72331" y="7659"/>
                  </a:lnTo>
                  <a:lnTo>
                    <a:pt x="77748" y="6048"/>
                  </a:lnTo>
                  <a:lnTo>
                    <a:pt x="83264" y="4022"/>
                  </a:lnTo>
                  <a:lnTo>
                    <a:pt x="87894" y="2671"/>
                  </a:lnTo>
                  <a:lnTo>
                    <a:pt x="91934" y="1770"/>
                  </a:lnTo>
                  <a:lnTo>
                    <a:pt x="95579" y="1170"/>
                  </a:lnTo>
                  <a:lnTo>
                    <a:pt x="99914" y="769"/>
                  </a:lnTo>
                  <a:lnTo>
                    <a:pt x="104710" y="502"/>
                  </a:lnTo>
                  <a:lnTo>
                    <a:pt x="115117" y="206"/>
                  </a:lnTo>
                  <a:lnTo>
                    <a:pt x="142982" y="0"/>
                  </a:lnTo>
                  <a:lnTo>
                    <a:pt x="149614" y="942"/>
                  </a:lnTo>
                  <a:lnTo>
                    <a:pt x="156892" y="2523"/>
                  </a:lnTo>
                  <a:lnTo>
                    <a:pt x="164602" y="4529"/>
                  </a:lnTo>
                  <a:lnTo>
                    <a:pt x="170695" y="5867"/>
                  </a:lnTo>
                  <a:lnTo>
                    <a:pt x="175709" y="6758"/>
                  </a:lnTo>
                  <a:lnTo>
                    <a:pt x="180004" y="7352"/>
                  </a:lnTo>
                  <a:lnTo>
                    <a:pt x="185726" y="7749"/>
                  </a:lnTo>
                  <a:lnTo>
                    <a:pt x="192396" y="8013"/>
                  </a:lnTo>
                  <a:lnTo>
                    <a:pt x="214534" y="8437"/>
                  </a:lnTo>
                  <a:lnTo>
                    <a:pt x="265747" y="85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3" name="SMARTPenAnnotation615"/>
            <p:cNvSpPr/>
            <p:nvPr/>
          </p:nvSpPr>
          <p:spPr>
            <a:xfrm>
              <a:off x="7349490" y="5314950"/>
              <a:ext cx="94298" cy="350202"/>
            </a:xfrm>
            <a:custGeom>
              <a:avLst/>
              <a:gdLst/>
              <a:ahLst/>
              <a:cxnLst/>
              <a:rect l="0" t="0" r="0" b="0"/>
              <a:pathLst>
                <a:path w="94298" h="350202">
                  <a:moveTo>
                    <a:pt x="0" y="0"/>
                  </a:moveTo>
                  <a:lnTo>
                    <a:pt x="0" y="7381"/>
                  </a:lnTo>
                  <a:lnTo>
                    <a:pt x="2540" y="13123"/>
                  </a:lnTo>
                  <a:lnTo>
                    <a:pt x="4551" y="17321"/>
                  </a:lnTo>
                  <a:lnTo>
                    <a:pt x="6785" y="24525"/>
                  </a:lnTo>
                  <a:lnTo>
                    <a:pt x="7381" y="27780"/>
                  </a:lnTo>
                  <a:lnTo>
                    <a:pt x="8731" y="30903"/>
                  </a:lnTo>
                  <a:lnTo>
                    <a:pt x="10583" y="33937"/>
                  </a:lnTo>
                  <a:lnTo>
                    <a:pt x="12770" y="36912"/>
                  </a:lnTo>
                  <a:lnTo>
                    <a:pt x="15181" y="41753"/>
                  </a:lnTo>
                  <a:lnTo>
                    <a:pt x="17740" y="47837"/>
                  </a:lnTo>
                  <a:lnTo>
                    <a:pt x="20399" y="54752"/>
                  </a:lnTo>
                  <a:lnTo>
                    <a:pt x="23125" y="61266"/>
                  </a:lnTo>
                  <a:lnTo>
                    <a:pt x="25894" y="67514"/>
                  </a:lnTo>
                  <a:lnTo>
                    <a:pt x="28692" y="73584"/>
                  </a:lnTo>
                  <a:lnTo>
                    <a:pt x="30558" y="79536"/>
                  </a:lnTo>
                  <a:lnTo>
                    <a:pt x="31802" y="85409"/>
                  </a:lnTo>
                  <a:lnTo>
                    <a:pt x="32632" y="91229"/>
                  </a:lnTo>
                  <a:lnTo>
                    <a:pt x="34137" y="97967"/>
                  </a:lnTo>
                  <a:lnTo>
                    <a:pt x="36093" y="105316"/>
                  </a:lnTo>
                  <a:lnTo>
                    <a:pt x="40806" y="121102"/>
                  </a:lnTo>
                  <a:lnTo>
                    <a:pt x="46076" y="137643"/>
                  </a:lnTo>
                  <a:lnTo>
                    <a:pt x="47862" y="146055"/>
                  </a:lnTo>
                  <a:lnTo>
                    <a:pt x="49052" y="154520"/>
                  </a:lnTo>
                  <a:lnTo>
                    <a:pt x="49846" y="163021"/>
                  </a:lnTo>
                  <a:lnTo>
                    <a:pt x="51328" y="171545"/>
                  </a:lnTo>
                  <a:lnTo>
                    <a:pt x="53269" y="180086"/>
                  </a:lnTo>
                  <a:lnTo>
                    <a:pt x="55515" y="188637"/>
                  </a:lnTo>
                  <a:lnTo>
                    <a:pt x="57012" y="197195"/>
                  </a:lnTo>
                  <a:lnTo>
                    <a:pt x="58010" y="205758"/>
                  </a:lnTo>
                  <a:lnTo>
                    <a:pt x="58677" y="214325"/>
                  </a:lnTo>
                  <a:lnTo>
                    <a:pt x="60073" y="222893"/>
                  </a:lnTo>
                  <a:lnTo>
                    <a:pt x="61956" y="231463"/>
                  </a:lnTo>
                  <a:lnTo>
                    <a:pt x="64163" y="240033"/>
                  </a:lnTo>
                  <a:lnTo>
                    <a:pt x="66588" y="247652"/>
                  </a:lnTo>
                  <a:lnTo>
                    <a:pt x="69157" y="254636"/>
                  </a:lnTo>
                  <a:lnTo>
                    <a:pt x="71822" y="261197"/>
                  </a:lnTo>
                  <a:lnTo>
                    <a:pt x="74551" y="268429"/>
                  </a:lnTo>
                  <a:lnTo>
                    <a:pt x="80124" y="284084"/>
                  </a:lnTo>
                  <a:lnTo>
                    <a:pt x="81991" y="291307"/>
                  </a:lnTo>
                  <a:lnTo>
                    <a:pt x="83236" y="298027"/>
                  </a:lnTo>
                  <a:lnTo>
                    <a:pt x="84065" y="304412"/>
                  </a:lnTo>
                  <a:lnTo>
                    <a:pt x="85570" y="309622"/>
                  </a:lnTo>
                  <a:lnTo>
                    <a:pt x="87527" y="314047"/>
                  </a:lnTo>
                  <a:lnTo>
                    <a:pt x="89783" y="317949"/>
                  </a:lnTo>
                  <a:lnTo>
                    <a:pt x="92292" y="327366"/>
                  </a:lnTo>
                  <a:lnTo>
                    <a:pt x="94180" y="341991"/>
                  </a:lnTo>
                  <a:lnTo>
                    <a:pt x="94287" y="350201"/>
                  </a:lnTo>
                  <a:lnTo>
                    <a:pt x="94297" y="3343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4" name="SMARTPenAnnotation616"/>
            <p:cNvSpPr/>
            <p:nvPr/>
          </p:nvSpPr>
          <p:spPr>
            <a:xfrm>
              <a:off x="7443787" y="5126354"/>
              <a:ext cx="231340" cy="677229"/>
            </a:xfrm>
            <a:custGeom>
              <a:avLst/>
              <a:gdLst/>
              <a:ahLst/>
              <a:cxnLst/>
              <a:rect l="0" t="0" r="0" b="0"/>
              <a:pathLst>
                <a:path w="231340" h="677229">
                  <a:moveTo>
                    <a:pt x="0" y="0"/>
                  </a:moveTo>
                  <a:lnTo>
                    <a:pt x="11932" y="11932"/>
                  </a:lnTo>
                  <a:lnTo>
                    <a:pt x="15574" y="13671"/>
                  </a:lnTo>
                  <a:lnTo>
                    <a:pt x="19908" y="14829"/>
                  </a:lnTo>
                  <a:lnTo>
                    <a:pt x="24702" y="15601"/>
                  </a:lnTo>
                  <a:lnTo>
                    <a:pt x="28851" y="17068"/>
                  </a:lnTo>
                  <a:lnTo>
                    <a:pt x="36000" y="21239"/>
                  </a:lnTo>
                  <a:lnTo>
                    <a:pt x="42352" y="28807"/>
                  </a:lnTo>
                  <a:lnTo>
                    <a:pt x="45380" y="33493"/>
                  </a:lnTo>
                  <a:lnTo>
                    <a:pt x="49303" y="37569"/>
                  </a:lnTo>
                  <a:lnTo>
                    <a:pt x="53824" y="41239"/>
                  </a:lnTo>
                  <a:lnTo>
                    <a:pt x="58742" y="44637"/>
                  </a:lnTo>
                  <a:lnTo>
                    <a:pt x="63926" y="47856"/>
                  </a:lnTo>
                  <a:lnTo>
                    <a:pt x="69288" y="50954"/>
                  </a:lnTo>
                  <a:lnTo>
                    <a:pt x="74768" y="53972"/>
                  </a:lnTo>
                  <a:lnTo>
                    <a:pt x="79372" y="57889"/>
                  </a:lnTo>
                  <a:lnTo>
                    <a:pt x="83395" y="62406"/>
                  </a:lnTo>
                  <a:lnTo>
                    <a:pt x="87030" y="67322"/>
                  </a:lnTo>
                  <a:lnTo>
                    <a:pt x="91357" y="72504"/>
                  </a:lnTo>
                  <a:lnTo>
                    <a:pt x="96147" y="77863"/>
                  </a:lnTo>
                  <a:lnTo>
                    <a:pt x="106550" y="88899"/>
                  </a:lnTo>
                  <a:lnTo>
                    <a:pt x="145781" y="128607"/>
                  </a:lnTo>
                  <a:lnTo>
                    <a:pt x="151480" y="134315"/>
                  </a:lnTo>
                  <a:lnTo>
                    <a:pt x="156232" y="140979"/>
                  </a:lnTo>
                  <a:lnTo>
                    <a:pt x="160352" y="148279"/>
                  </a:lnTo>
                  <a:lnTo>
                    <a:pt x="164052" y="156003"/>
                  </a:lnTo>
                  <a:lnTo>
                    <a:pt x="168422" y="164009"/>
                  </a:lnTo>
                  <a:lnTo>
                    <a:pt x="173242" y="172205"/>
                  </a:lnTo>
                  <a:lnTo>
                    <a:pt x="183676" y="188931"/>
                  </a:lnTo>
                  <a:lnTo>
                    <a:pt x="194664" y="205890"/>
                  </a:lnTo>
                  <a:lnTo>
                    <a:pt x="199309" y="214413"/>
                  </a:lnTo>
                  <a:lnTo>
                    <a:pt x="203357" y="222952"/>
                  </a:lnTo>
                  <a:lnTo>
                    <a:pt x="210396" y="241013"/>
                  </a:lnTo>
                  <a:lnTo>
                    <a:pt x="216699" y="261739"/>
                  </a:lnTo>
                  <a:lnTo>
                    <a:pt x="220136" y="281112"/>
                  </a:lnTo>
                  <a:lnTo>
                    <a:pt x="222616" y="300199"/>
                  </a:lnTo>
                  <a:lnTo>
                    <a:pt x="224610" y="310623"/>
                  </a:lnTo>
                  <a:lnTo>
                    <a:pt x="226893" y="321382"/>
                  </a:lnTo>
                  <a:lnTo>
                    <a:pt x="228415" y="332365"/>
                  </a:lnTo>
                  <a:lnTo>
                    <a:pt x="229429" y="343497"/>
                  </a:lnTo>
                  <a:lnTo>
                    <a:pt x="230105" y="354728"/>
                  </a:lnTo>
                  <a:lnTo>
                    <a:pt x="230856" y="377367"/>
                  </a:lnTo>
                  <a:lnTo>
                    <a:pt x="231339" y="418395"/>
                  </a:lnTo>
                  <a:lnTo>
                    <a:pt x="228865" y="439001"/>
                  </a:lnTo>
                  <a:lnTo>
                    <a:pt x="224590" y="459907"/>
                  </a:lnTo>
                  <a:lnTo>
                    <a:pt x="219515" y="478723"/>
                  </a:lnTo>
                  <a:lnTo>
                    <a:pt x="216626" y="496611"/>
                  </a:lnTo>
                  <a:lnTo>
                    <a:pt x="214388" y="514086"/>
                  </a:lnTo>
                  <a:lnTo>
                    <a:pt x="210219" y="531378"/>
                  </a:lnTo>
                  <a:lnTo>
                    <a:pt x="205191" y="548588"/>
                  </a:lnTo>
                  <a:lnTo>
                    <a:pt x="199781" y="564810"/>
                  </a:lnTo>
                  <a:lnTo>
                    <a:pt x="194201" y="578370"/>
                  </a:lnTo>
                  <a:lnTo>
                    <a:pt x="188547" y="590746"/>
                  </a:lnTo>
                  <a:lnTo>
                    <a:pt x="182859" y="601644"/>
                  </a:lnTo>
                  <a:lnTo>
                    <a:pt x="177156" y="609663"/>
                  </a:lnTo>
                  <a:lnTo>
                    <a:pt x="171446" y="618941"/>
                  </a:lnTo>
                  <a:lnTo>
                    <a:pt x="165733" y="628463"/>
                  </a:lnTo>
                  <a:lnTo>
                    <a:pt x="160020" y="635870"/>
                  </a:lnTo>
                  <a:lnTo>
                    <a:pt x="154305" y="642337"/>
                  </a:lnTo>
                  <a:lnTo>
                    <a:pt x="151447" y="645395"/>
                  </a:lnTo>
                  <a:lnTo>
                    <a:pt x="147638" y="648386"/>
                  </a:lnTo>
                  <a:lnTo>
                    <a:pt x="143193" y="651333"/>
                  </a:lnTo>
                  <a:lnTo>
                    <a:pt x="138324" y="654249"/>
                  </a:lnTo>
                  <a:lnTo>
                    <a:pt x="135079" y="657146"/>
                  </a:lnTo>
                  <a:lnTo>
                    <a:pt x="132915" y="660030"/>
                  </a:lnTo>
                  <a:lnTo>
                    <a:pt x="131473" y="662905"/>
                  </a:lnTo>
                  <a:lnTo>
                    <a:pt x="129558" y="664823"/>
                  </a:lnTo>
                  <a:lnTo>
                    <a:pt x="127329" y="666100"/>
                  </a:lnTo>
                  <a:lnTo>
                    <a:pt x="124892" y="666952"/>
                  </a:lnTo>
                  <a:lnTo>
                    <a:pt x="123266" y="668472"/>
                  </a:lnTo>
                  <a:lnTo>
                    <a:pt x="122182" y="670438"/>
                  </a:lnTo>
                  <a:lnTo>
                    <a:pt x="121460" y="672702"/>
                  </a:lnTo>
                  <a:lnTo>
                    <a:pt x="120026" y="674211"/>
                  </a:lnTo>
                  <a:lnTo>
                    <a:pt x="118118" y="675216"/>
                  </a:lnTo>
                  <a:lnTo>
                    <a:pt x="112761" y="676830"/>
                  </a:lnTo>
                  <a:lnTo>
                    <a:pt x="105811" y="677150"/>
                  </a:lnTo>
                  <a:lnTo>
                    <a:pt x="102870" y="6772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13828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4576500" cy="546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542"/>
          <p:cNvSpPr/>
          <p:nvPr/>
        </p:nvSpPr>
        <p:spPr>
          <a:xfrm>
            <a:off x="3586550" y="2486142"/>
            <a:ext cx="93910" cy="59528"/>
          </a:xfrm>
          <a:custGeom>
            <a:avLst/>
            <a:gdLst/>
            <a:ahLst/>
            <a:cxnLst/>
            <a:rect l="0" t="0" r="0" b="0"/>
            <a:pathLst>
              <a:path w="93910" h="59528">
                <a:moveTo>
                  <a:pt x="25329" y="34172"/>
                </a:moveTo>
                <a:lnTo>
                  <a:pt x="29880" y="34172"/>
                </a:lnTo>
                <a:lnTo>
                  <a:pt x="31221" y="33220"/>
                </a:lnTo>
                <a:lnTo>
                  <a:pt x="32115" y="31633"/>
                </a:lnTo>
                <a:lnTo>
                  <a:pt x="32711" y="29622"/>
                </a:lnTo>
                <a:lnTo>
                  <a:pt x="34060" y="28281"/>
                </a:lnTo>
                <a:lnTo>
                  <a:pt x="35912" y="27387"/>
                </a:lnTo>
                <a:lnTo>
                  <a:pt x="38100" y="26792"/>
                </a:lnTo>
                <a:lnTo>
                  <a:pt x="40511" y="26395"/>
                </a:lnTo>
                <a:lnTo>
                  <a:pt x="43071" y="26130"/>
                </a:lnTo>
                <a:lnTo>
                  <a:pt x="45729" y="25953"/>
                </a:lnTo>
                <a:lnTo>
                  <a:pt x="48454" y="25836"/>
                </a:lnTo>
                <a:lnTo>
                  <a:pt x="54023" y="25705"/>
                </a:lnTo>
                <a:lnTo>
                  <a:pt x="55888" y="26622"/>
                </a:lnTo>
                <a:lnTo>
                  <a:pt x="57132" y="28187"/>
                </a:lnTo>
                <a:lnTo>
                  <a:pt x="57961" y="30182"/>
                </a:lnTo>
                <a:lnTo>
                  <a:pt x="59466" y="31512"/>
                </a:lnTo>
                <a:lnTo>
                  <a:pt x="61423" y="32399"/>
                </a:lnTo>
                <a:lnTo>
                  <a:pt x="67796" y="34069"/>
                </a:lnTo>
                <a:lnTo>
                  <a:pt x="67928" y="35056"/>
                </a:lnTo>
                <a:lnTo>
                  <a:pt x="68016" y="36666"/>
                </a:lnTo>
                <a:lnTo>
                  <a:pt x="68157" y="41544"/>
                </a:lnTo>
                <a:lnTo>
                  <a:pt x="67216" y="42897"/>
                </a:lnTo>
                <a:lnTo>
                  <a:pt x="65637" y="44751"/>
                </a:lnTo>
                <a:lnTo>
                  <a:pt x="60808" y="50021"/>
                </a:lnTo>
                <a:lnTo>
                  <a:pt x="58507" y="50453"/>
                </a:lnTo>
                <a:lnTo>
                  <a:pt x="55068" y="50741"/>
                </a:lnTo>
                <a:lnTo>
                  <a:pt x="50870" y="50933"/>
                </a:lnTo>
                <a:lnTo>
                  <a:pt x="47119" y="52014"/>
                </a:lnTo>
                <a:lnTo>
                  <a:pt x="43666" y="53687"/>
                </a:lnTo>
                <a:lnTo>
                  <a:pt x="40411" y="55754"/>
                </a:lnTo>
                <a:lnTo>
                  <a:pt x="37289" y="57133"/>
                </a:lnTo>
                <a:lnTo>
                  <a:pt x="34255" y="58052"/>
                </a:lnTo>
                <a:lnTo>
                  <a:pt x="31280" y="58665"/>
                </a:lnTo>
                <a:lnTo>
                  <a:pt x="28344" y="59073"/>
                </a:lnTo>
                <a:lnTo>
                  <a:pt x="25434" y="59345"/>
                </a:lnTo>
                <a:lnTo>
                  <a:pt x="22542" y="59527"/>
                </a:lnTo>
                <a:lnTo>
                  <a:pt x="20614" y="58696"/>
                </a:lnTo>
                <a:lnTo>
                  <a:pt x="19328" y="57189"/>
                </a:lnTo>
                <a:lnTo>
                  <a:pt x="18471" y="55231"/>
                </a:lnTo>
                <a:lnTo>
                  <a:pt x="16947" y="53927"/>
                </a:lnTo>
                <a:lnTo>
                  <a:pt x="14979" y="53057"/>
                </a:lnTo>
                <a:lnTo>
                  <a:pt x="9527" y="51661"/>
                </a:lnTo>
                <a:lnTo>
                  <a:pt x="8127" y="50594"/>
                </a:lnTo>
                <a:lnTo>
                  <a:pt x="6241" y="48930"/>
                </a:lnTo>
                <a:lnTo>
                  <a:pt x="4031" y="46869"/>
                </a:lnTo>
                <a:lnTo>
                  <a:pt x="2558" y="44542"/>
                </a:lnTo>
                <a:lnTo>
                  <a:pt x="1576" y="42038"/>
                </a:lnTo>
                <a:lnTo>
                  <a:pt x="0" y="35726"/>
                </a:lnTo>
                <a:lnTo>
                  <a:pt x="823" y="34256"/>
                </a:lnTo>
                <a:lnTo>
                  <a:pt x="2324" y="32323"/>
                </a:lnTo>
                <a:lnTo>
                  <a:pt x="4278" y="30082"/>
                </a:lnTo>
                <a:lnTo>
                  <a:pt x="5580" y="27636"/>
                </a:lnTo>
                <a:lnTo>
                  <a:pt x="6448" y="25052"/>
                </a:lnTo>
                <a:lnTo>
                  <a:pt x="7027" y="22377"/>
                </a:lnTo>
                <a:lnTo>
                  <a:pt x="8365" y="20594"/>
                </a:lnTo>
                <a:lnTo>
                  <a:pt x="10210" y="19405"/>
                </a:lnTo>
                <a:lnTo>
                  <a:pt x="12392" y="18613"/>
                </a:lnTo>
                <a:lnTo>
                  <a:pt x="14799" y="17132"/>
                </a:lnTo>
                <a:lnTo>
                  <a:pt x="17357" y="15192"/>
                </a:lnTo>
                <a:lnTo>
                  <a:pt x="20015" y="12946"/>
                </a:lnTo>
                <a:lnTo>
                  <a:pt x="22738" y="11449"/>
                </a:lnTo>
                <a:lnTo>
                  <a:pt x="25507" y="10451"/>
                </a:lnTo>
                <a:lnTo>
                  <a:pt x="28306" y="9786"/>
                </a:lnTo>
                <a:lnTo>
                  <a:pt x="31124" y="9342"/>
                </a:lnTo>
                <a:lnTo>
                  <a:pt x="33955" y="9046"/>
                </a:lnTo>
                <a:lnTo>
                  <a:pt x="36794" y="8849"/>
                </a:lnTo>
                <a:lnTo>
                  <a:pt x="40593" y="9670"/>
                </a:lnTo>
                <a:lnTo>
                  <a:pt x="45030" y="11170"/>
                </a:lnTo>
                <a:lnTo>
                  <a:pt x="49893" y="13123"/>
                </a:lnTo>
                <a:lnTo>
                  <a:pt x="54088" y="14424"/>
                </a:lnTo>
                <a:lnTo>
                  <a:pt x="57837" y="15292"/>
                </a:lnTo>
                <a:lnTo>
                  <a:pt x="61288" y="15871"/>
                </a:lnTo>
                <a:lnTo>
                  <a:pt x="64542" y="16256"/>
                </a:lnTo>
                <a:lnTo>
                  <a:pt x="67664" y="16513"/>
                </a:lnTo>
                <a:lnTo>
                  <a:pt x="70697" y="16685"/>
                </a:lnTo>
                <a:lnTo>
                  <a:pt x="73672" y="17751"/>
                </a:lnTo>
                <a:lnTo>
                  <a:pt x="76608" y="19415"/>
                </a:lnTo>
                <a:lnTo>
                  <a:pt x="79518" y="21477"/>
                </a:lnTo>
                <a:lnTo>
                  <a:pt x="81457" y="23804"/>
                </a:lnTo>
                <a:lnTo>
                  <a:pt x="82751" y="26307"/>
                </a:lnTo>
                <a:lnTo>
                  <a:pt x="84826" y="32619"/>
                </a:lnTo>
                <a:lnTo>
                  <a:pt x="84996" y="34089"/>
                </a:lnTo>
                <a:lnTo>
                  <a:pt x="85110" y="36022"/>
                </a:lnTo>
                <a:lnTo>
                  <a:pt x="85186" y="38263"/>
                </a:lnTo>
                <a:lnTo>
                  <a:pt x="84284" y="39757"/>
                </a:lnTo>
                <a:lnTo>
                  <a:pt x="82730" y="40753"/>
                </a:lnTo>
                <a:lnTo>
                  <a:pt x="80742" y="41417"/>
                </a:lnTo>
                <a:lnTo>
                  <a:pt x="78463" y="42812"/>
                </a:lnTo>
                <a:lnTo>
                  <a:pt x="75992" y="44695"/>
                </a:lnTo>
                <a:lnTo>
                  <a:pt x="69733" y="50009"/>
                </a:lnTo>
                <a:lnTo>
                  <a:pt x="68267" y="50445"/>
                </a:lnTo>
                <a:lnTo>
                  <a:pt x="66337" y="50736"/>
                </a:lnTo>
                <a:lnTo>
                  <a:pt x="60946" y="51203"/>
                </a:lnTo>
                <a:lnTo>
                  <a:pt x="57669" y="51267"/>
                </a:lnTo>
                <a:lnTo>
                  <a:pt x="55462" y="51284"/>
                </a:lnTo>
                <a:lnTo>
                  <a:pt x="53038" y="50343"/>
                </a:lnTo>
                <a:lnTo>
                  <a:pt x="50469" y="48762"/>
                </a:lnTo>
                <a:lnTo>
                  <a:pt x="47804" y="46757"/>
                </a:lnTo>
                <a:lnTo>
                  <a:pt x="46028" y="44467"/>
                </a:lnTo>
                <a:lnTo>
                  <a:pt x="44844" y="41988"/>
                </a:lnTo>
                <a:lnTo>
                  <a:pt x="44053" y="39383"/>
                </a:lnTo>
                <a:lnTo>
                  <a:pt x="43527" y="36694"/>
                </a:lnTo>
                <a:lnTo>
                  <a:pt x="43176" y="33948"/>
                </a:lnTo>
                <a:lnTo>
                  <a:pt x="42942" y="31166"/>
                </a:lnTo>
                <a:lnTo>
                  <a:pt x="42786" y="28358"/>
                </a:lnTo>
                <a:lnTo>
                  <a:pt x="42613" y="22698"/>
                </a:lnTo>
                <a:lnTo>
                  <a:pt x="42516" y="14157"/>
                </a:lnTo>
                <a:lnTo>
                  <a:pt x="43454" y="12256"/>
                </a:lnTo>
                <a:lnTo>
                  <a:pt x="45033" y="10989"/>
                </a:lnTo>
                <a:lnTo>
                  <a:pt x="47037" y="10144"/>
                </a:lnTo>
                <a:lnTo>
                  <a:pt x="49326" y="8629"/>
                </a:lnTo>
                <a:lnTo>
                  <a:pt x="51805" y="6666"/>
                </a:lnTo>
                <a:lnTo>
                  <a:pt x="54410" y="4405"/>
                </a:lnTo>
                <a:lnTo>
                  <a:pt x="57099" y="2897"/>
                </a:lnTo>
                <a:lnTo>
                  <a:pt x="59844" y="1892"/>
                </a:lnTo>
                <a:lnTo>
                  <a:pt x="62627" y="1223"/>
                </a:lnTo>
                <a:lnTo>
                  <a:pt x="65435" y="776"/>
                </a:lnTo>
                <a:lnTo>
                  <a:pt x="68259" y="478"/>
                </a:lnTo>
                <a:lnTo>
                  <a:pt x="71094" y="280"/>
                </a:lnTo>
                <a:lnTo>
                  <a:pt x="73937" y="147"/>
                </a:lnTo>
                <a:lnTo>
                  <a:pt x="79635" y="0"/>
                </a:lnTo>
                <a:lnTo>
                  <a:pt x="81536" y="914"/>
                </a:lnTo>
                <a:lnTo>
                  <a:pt x="82803" y="2475"/>
                </a:lnTo>
                <a:lnTo>
                  <a:pt x="83648" y="4468"/>
                </a:lnTo>
                <a:lnTo>
                  <a:pt x="85163" y="6750"/>
                </a:lnTo>
                <a:lnTo>
                  <a:pt x="87126" y="9223"/>
                </a:lnTo>
                <a:lnTo>
                  <a:pt x="89387" y="11825"/>
                </a:lnTo>
                <a:lnTo>
                  <a:pt x="90895" y="14511"/>
                </a:lnTo>
                <a:lnTo>
                  <a:pt x="91900" y="17255"/>
                </a:lnTo>
                <a:lnTo>
                  <a:pt x="92570" y="20037"/>
                </a:lnTo>
                <a:lnTo>
                  <a:pt x="93016" y="22844"/>
                </a:lnTo>
                <a:lnTo>
                  <a:pt x="93314" y="25668"/>
                </a:lnTo>
                <a:lnTo>
                  <a:pt x="93909" y="341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43"/>
          <p:cNvSpPr/>
          <p:nvPr/>
        </p:nvSpPr>
        <p:spPr>
          <a:xfrm>
            <a:off x="5806440" y="1500581"/>
            <a:ext cx="342360" cy="376292"/>
          </a:xfrm>
          <a:custGeom>
            <a:avLst/>
            <a:gdLst/>
            <a:ahLst/>
            <a:cxnLst/>
            <a:rect l="0" t="0" r="0" b="0"/>
            <a:pathLst>
              <a:path w="342360" h="376292">
                <a:moveTo>
                  <a:pt x="0" y="42469"/>
                </a:moveTo>
                <a:lnTo>
                  <a:pt x="12770" y="29698"/>
                </a:lnTo>
                <a:lnTo>
                  <a:pt x="16133" y="28240"/>
                </a:lnTo>
                <a:lnTo>
                  <a:pt x="24950" y="26620"/>
                </a:lnTo>
                <a:lnTo>
                  <a:pt x="35219" y="23360"/>
                </a:lnTo>
                <a:lnTo>
                  <a:pt x="40624" y="21157"/>
                </a:lnTo>
                <a:lnTo>
                  <a:pt x="46132" y="18736"/>
                </a:lnTo>
                <a:lnTo>
                  <a:pt x="57333" y="13506"/>
                </a:lnTo>
                <a:lnTo>
                  <a:pt x="63940" y="11730"/>
                </a:lnTo>
                <a:lnTo>
                  <a:pt x="71202" y="10546"/>
                </a:lnTo>
                <a:lnTo>
                  <a:pt x="78900" y="9757"/>
                </a:lnTo>
                <a:lnTo>
                  <a:pt x="86890" y="8278"/>
                </a:lnTo>
                <a:lnTo>
                  <a:pt x="95074" y="6340"/>
                </a:lnTo>
                <a:lnTo>
                  <a:pt x="103388" y="4095"/>
                </a:lnTo>
                <a:lnTo>
                  <a:pt x="111787" y="2599"/>
                </a:lnTo>
                <a:lnTo>
                  <a:pt x="120245" y="1601"/>
                </a:lnTo>
                <a:lnTo>
                  <a:pt x="128740" y="936"/>
                </a:lnTo>
                <a:lnTo>
                  <a:pt x="137262" y="493"/>
                </a:lnTo>
                <a:lnTo>
                  <a:pt x="154350" y="0"/>
                </a:lnTo>
                <a:lnTo>
                  <a:pt x="162907" y="821"/>
                </a:lnTo>
                <a:lnTo>
                  <a:pt x="171470" y="2321"/>
                </a:lnTo>
                <a:lnTo>
                  <a:pt x="180036" y="4274"/>
                </a:lnTo>
                <a:lnTo>
                  <a:pt x="187651" y="5575"/>
                </a:lnTo>
                <a:lnTo>
                  <a:pt x="194633" y="6443"/>
                </a:lnTo>
                <a:lnTo>
                  <a:pt x="201193" y="7022"/>
                </a:lnTo>
                <a:lnTo>
                  <a:pt x="207471" y="8360"/>
                </a:lnTo>
                <a:lnTo>
                  <a:pt x="213561" y="10204"/>
                </a:lnTo>
                <a:lnTo>
                  <a:pt x="219527" y="12387"/>
                </a:lnTo>
                <a:lnTo>
                  <a:pt x="228695" y="14811"/>
                </a:lnTo>
                <a:lnTo>
                  <a:pt x="232473" y="15458"/>
                </a:lnTo>
                <a:lnTo>
                  <a:pt x="239211" y="18716"/>
                </a:lnTo>
                <a:lnTo>
                  <a:pt x="242341" y="20919"/>
                </a:lnTo>
                <a:lnTo>
                  <a:pt x="248360" y="28446"/>
                </a:lnTo>
                <a:lnTo>
                  <a:pt x="253257" y="37189"/>
                </a:lnTo>
                <a:lnTo>
                  <a:pt x="255433" y="44249"/>
                </a:lnTo>
                <a:lnTo>
                  <a:pt x="256401" y="53103"/>
                </a:lnTo>
                <a:lnTo>
                  <a:pt x="256658" y="58130"/>
                </a:lnTo>
                <a:lnTo>
                  <a:pt x="254926" y="62435"/>
                </a:lnTo>
                <a:lnTo>
                  <a:pt x="251865" y="66257"/>
                </a:lnTo>
                <a:lnTo>
                  <a:pt x="244337" y="73996"/>
                </a:lnTo>
                <a:lnTo>
                  <a:pt x="237817" y="83786"/>
                </a:lnTo>
                <a:lnTo>
                  <a:pt x="229203" y="91947"/>
                </a:lnTo>
                <a:lnTo>
                  <a:pt x="224239" y="95457"/>
                </a:lnTo>
                <a:lnTo>
                  <a:pt x="218073" y="98749"/>
                </a:lnTo>
                <a:lnTo>
                  <a:pt x="211105" y="101896"/>
                </a:lnTo>
                <a:lnTo>
                  <a:pt x="203601" y="104947"/>
                </a:lnTo>
                <a:lnTo>
                  <a:pt x="195741" y="107933"/>
                </a:lnTo>
                <a:lnTo>
                  <a:pt x="179388" y="113792"/>
                </a:lnTo>
                <a:lnTo>
                  <a:pt x="171979" y="116687"/>
                </a:lnTo>
                <a:lnTo>
                  <a:pt x="165136" y="119570"/>
                </a:lnTo>
                <a:lnTo>
                  <a:pt x="158667" y="122445"/>
                </a:lnTo>
                <a:lnTo>
                  <a:pt x="148941" y="125638"/>
                </a:lnTo>
                <a:lnTo>
                  <a:pt x="145014" y="126490"/>
                </a:lnTo>
                <a:lnTo>
                  <a:pt x="138110" y="129977"/>
                </a:lnTo>
                <a:lnTo>
                  <a:pt x="130468" y="135425"/>
                </a:lnTo>
                <a:lnTo>
                  <a:pt x="129841" y="134919"/>
                </a:lnTo>
                <a:lnTo>
                  <a:pt x="129423" y="133630"/>
                </a:lnTo>
                <a:lnTo>
                  <a:pt x="129145" y="131818"/>
                </a:lnTo>
                <a:lnTo>
                  <a:pt x="129911" y="130610"/>
                </a:lnTo>
                <a:lnTo>
                  <a:pt x="131375" y="129804"/>
                </a:lnTo>
                <a:lnTo>
                  <a:pt x="135541" y="128909"/>
                </a:lnTo>
                <a:lnTo>
                  <a:pt x="140568" y="128512"/>
                </a:lnTo>
                <a:lnTo>
                  <a:pt x="143241" y="127453"/>
                </a:lnTo>
                <a:lnTo>
                  <a:pt x="148753" y="123737"/>
                </a:lnTo>
                <a:lnTo>
                  <a:pt x="153460" y="122365"/>
                </a:lnTo>
                <a:lnTo>
                  <a:pt x="159457" y="121450"/>
                </a:lnTo>
                <a:lnTo>
                  <a:pt x="166312" y="120841"/>
                </a:lnTo>
                <a:lnTo>
                  <a:pt x="173740" y="120434"/>
                </a:lnTo>
                <a:lnTo>
                  <a:pt x="189612" y="119982"/>
                </a:lnTo>
                <a:lnTo>
                  <a:pt x="227346" y="119669"/>
                </a:lnTo>
                <a:lnTo>
                  <a:pt x="237289" y="119653"/>
                </a:lnTo>
                <a:lnTo>
                  <a:pt x="245823" y="120595"/>
                </a:lnTo>
                <a:lnTo>
                  <a:pt x="253417" y="122175"/>
                </a:lnTo>
                <a:lnTo>
                  <a:pt x="260385" y="124181"/>
                </a:lnTo>
                <a:lnTo>
                  <a:pt x="275746" y="128950"/>
                </a:lnTo>
                <a:lnTo>
                  <a:pt x="283843" y="131556"/>
                </a:lnTo>
                <a:lnTo>
                  <a:pt x="290194" y="134245"/>
                </a:lnTo>
                <a:lnTo>
                  <a:pt x="299789" y="139773"/>
                </a:lnTo>
                <a:lnTo>
                  <a:pt x="309770" y="147945"/>
                </a:lnTo>
                <a:lnTo>
                  <a:pt x="319602" y="157927"/>
                </a:lnTo>
                <a:lnTo>
                  <a:pt x="327148" y="168714"/>
                </a:lnTo>
                <a:lnTo>
                  <a:pt x="333677" y="179857"/>
                </a:lnTo>
                <a:lnTo>
                  <a:pt x="336750" y="185496"/>
                </a:lnTo>
                <a:lnTo>
                  <a:pt x="340167" y="196841"/>
                </a:lnTo>
                <a:lnTo>
                  <a:pt x="341685" y="208234"/>
                </a:lnTo>
                <a:lnTo>
                  <a:pt x="342359" y="219647"/>
                </a:lnTo>
                <a:lnTo>
                  <a:pt x="341587" y="226310"/>
                </a:lnTo>
                <a:lnTo>
                  <a:pt x="340120" y="233610"/>
                </a:lnTo>
                <a:lnTo>
                  <a:pt x="338189" y="241333"/>
                </a:lnTo>
                <a:lnTo>
                  <a:pt x="335949" y="248388"/>
                </a:lnTo>
                <a:lnTo>
                  <a:pt x="333503" y="254995"/>
                </a:lnTo>
                <a:lnTo>
                  <a:pt x="330920" y="261306"/>
                </a:lnTo>
                <a:lnTo>
                  <a:pt x="327293" y="266465"/>
                </a:lnTo>
                <a:lnTo>
                  <a:pt x="318183" y="274737"/>
                </a:lnTo>
                <a:lnTo>
                  <a:pt x="307785" y="284129"/>
                </a:lnTo>
                <a:lnTo>
                  <a:pt x="302344" y="289301"/>
                </a:lnTo>
                <a:lnTo>
                  <a:pt x="295860" y="294653"/>
                </a:lnTo>
                <a:lnTo>
                  <a:pt x="288680" y="300127"/>
                </a:lnTo>
                <a:lnTo>
                  <a:pt x="281036" y="305681"/>
                </a:lnTo>
                <a:lnTo>
                  <a:pt x="273082" y="310336"/>
                </a:lnTo>
                <a:lnTo>
                  <a:pt x="264922" y="314392"/>
                </a:lnTo>
                <a:lnTo>
                  <a:pt x="256625" y="318048"/>
                </a:lnTo>
                <a:lnTo>
                  <a:pt x="248235" y="322391"/>
                </a:lnTo>
                <a:lnTo>
                  <a:pt x="239785" y="327191"/>
                </a:lnTo>
                <a:lnTo>
                  <a:pt x="231294" y="332296"/>
                </a:lnTo>
                <a:lnTo>
                  <a:pt x="221823" y="336652"/>
                </a:lnTo>
                <a:lnTo>
                  <a:pt x="211700" y="340508"/>
                </a:lnTo>
                <a:lnTo>
                  <a:pt x="201140" y="344032"/>
                </a:lnTo>
                <a:lnTo>
                  <a:pt x="189338" y="347333"/>
                </a:lnTo>
                <a:lnTo>
                  <a:pt x="176708" y="350487"/>
                </a:lnTo>
                <a:lnTo>
                  <a:pt x="114992" y="365288"/>
                </a:lnTo>
                <a:lnTo>
                  <a:pt x="91747" y="371047"/>
                </a:lnTo>
                <a:lnTo>
                  <a:pt x="81167" y="372963"/>
                </a:lnTo>
                <a:lnTo>
                  <a:pt x="71256" y="374241"/>
                </a:lnTo>
                <a:lnTo>
                  <a:pt x="61792" y="375092"/>
                </a:lnTo>
                <a:lnTo>
                  <a:pt x="53577" y="375660"/>
                </a:lnTo>
                <a:lnTo>
                  <a:pt x="46195" y="376039"/>
                </a:lnTo>
                <a:lnTo>
                  <a:pt x="39369" y="376291"/>
                </a:lnTo>
                <a:lnTo>
                  <a:pt x="32914" y="375507"/>
                </a:lnTo>
                <a:lnTo>
                  <a:pt x="26705" y="374032"/>
                </a:lnTo>
                <a:lnTo>
                  <a:pt x="20660" y="372096"/>
                </a:lnTo>
                <a:lnTo>
                  <a:pt x="11405" y="367404"/>
                </a:lnTo>
                <a:lnTo>
                  <a:pt x="2253" y="361183"/>
                </a:lnTo>
                <a:lnTo>
                  <a:pt x="1502" y="359719"/>
                </a:lnTo>
                <a:lnTo>
                  <a:pt x="667" y="355554"/>
                </a:lnTo>
                <a:lnTo>
                  <a:pt x="197" y="347854"/>
                </a:lnTo>
                <a:lnTo>
                  <a:pt x="1084" y="345119"/>
                </a:lnTo>
                <a:lnTo>
                  <a:pt x="5930" y="336719"/>
                </a:lnTo>
                <a:lnTo>
                  <a:pt x="8572" y="3253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44"/>
          <p:cNvSpPr/>
          <p:nvPr/>
        </p:nvSpPr>
        <p:spPr>
          <a:xfrm>
            <a:off x="6346507" y="1621396"/>
            <a:ext cx="240031" cy="15952"/>
          </a:xfrm>
          <a:custGeom>
            <a:avLst/>
            <a:gdLst/>
            <a:ahLst/>
            <a:cxnLst/>
            <a:rect l="0" t="0" r="0" b="0"/>
            <a:pathLst>
              <a:path w="240031" h="15952">
                <a:moveTo>
                  <a:pt x="0" y="15951"/>
                </a:moveTo>
                <a:lnTo>
                  <a:pt x="0" y="11400"/>
                </a:lnTo>
                <a:lnTo>
                  <a:pt x="953" y="10060"/>
                </a:lnTo>
                <a:lnTo>
                  <a:pt x="2540" y="9166"/>
                </a:lnTo>
                <a:lnTo>
                  <a:pt x="4551" y="8570"/>
                </a:lnTo>
                <a:lnTo>
                  <a:pt x="7797" y="8173"/>
                </a:lnTo>
                <a:lnTo>
                  <a:pt x="11865" y="7908"/>
                </a:lnTo>
                <a:lnTo>
                  <a:pt x="16483" y="7732"/>
                </a:lnTo>
                <a:lnTo>
                  <a:pt x="36634" y="7483"/>
                </a:lnTo>
                <a:lnTo>
                  <a:pt x="65253" y="7410"/>
                </a:lnTo>
                <a:lnTo>
                  <a:pt x="75887" y="6447"/>
                </a:lnTo>
                <a:lnTo>
                  <a:pt x="86786" y="4852"/>
                </a:lnTo>
                <a:lnTo>
                  <a:pt x="97863" y="2837"/>
                </a:lnTo>
                <a:lnTo>
                  <a:pt x="108104" y="1493"/>
                </a:lnTo>
                <a:lnTo>
                  <a:pt x="117790" y="598"/>
                </a:lnTo>
                <a:lnTo>
                  <a:pt x="127104" y="0"/>
                </a:lnTo>
                <a:lnTo>
                  <a:pt x="136171" y="555"/>
                </a:lnTo>
                <a:lnTo>
                  <a:pt x="145073" y="1877"/>
                </a:lnTo>
                <a:lnTo>
                  <a:pt x="153865" y="3711"/>
                </a:lnTo>
                <a:lnTo>
                  <a:pt x="161632" y="4933"/>
                </a:lnTo>
                <a:lnTo>
                  <a:pt x="168715" y="5748"/>
                </a:lnTo>
                <a:lnTo>
                  <a:pt x="175342" y="6292"/>
                </a:lnTo>
                <a:lnTo>
                  <a:pt x="181665" y="6654"/>
                </a:lnTo>
                <a:lnTo>
                  <a:pt x="193770" y="7056"/>
                </a:lnTo>
                <a:lnTo>
                  <a:pt x="220274" y="7336"/>
                </a:lnTo>
                <a:lnTo>
                  <a:pt x="240030" y="73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45"/>
          <p:cNvSpPr/>
          <p:nvPr/>
        </p:nvSpPr>
        <p:spPr>
          <a:xfrm>
            <a:off x="6389370" y="1714500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4550" y="12594"/>
                </a:lnTo>
                <a:lnTo>
                  <a:pt x="6843" y="11253"/>
                </a:lnTo>
                <a:lnTo>
                  <a:pt x="9325" y="10360"/>
                </a:lnTo>
                <a:lnTo>
                  <a:pt x="11931" y="9764"/>
                </a:lnTo>
                <a:lnTo>
                  <a:pt x="14622" y="9366"/>
                </a:lnTo>
                <a:lnTo>
                  <a:pt x="20151" y="8925"/>
                </a:lnTo>
                <a:lnTo>
                  <a:pt x="28323" y="8729"/>
                </a:lnTo>
                <a:lnTo>
                  <a:pt x="33170" y="8677"/>
                </a:lnTo>
                <a:lnTo>
                  <a:pt x="39258" y="7689"/>
                </a:lnTo>
                <a:lnTo>
                  <a:pt x="46175" y="6079"/>
                </a:lnTo>
                <a:lnTo>
                  <a:pt x="53643" y="4052"/>
                </a:lnTo>
                <a:lnTo>
                  <a:pt x="60527" y="2701"/>
                </a:lnTo>
                <a:lnTo>
                  <a:pt x="67021" y="1801"/>
                </a:lnTo>
                <a:lnTo>
                  <a:pt x="73256" y="1200"/>
                </a:lnTo>
                <a:lnTo>
                  <a:pt x="79317" y="800"/>
                </a:lnTo>
                <a:lnTo>
                  <a:pt x="85263" y="533"/>
                </a:lnTo>
                <a:lnTo>
                  <a:pt x="97902" y="23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46"/>
          <p:cNvSpPr/>
          <p:nvPr/>
        </p:nvSpPr>
        <p:spPr>
          <a:xfrm>
            <a:off x="6843712" y="1469607"/>
            <a:ext cx="313112" cy="227749"/>
          </a:xfrm>
          <a:custGeom>
            <a:avLst/>
            <a:gdLst/>
            <a:ahLst/>
            <a:cxnLst/>
            <a:rect l="0" t="0" r="0" b="0"/>
            <a:pathLst>
              <a:path w="313112" h="227749">
                <a:moveTo>
                  <a:pt x="0" y="30580"/>
                </a:moveTo>
                <a:lnTo>
                  <a:pt x="4551" y="26029"/>
                </a:lnTo>
                <a:lnTo>
                  <a:pt x="7796" y="24689"/>
                </a:lnTo>
                <a:lnTo>
                  <a:pt x="16483" y="23199"/>
                </a:lnTo>
                <a:lnTo>
                  <a:pt x="19562" y="21850"/>
                </a:lnTo>
                <a:lnTo>
                  <a:pt x="21613" y="19997"/>
                </a:lnTo>
                <a:lnTo>
                  <a:pt x="22981" y="17810"/>
                </a:lnTo>
                <a:lnTo>
                  <a:pt x="26751" y="16352"/>
                </a:lnTo>
                <a:lnTo>
                  <a:pt x="32121" y="15379"/>
                </a:lnTo>
                <a:lnTo>
                  <a:pt x="38560" y="14731"/>
                </a:lnTo>
                <a:lnTo>
                  <a:pt x="44756" y="13347"/>
                </a:lnTo>
                <a:lnTo>
                  <a:pt x="50792" y="11471"/>
                </a:lnTo>
                <a:lnTo>
                  <a:pt x="56721" y="9268"/>
                </a:lnTo>
                <a:lnTo>
                  <a:pt x="63532" y="7800"/>
                </a:lnTo>
                <a:lnTo>
                  <a:pt x="70930" y="6821"/>
                </a:lnTo>
                <a:lnTo>
                  <a:pt x="78719" y="6168"/>
                </a:lnTo>
                <a:lnTo>
                  <a:pt x="87722" y="5733"/>
                </a:lnTo>
                <a:lnTo>
                  <a:pt x="107885" y="5249"/>
                </a:lnTo>
                <a:lnTo>
                  <a:pt x="117643" y="4168"/>
                </a:lnTo>
                <a:lnTo>
                  <a:pt x="127006" y="2494"/>
                </a:lnTo>
                <a:lnTo>
                  <a:pt x="136106" y="426"/>
                </a:lnTo>
                <a:lnTo>
                  <a:pt x="144077" y="0"/>
                </a:lnTo>
                <a:lnTo>
                  <a:pt x="151296" y="668"/>
                </a:lnTo>
                <a:lnTo>
                  <a:pt x="158014" y="2066"/>
                </a:lnTo>
                <a:lnTo>
                  <a:pt x="165351" y="2998"/>
                </a:lnTo>
                <a:lnTo>
                  <a:pt x="173099" y="3620"/>
                </a:lnTo>
                <a:lnTo>
                  <a:pt x="181122" y="4034"/>
                </a:lnTo>
                <a:lnTo>
                  <a:pt x="187423" y="5263"/>
                </a:lnTo>
                <a:lnTo>
                  <a:pt x="196964" y="9168"/>
                </a:lnTo>
                <a:lnTo>
                  <a:pt x="204380" y="14079"/>
                </a:lnTo>
                <a:lnTo>
                  <a:pt x="207691" y="16722"/>
                </a:lnTo>
                <a:lnTo>
                  <a:pt x="209898" y="19436"/>
                </a:lnTo>
                <a:lnTo>
                  <a:pt x="211370" y="22198"/>
                </a:lnTo>
                <a:lnTo>
                  <a:pt x="213732" y="28924"/>
                </a:lnTo>
                <a:lnTo>
                  <a:pt x="214054" y="34924"/>
                </a:lnTo>
                <a:lnTo>
                  <a:pt x="214140" y="39191"/>
                </a:lnTo>
                <a:lnTo>
                  <a:pt x="213245" y="42988"/>
                </a:lnTo>
                <a:lnTo>
                  <a:pt x="209710" y="49747"/>
                </a:lnTo>
                <a:lnTo>
                  <a:pt x="202425" y="55926"/>
                </a:lnTo>
                <a:lnTo>
                  <a:pt x="192837" y="62800"/>
                </a:lnTo>
                <a:lnTo>
                  <a:pt x="187613" y="67300"/>
                </a:lnTo>
                <a:lnTo>
                  <a:pt x="182225" y="72205"/>
                </a:lnTo>
                <a:lnTo>
                  <a:pt x="176728" y="76427"/>
                </a:lnTo>
                <a:lnTo>
                  <a:pt x="171159" y="80195"/>
                </a:lnTo>
                <a:lnTo>
                  <a:pt x="165541" y="83659"/>
                </a:lnTo>
                <a:lnTo>
                  <a:pt x="156759" y="90048"/>
                </a:lnTo>
                <a:lnTo>
                  <a:pt x="153083" y="93085"/>
                </a:lnTo>
                <a:lnTo>
                  <a:pt x="148728" y="95110"/>
                </a:lnTo>
                <a:lnTo>
                  <a:pt x="143920" y="96460"/>
                </a:lnTo>
                <a:lnTo>
                  <a:pt x="138809" y="97360"/>
                </a:lnTo>
                <a:lnTo>
                  <a:pt x="130590" y="100900"/>
                </a:lnTo>
                <a:lnTo>
                  <a:pt x="123763" y="104696"/>
                </a:lnTo>
                <a:lnTo>
                  <a:pt x="114159" y="107133"/>
                </a:lnTo>
                <a:lnTo>
                  <a:pt x="111978" y="107614"/>
                </a:lnTo>
                <a:lnTo>
                  <a:pt x="119345" y="107709"/>
                </a:lnTo>
                <a:lnTo>
                  <a:pt x="227498" y="107732"/>
                </a:lnTo>
                <a:lnTo>
                  <a:pt x="236438" y="108685"/>
                </a:lnTo>
                <a:lnTo>
                  <a:pt x="244303" y="110273"/>
                </a:lnTo>
                <a:lnTo>
                  <a:pt x="251451" y="112283"/>
                </a:lnTo>
                <a:lnTo>
                  <a:pt x="258121" y="114576"/>
                </a:lnTo>
                <a:lnTo>
                  <a:pt x="264474" y="117058"/>
                </a:lnTo>
                <a:lnTo>
                  <a:pt x="270613" y="119664"/>
                </a:lnTo>
                <a:lnTo>
                  <a:pt x="282515" y="125101"/>
                </a:lnTo>
                <a:lnTo>
                  <a:pt x="288356" y="127884"/>
                </a:lnTo>
                <a:lnTo>
                  <a:pt x="297386" y="133516"/>
                </a:lnTo>
                <a:lnTo>
                  <a:pt x="301127" y="136352"/>
                </a:lnTo>
                <a:lnTo>
                  <a:pt x="303622" y="139194"/>
                </a:lnTo>
                <a:lnTo>
                  <a:pt x="305284" y="142042"/>
                </a:lnTo>
                <a:lnTo>
                  <a:pt x="306393" y="144893"/>
                </a:lnTo>
                <a:lnTo>
                  <a:pt x="310165" y="150601"/>
                </a:lnTo>
                <a:lnTo>
                  <a:pt x="312504" y="153456"/>
                </a:lnTo>
                <a:lnTo>
                  <a:pt x="313111" y="156313"/>
                </a:lnTo>
                <a:lnTo>
                  <a:pt x="312563" y="159169"/>
                </a:lnTo>
                <a:lnTo>
                  <a:pt x="309414" y="164883"/>
                </a:lnTo>
                <a:lnTo>
                  <a:pt x="304840" y="170598"/>
                </a:lnTo>
                <a:lnTo>
                  <a:pt x="299632" y="176313"/>
                </a:lnTo>
                <a:lnTo>
                  <a:pt x="296910" y="179170"/>
                </a:lnTo>
                <a:lnTo>
                  <a:pt x="288805" y="184885"/>
                </a:lnTo>
                <a:lnTo>
                  <a:pt x="283976" y="187743"/>
                </a:lnTo>
                <a:lnTo>
                  <a:pt x="277900" y="190600"/>
                </a:lnTo>
                <a:lnTo>
                  <a:pt x="270992" y="193457"/>
                </a:lnTo>
                <a:lnTo>
                  <a:pt x="263529" y="196315"/>
                </a:lnTo>
                <a:lnTo>
                  <a:pt x="254743" y="199173"/>
                </a:lnTo>
                <a:lnTo>
                  <a:pt x="245077" y="202030"/>
                </a:lnTo>
                <a:lnTo>
                  <a:pt x="234822" y="204888"/>
                </a:lnTo>
                <a:lnTo>
                  <a:pt x="215808" y="210603"/>
                </a:lnTo>
                <a:lnTo>
                  <a:pt x="206737" y="213460"/>
                </a:lnTo>
                <a:lnTo>
                  <a:pt x="196879" y="215365"/>
                </a:lnTo>
                <a:lnTo>
                  <a:pt x="186498" y="216635"/>
                </a:lnTo>
                <a:lnTo>
                  <a:pt x="175767" y="217482"/>
                </a:lnTo>
                <a:lnTo>
                  <a:pt x="165756" y="218999"/>
                </a:lnTo>
                <a:lnTo>
                  <a:pt x="156224" y="220963"/>
                </a:lnTo>
                <a:lnTo>
                  <a:pt x="147012" y="223224"/>
                </a:lnTo>
                <a:lnTo>
                  <a:pt x="138013" y="224732"/>
                </a:lnTo>
                <a:lnTo>
                  <a:pt x="129156" y="225737"/>
                </a:lnTo>
                <a:lnTo>
                  <a:pt x="120394" y="226407"/>
                </a:lnTo>
                <a:lnTo>
                  <a:pt x="112647" y="226854"/>
                </a:lnTo>
                <a:lnTo>
                  <a:pt x="98961" y="227350"/>
                </a:lnTo>
                <a:lnTo>
                  <a:pt x="72125" y="227713"/>
                </a:lnTo>
                <a:lnTo>
                  <a:pt x="60007" y="227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7"/>
          <p:cNvSpPr/>
          <p:nvPr/>
        </p:nvSpPr>
        <p:spPr>
          <a:xfrm>
            <a:off x="6783705" y="1808797"/>
            <a:ext cx="548640" cy="17146"/>
          </a:xfrm>
          <a:custGeom>
            <a:avLst/>
            <a:gdLst/>
            <a:ahLst/>
            <a:cxnLst/>
            <a:rect l="0" t="0" r="0" b="0"/>
            <a:pathLst>
              <a:path w="548640" h="17146">
                <a:moveTo>
                  <a:pt x="0" y="17145"/>
                </a:moveTo>
                <a:lnTo>
                  <a:pt x="45102" y="17145"/>
                </a:lnTo>
                <a:lnTo>
                  <a:pt x="52928" y="16192"/>
                </a:lnTo>
                <a:lnTo>
                  <a:pt x="61002" y="14605"/>
                </a:lnTo>
                <a:lnTo>
                  <a:pt x="69243" y="12594"/>
                </a:lnTo>
                <a:lnTo>
                  <a:pt x="78547" y="11254"/>
                </a:lnTo>
                <a:lnTo>
                  <a:pt x="88560" y="10360"/>
                </a:lnTo>
                <a:lnTo>
                  <a:pt x="99045" y="9764"/>
                </a:lnTo>
                <a:lnTo>
                  <a:pt x="120854" y="9102"/>
                </a:lnTo>
                <a:lnTo>
                  <a:pt x="165901" y="8677"/>
                </a:lnTo>
                <a:lnTo>
                  <a:pt x="177276" y="7690"/>
                </a:lnTo>
                <a:lnTo>
                  <a:pt x="188668" y="6079"/>
                </a:lnTo>
                <a:lnTo>
                  <a:pt x="200074" y="4053"/>
                </a:lnTo>
                <a:lnTo>
                  <a:pt x="211487" y="2702"/>
                </a:lnTo>
                <a:lnTo>
                  <a:pt x="222906" y="1801"/>
                </a:lnTo>
                <a:lnTo>
                  <a:pt x="234329" y="1201"/>
                </a:lnTo>
                <a:lnTo>
                  <a:pt x="257181" y="534"/>
                </a:lnTo>
                <a:lnTo>
                  <a:pt x="268609" y="356"/>
                </a:lnTo>
                <a:lnTo>
                  <a:pt x="280990" y="1190"/>
                </a:lnTo>
                <a:lnTo>
                  <a:pt x="294007" y="2698"/>
                </a:lnTo>
                <a:lnTo>
                  <a:pt x="307447" y="4656"/>
                </a:lnTo>
                <a:lnTo>
                  <a:pt x="320217" y="5962"/>
                </a:lnTo>
                <a:lnTo>
                  <a:pt x="332540" y="6832"/>
                </a:lnTo>
                <a:lnTo>
                  <a:pt x="344566" y="7412"/>
                </a:lnTo>
                <a:lnTo>
                  <a:pt x="356393" y="6846"/>
                </a:lnTo>
                <a:lnTo>
                  <a:pt x="368087" y="5517"/>
                </a:lnTo>
                <a:lnTo>
                  <a:pt x="379694" y="3678"/>
                </a:lnTo>
                <a:lnTo>
                  <a:pt x="391242" y="2452"/>
                </a:lnTo>
                <a:lnTo>
                  <a:pt x="402750" y="1635"/>
                </a:lnTo>
                <a:lnTo>
                  <a:pt x="424744" y="727"/>
                </a:lnTo>
                <a:lnTo>
                  <a:pt x="453192" y="215"/>
                </a:lnTo>
                <a:lnTo>
                  <a:pt x="54863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8"/>
          <p:cNvSpPr/>
          <p:nvPr/>
        </p:nvSpPr>
        <p:spPr>
          <a:xfrm>
            <a:off x="7058028" y="1877377"/>
            <a:ext cx="42860" cy="231341"/>
          </a:xfrm>
          <a:custGeom>
            <a:avLst/>
            <a:gdLst/>
            <a:ahLst/>
            <a:cxnLst/>
            <a:rect l="0" t="0" r="0" b="0"/>
            <a:pathLst>
              <a:path w="42860" h="231341">
                <a:moveTo>
                  <a:pt x="8569" y="0"/>
                </a:moveTo>
                <a:lnTo>
                  <a:pt x="4018" y="0"/>
                </a:lnTo>
                <a:lnTo>
                  <a:pt x="2678" y="953"/>
                </a:lnTo>
                <a:lnTo>
                  <a:pt x="1784" y="2540"/>
                </a:lnTo>
                <a:lnTo>
                  <a:pt x="791" y="6844"/>
                </a:lnTo>
                <a:lnTo>
                  <a:pt x="350" y="11932"/>
                </a:lnTo>
                <a:lnTo>
                  <a:pt x="154" y="17368"/>
                </a:lnTo>
                <a:lnTo>
                  <a:pt x="28" y="28619"/>
                </a:lnTo>
                <a:lnTo>
                  <a:pt x="0" y="57656"/>
                </a:lnTo>
                <a:lnTo>
                  <a:pt x="951" y="64155"/>
                </a:lnTo>
                <a:lnTo>
                  <a:pt x="2537" y="71345"/>
                </a:lnTo>
                <a:lnTo>
                  <a:pt x="4548" y="78996"/>
                </a:lnTo>
                <a:lnTo>
                  <a:pt x="5888" y="86954"/>
                </a:lnTo>
                <a:lnTo>
                  <a:pt x="6782" y="95117"/>
                </a:lnTo>
                <a:lnTo>
                  <a:pt x="7377" y="103416"/>
                </a:lnTo>
                <a:lnTo>
                  <a:pt x="8728" y="110854"/>
                </a:lnTo>
                <a:lnTo>
                  <a:pt x="10580" y="117718"/>
                </a:lnTo>
                <a:lnTo>
                  <a:pt x="12767" y="124198"/>
                </a:lnTo>
                <a:lnTo>
                  <a:pt x="14226" y="131377"/>
                </a:lnTo>
                <a:lnTo>
                  <a:pt x="15198" y="139019"/>
                </a:lnTo>
                <a:lnTo>
                  <a:pt x="15845" y="146972"/>
                </a:lnTo>
                <a:lnTo>
                  <a:pt x="17230" y="154179"/>
                </a:lnTo>
                <a:lnTo>
                  <a:pt x="19105" y="160889"/>
                </a:lnTo>
                <a:lnTo>
                  <a:pt x="21308" y="167267"/>
                </a:lnTo>
                <a:lnTo>
                  <a:pt x="22777" y="173424"/>
                </a:lnTo>
                <a:lnTo>
                  <a:pt x="23756" y="179433"/>
                </a:lnTo>
                <a:lnTo>
                  <a:pt x="24408" y="185345"/>
                </a:lnTo>
                <a:lnTo>
                  <a:pt x="25796" y="190238"/>
                </a:lnTo>
                <a:lnTo>
                  <a:pt x="27674" y="194453"/>
                </a:lnTo>
                <a:lnTo>
                  <a:pt x="29878" y="198215"/>
                </a:lnTo>
                <a:lnTo>
                  <a:pt x="31347" y="201676"/>
                </a:lnTo>
                <a:lnTo>
                  <a:pt x="32328" y="204936"/>
                </a:lnTo>
                <a:lnTo>
                  <a:pt x="33416" y="211098"/>
                </a:lnTo>
                <a:lnTo>
                  <a:pt x="33900" y="217011"/>
                </a:lnTo>
                <a:lnTo>
                  <a:pt x="34210" y="222677"/>
                </a:lnTo>
                <a:lnTo>
                  <a:pt x="34286" y="231340"/>
                </a:lnTo>
                <a:lnTo>
                  <a:pt x="36826" y="228865"/>
                </a:lnTo>
                <a:lnTo>
                  <a:pt x="42859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9"/>
          <p:cNvSpPr/>
          <p:nvPr/>
        </p:nvSpPr>
        <p:spPr>
          <a:xfrm>
            <a:off x="3260407" y="3574736"/>
            <a:ext cx="64869" cy="60005"/>
          </a:xfrm>
          <a:custGeom>
            <a:avLst/>
            <a:gdLst/>
            <a:ahLst/>
            <a:cxnLst/>
            <a:rect l="0" t="0" r="0" b="0"/>
            <a:pathLst>
              <a:path w="64869" h="60005">
                <a:moveTo>
                  <a:pt x="25718" y="25714"/>
                </a:moveTo>
                <a:lnTo>
                  <a:pt x="33098" y="33094"/>
                </a:lnTo>
                <a:lnTo>
                  <a:pt x="34448" y="33492"/>
                </a:lnTo>
                <a:lnTo>
                  <a:pt x="36301" y="33756"/>
                </a:lnTo>
                <a:lnTo>
                  <a:pt x="38488" y="33933"/>
                </a:lnTo>
                <a:lnTo>
                  <a:pt x="40898" y="35003"/>
                </a:lnTo>
                <a:lnTo>
                  <a:pt x="43458" y="36669"/>
                </a:lnTo>
                <a:lnTo>
                  <a:pt x="49859" y="41636"/>
                </a:lnTo>
                <a:lnTo>
                  <a:pt x="50385" y="42996"/>
                </a:lnTo>
                <a:lnTo>
                  <a:pt x="50735" y="44855"/>
                </a:lnTo>
                <a:lnTo>
                  <a:pt x="51297" y="50132"/>
                </a:lnTo>
                <a:lnTo>
                  <a:pt x="51343" y="51518"/>
                </a:lnTo>
                <a:lnTo>
                  <a:pt x="51394" y="55597"/>
                </a:lnTo>
                <a:lnTo>
                  <a:pt x="50455" y="57066"/>
                </a:lnTo>
                <a:lnTo>
                  <a:pt x="48877" y="58045"/>
                </a:lnTo>
                <a:lnTo>
                  <a:pt x="44051" y="59617"/>
                </a:lnTo>
                <a:lnTo>
                  <a:pt x="42702" y="59746"/>
                </a:lnTo>
                <a:lnTo>
                  <a:pt x="40851" y="59832"/>
                </a:lnTo>
                <a:lnTo>
                  <a:pt x="38664" y="59889"/>
                </a:lnTo>
                <a:lnTo>
                  <a:pt x="36253" y="58975"/>
                </a:lnTo>
                <a:lnTo>
                  <a:pt x="33694" y="57413"/>
                </a:lnTo>
                <a:lnTo>
                  <a:pt x="27293" y="52613"/>
                </a:lnTo>
                <a:lnTo>
                  <a:pt x="26768" y="51266"/>
                </a:lnTo>
                <a:lnTo>
                  <a:pt x="26418" y="49416"/>
                </a:lnTo>
                <a:lnTo>
                  <a:pt x="26185" y="47230"/>
                </a:lnTo>
                <a:lnTo>
                  <a:pt x="25076" y="44820"/>
                </a:lnTo>
                <a:lnTo>
                  <a:pt x="23385" y="42262"/>
                </a:lnTo>
                <a:lnTo>
                  <a:pt x="21305" y="39603"/>
                </a:lnTo>
                <a:lnTo>
                  <a:pt x="19918" y="36878"/>
                </a:lnTo>
                <a:lnTo>
                  <a:pt x="18994" y="34109"/>
                </a:lnTo>
                <a:lnTo>
                  <a:pt x="18377" y="31311"/>
                </a:lnTo>
                <a:lnTo>
                  <a:pt x="17967" y="28493"/>
                </a:lnTo>
                <a:lnTo>
                  <a:pt x="17693" y="25661"/>
                </a:lnTo>
                <a:lnTo>
                  <a:pt x="17510" y="22821"/>
                </a:lnTo>
                <a:lnTo>
                  <a:pt x="17389" y="19975"/>
                </a:lnTo>
                <a:lnTo>
                  <a:pt x="17253" y="14273"/>
                </a:lnTo>
                <a:lnTo>
                  <a:pt x="17177" y="5708"/>
                </a:lnTo>
                <a:lnTo>
                  <a:pt x="18119" y="3804"/>
                </a:lnTo>
                <a:lnTo>
                  <a:pt x="19699" y="2535"/>
                </a:lnTo>
                <a:lnTo>
                  <a:pt x="24529" y="498"/>
                </a:lnTo>
                <a:lnTo>
                  <a:pt x="25878" y="331"/>
                </a:lnTo>
                <a:lnTo>
                  <a:pt x="27729" y="219"/>
                </a:lnTo>
                <a:lnTo>
                  <a:pt x="32326" y="95"/>
                </a:lnTo>
                <a:lnTo>
                  <a:pt x="49776" y="0"/>
                </a:lnTo>
                <a:lnTo>
                  <a:pt x="51282" y="951"/>
                </a:lnTo>
                <a:lnTo>
                  <a:pt x="53238" y="2538"/>
                </a:lnTo>
                <a:lnTo>
                  <a:pt x="55495" y="4548"/>
                </a:lnTo>
                <a:lnTo>
                  <a:pt x="56999" y="6841"/>
                </a:lnTo>
                <a:lnTo>
                  <a:pt x="58002" y="9322"/>
                </a:lnTo>
                <a:lnTo>
                  <a:pt x="58670" y="11928"/>
                </a:lnTo>
                <a:lnTo>
                  <a:pt x="59116" y="14618"/>
                </a:lnTo>
                <a:lnTo>
                  <a:pt x="59413" y="17364"/>
                </a:lnTo>
                <a:lnTo>
                  <a:pt x="59611" y="20148"/>
                </a:lnTo>
                <a:lnTo>
                  <a:pt x="60696" y="22956"/>
                </a:lnTo>
                <a:lnTo>
                  <a:pt x="62371" y="25780"/>
                </a:lnTo>
                <a:lnTo>
                  <a:pt x="64441" y="28615"/>
                </a:lnTo>
                <a:lnTo>
                  <a:pt x="64868" y="31458"/>
                </a:lnTo>
                <a:lnTo>
                  <a:pt x="64200" y="34306"/>
                </a:lnTo>
                <a:lnTo>
                  <a:pt x="62803" y="37157"/>
                </a:lnTo>
                <a:lnTo>
                  <a:pt x="60918" y="39057"/>
                </a:lnTo>
                <a:lnTo>
                  <a:pt x="58710" y="40325"/>
                </a:lnTo>
                <a:lnTo>
                  <a:pt x="56285" y="41169"/>
                </a:lnTo>
                <a:lnTo>
                  <a:pt x="54668" y="42685"/>
                </a:lnTo>
                <a:lnTo>
                  <a:pt x="53591" y="44648"/>
                </a:lnTo>
                <a:lnTo>
                  <a:pt x="52872" y="46909"/>
                </a:lnTo>
                <a:lnTo>
                  <a:pt x="51440" y="48416"/>
                </a:lnTo>
                <a:lnTo>
                  <a:pt x="49534" y="49421"/>
                </a:lnTo>
                <a:lnTo>
                  <a:pt x="44180" y="51034"/>
                </a:lnTo>
                <a:lnTo>
                  <a:pt x="42789" y="51166"/>
                </a:lnTo>
                <a:lnTo>
                  <a:pt x="40908" y="51255"/>
                </a:lnTo>
                <a:lnTo>
                  <a:pt x="38702" y="51313"/>
                </a:lnTo>
                <a:lnTo>
                  <a:pt x="36279" y="50400"/>
                </a:lnTo>
                <a:lnTo>
                  <a:pt x="33711" y="48839"/>
                </a:lnTo>
                <a:lnTo>
                  <a:pt x="31047" y="46846"/>
                </a:lnTo>
                <a:lnTo>
                  <a:pt x="28318" y="45517"/>
                </a:lnTo>
                <a:lnTo>
                  <a:pt x="25546" y="44631"/>
                </a:lnTo>
                <a:lnTo>
                  <a:pt x="22746" y="44040"/>
                </a:lnTo>
                <a:lnTo>
                  <a:pt x="20879" y="42694"/>
                </a:lnTo>
                <a:lnTo>
                  <a:pt x="19634" y="40844"/>
                </a:lnTo>
                <a:lnTo>
                  <a:pt x="18804" y="38658"/>
                </a:lnTo>
                <a:lnTo>
                  <a:pt x="17299" y="36248"/>
                </a:lnTo>
                <a:lnTo>
                  <a:pt x="15343" y="33689"/>
                </a:lnTo>
                <a:lnTo>
                  <a:pt x="13086" y="31031"/>
                </a:lnTo>
                <a:lnTo>
                  <a:pt x="10629" y="28306"/>
                </a:lnTo>
                <a:lnTo>
                  <a:pt x="1588" y="18800"/>
                </a:lnTo>
                <a:lnTo>
                  <a:pt x="1059" y="17294"/>
                </a:lnTo>
                <a:lnTo>
                  <a:pt x="706" y="15338"/>
                </a:lnTo>
                <a:lnTo>
                  <a:pt x="139" y="9906"/>
                </a:lnTo>
                <a:lnTo>
                  <a:pt x="1046" y="8508"/>
                </a:lnTo>
                <a:lnTo>
                  <a:pt x="2602" y="6623"/>
                </a:lnTo>
                <a:lnTo>
                  <a:pt x="7393" y="1305"/>
                </a:lnTo>
                <a:lnTo>
                  <a:pt x="8739" y="869"/>
                </a:lnTo>
                <a:lnTo>
                  <a:pt x="10589" y="578"/>
                </a:lnTo>
                <a:lnTo>
                  <a:pt x="15850" y="111"/>
                </a:lnTo>
                <a:lnTo>
                  <a:pt x="17234" y="1025"/>
                </a:lnTo>
                <a:lnTo>
                  <a:pt x="19109" y="2587"/>
                </a:lnTo>
                <a:lnTo>
                  <a:pt x="21312" y="4581"/>
                </a:lnTo>
                <a:lnTo>
                  <a:pt x="23733" y="5910"/>
                </a:lnTo>
                <a:lnTo>
                  <a:pt x="26300" y="6796"/>
                </a:lnTo>
                <a:lnTo>
                  <a:pt x="28963" y="7387"/>
                </a:lnTo>
                <a:lnTo>
                  <a:pt x="30739" y="8734"/>
                </a:lnTo>
                <a:lnTo>
                  <a:pt x="31923" y="10583"/>
                </a:lnTo>
                <a:lnTo>
                  <a:pt x="32712" y="12770"/>
                </a:lnTo>
                <a:lnTo>
                  <a:pt x="33238" y="15179"/>
                </a:lnTo>
                <a:lnTo>
                  <a:pt x="33589" y="17738"/>
                </a:lnTo>
                <a:lnTo>
                  <a:pt x="33822" y="20397"/>
                </a:lnTo>
                <a:lnTo>
                  <a:pt x="33978" y="23121"/>
                </a:lnTo>
                <a:lnTo>
                  <a:pt x="34151" y="28689"/>
                </a:lnTo>
                <a:lnTo>
                  <a:pt x="33245" y="31507"/>
                </a:lnTo>
                <a:lnTo>
                  <a:pt x="31688" y="34339"/>
                </a:lnTo>
                <a:lnTo>
                  <a:pt x="26897" y="41176"/>
                </a:lnTo>
                <a:lnTo>
                  <a:pt x="26504" y="42689"/>
                </a:lnTo>
                <a:lnTo>
                  <a:pt x="26242" y="44651"/>
                </a:lnTo>
                <a:lnTo>
                  <a:pt x="26067" y="46911"/>
                </a:lnTo>
                <a:lnTo>
                  <a:pt x="24998" y="48418"/>
                </a:lnTo>
                <a:lnTo>
                  <a:pt x="23333" y="49422"/>
                </a:lnTo>
                <a:lnTo>
                  <a:pt x="21270" y="50092"/>
                </a:lnTo>
                <a:lnTo>
                  <a:pt x="18943" y="50538"/>
                </a:lnTo>
                <a:lnTo>
                  <a:pt x="16439" y="50836"/>
                </a:lnTo>
                <a:lnTo>
                  <a:pt x="13816" y="51034"/>
                </a:lnTo>
                <a:lnTo>
                  <a:pt x="11116" y="52119"/>
                </a:lnTo>
                <a:lnTo>
                  <a:pt x="8363" y="53795"/>
                </a:lnTo>
                <a:lnTo>
                  <a:pt x="0" y="600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0"/>
          <p:cNvSpPr/>
          <p:nvPr/>
        </p:nvSpPr>
        <p:spPr>
          <a:xfrm>
            <a:off x="2900362" y="4680585"/>
            <a:ext cx="77153" cy="42829"/>
          </a:xfrm>
          <a:custGeom>
            <a:avLst/>
            <a:gdLst/>
            <a:ahLst/>
            <a:cxnLst/>
            <a:rect l="0" t="0" r="0" b="0"/>
            <a:pathLst>
              <a:path w="77153" h="42829">
                <a:moveTo>
                  <a:pt x="77152" y="17144"/>
                </a:moveTo>
                <a:lnTo>
                  <a:pt x="77152" y="25364"/>
                </a:lnTo>
                <a:lnTo>
                  <a:pt x="76200" y="26435"/>
                </a:lnTo>
                <a:lnTo>
                  <a:pt x="69772" y="33067"/>
                </a:lnTo>
                <a:lnTo>
                  <a:pt x="68422" y="33474"/>
                </a:lnTo>
                <a:lnTo>
                  <a:pt x="66569" y="33747"/>
                </a:lnTo>
                <a:lnTo>
                  <a:pt x="61304" y="34182"/>
                </a:lnTo>
                <a:lnTo>
                  <a:pt x="58044" y="34242"/>
                </a:lnTo>
                <a:lnTo>
                  <a:pt x="44441" y="34287"/>
                </a:lnTo>
                <a:lnTo>
                  <a:pt x="43915" y="33335"/>
                </a:lnTo>
                <a:lnTo>
                  <a:pt x="43564" y="31748"/>
                </a:lnTo>
                <a:lnTo>
                  <a:pt x="43001" y="26909"/>
                </a:lnTo>
                <a:lnTo>
                  <a:pt x="42002" y="26511"/>
                </a:lnTo>
                <a:lnTo>
                  <a:pt x="40384" y="26247"/>
                </a:lnTo>
                <a:lnTo>
                  <a:pt x="38353" y="26070"/>
                </a:lnTo>
                <a:lnTo>
                  <a:pt x="36998" y="25000"/>
                </a:lnTo>
                <a:lnTo>
                  <a:pt x="36096" y="23334"/>
                </a:lnTo>
                <a:lnTo>
                  <a:pt x="35494" y="21271"/>
                </a:lnTo>
                <a:lnTo>
                  <a:pt x="36045" y="19896"/>
                </a:lnTo>
                <a:lnTo>
                  <a:pt x="37365" y="18978"/>
                </a:lnTo>
                <a:lnTo>
                  <a:pt x="41777" y="17507"/>
                </a:lnTo>
                <a:lnTo>
                  <a:pt x="43091" y="16434"/>
                </a:lnTo>
                <a:lnTo>
                  <a:pt x="44920" y="14765"/>
                </a:lnTo>
                <a:lnTo>
                  <a:pt x="50148" y="9795"/>
                </a:lnTo>
                <a:lnTo>
                  <a:pt x="51530" y="9388"/>
                </a:lnTo>
                <a:lnTo>
                  <a:pt x="53403" y="9116"/>
                </a:lnTo>
                <a:lnTo>
                  <a:pt x="58703" y="8679"/>
                </a:lnTo>
                <a:lnTo>
                  <a:pt x="60090" y="9596"/>
                </a:lnTo>
                <a:lnTo>
                  <a:pt x="61968" y="11160"/>
                </a:lnTo>
                <a:lnTo>
                  <a:pt x="64172" y="13155"/>
                </a:lnTo>
                <a:lnTo>
                  <a:pt x="66594" y="14485"/>
                </a:lnTo>
                <a:lnTo>
                  <a:pt x="69161" y="15371"/>
                </a:lnTo>
                <a:lnTo>
                  <a:pt x="75574" y="16794"/>
                </a:lnTo>
                <a:lnTo>
                  <a:pt x="76100" y="17863"/>
                </a:lnTo>
                <a:lnTo>
                  <a:pt x="76451" y="19529"/>
                </a:lnTo>
                <a:lnTo>
                  <a:pt x="77014" y="24495"/>
                </a:lnTo>
                <a:lnTo>
                  <a:pt x="77060" y="25855"/>
                </a:lnTo>
                <a:lnTo>
                  <a:pt x="77111" y="29906"/>
                </a:lnTo>
                <a:lnTo>
                  <a:pt x="76173" y="31367"/>
                </a:lnTo>
                <a:lnTo>
                  <a:pt x="74594" y="32341"/>
                </a:lnTo>
                <a:lnTo>
                  <a:pt x="72589" y="32991"/>
                </a:lnTo>
                <a:lnTo>
                  <a:pt x="71253" y="34376"/>
                </a:lnTo>
                <a:lnTo>
                  <a:pt x="70362" y="36252"/>
                </a:lnTo>
                <a:lnTo>
                  <a:pt x="69768" y="38456"/>
                </a:lnTo>
                <a:lnTo>
                  <a:pt x="68420" y="39924"/>
                </a:lnTo>
                <a:lnTo>
                  <a:pt x="66568" y="40904"/>
                </a:lnTo>
                <a:lnTo>
                  <a:pt x="64381" y="41556"/>
                </a:lnTo>
                <a:lnTo>
                  <a:pt x="61971" y="41991"/>
                </a:lnTo>
                <a:lnTo>
                  <a:pt x="59411" y="42282"/>
                </a:lnTo>
                <a:lnTo>
                  <a:pt x="53011" y="42748"/>
                </a:lnTo>
                <a:lnTo>
                  <a:pt x="49595" y="42811"/>
                </a:lnTo>
                <a:lnTo>
                  <a:pt x="47351" y="42828"/>
                </a:lnTo>
                <a:lnTo>
                  <a:pt x="45855" y="41887"/>
                </a:lnTo>
                <a:lnTo>
                  <a:pt x="44858" y="40307"/>
                </a:lnTo>
                <a:lnTo>
                  <a:pt x="44192" y="38301"/>
                </a:lnTo>
                <a:lnTo>
                  <a:pt x="42797" y="36964"/>
                </a:lnTo>
                <a:lnTo>
                  <a:pt x="40914" y="36073"/>
                </a:lnTo>
                <a:lnTo>
                  <a:pt x="38706" y="35478"/>
                </a:lnTo>
                <a:lnTo>
                  <a:pt x="36281" y="34129"/>
                </a:lnTo>
                <a:lnTo>
                  <a:pt x="33712" y="32278"/>
                </a:lnTo>
                <a:lnTo>
                  <a:pt x="31048" y="30091"/>
                </a:lnTo>
                <a:lnTo>
                  <a:pt x="29271" y="27681"/>
                </a:lnTo>
                <a:lnTo>
                  <a:pt x="28086" y="25121"/>
                </a:lnTo>
                <a:lnTo>
                  <a:pt x="27297" y="22463"/>
                </a:lnTo>
                <a:lnTo>
                  <a:pt x="26770" y="19737"/>
                </a:lnTo>
                <a:lnTo>
                  <a:pt x="26419" y="16968"/>
                </a:lnTo>
                <a:lnTo>
                  <a:pt x="25856" y="10231"/>
                </a:lnTo>
                <a:lnTo>
                  <a:pt x="25810" y="8726"/>
                </a:lnTo>
                <a:lnTo>
                  <a:pt x="25759" y="4513"/>
                </a:lnTo>
                <a:lnTo>
                  <a:pt x="26697" y="3008"/>
                </a:lnTo>
                <a:lnTo>
                  <a:pt x="28276" y="2006"/>
                </a:lnTo>
                <a:lnTo>
                  <a:pt x="33102" y="396"/>
                </a:lnTo>
                <a:lnTo>
                  <a:pt x="34451" y="264"/>
                </a:lnTo>
                <a:lnTo>
                  <a:pt x="36302" y="176"/>
                </a:lnTo>
                <a:lnTo>
                  <a:pt x="41567" y="34"/>
                </a:lnTo>
                <a:lnTo>
                  <a:pt x="50129" y="3"/>
                </a:lnTo>
                <a:lnTo>
                  <a:pt x="50565" y="954"/>
                </a:lnTo>
                <a:lnTo>
                  <a:pt x="50855" y="2541"/>
                </a:lnTo>
                <a:lnTo>
                  <a:pt x="51048" y="4551"/>
                </a:lnTo>
                <a:lnTo>
                  <a:pt x="52130" y="6844"/>
                </a:lnTo>
                <a:lnTo>
                  <a:pt x="53803" y="9325"/>
                </a:lnTo>
                <a:lnTo>
                  <a:pt x="58782" y="15600"/>
                </a:lnTo>
                <a:lnTo>
                  <a:pt x="59190" y="17067"/>
                </a:lnTo>
                <a:lnTo>
                  <a:pt x="59463" y="18998"/>
                </a:lnTo>
                <a:lnTo>
                  <a:pt x="59900" y="24390"/>
                </a:lnTo>
                <a:lnTo>
                  <a:pt x="59960" y="27667"/>
                </a:lnTo>
                <a:lnTo>
                  <a:pt x="59976" y="29875"/>
                </a:lnTo>
                <a:lnTo>
                  <a:pt x="59034" y="31346"/>
                </a:lnTo>
                <a:lnTo>
                  <a:pt x="57453" y="32328"/>
                </a:lnTo>
                <a:lnTo>
                  <a:pt x="55447" y="32981"/>
                </a:lnTo>
                <a:lnTo>
                  <a:pt x="53157" y="33417"/>
                </a:lnTo>
                <a:lnTo>
                  <a:pt x="50678" y="33708"/>
                </a:lnTo>
                <a:lnTo>
                  <a:pt x="44406" y="34175"/>
                </a:lnTo>
                <a:lnTo>
                  <a:pt x="42939" y="33260"/>
                </a:lnTo>
                <a:lnTo>
                  <a:pt x="41009" y="31699"/>
                </a:lnTo>
                <a:lnTo>
                  <a:pt x="38769" y="29705"/>
                </a:lnTo>
                <a:lnTo>
                  <a:pt x="33741" y="24949"/>
                </a:lnTo>
                <a:lnTo>
                  <a:pt x="31066" y="22348"/>
                </a:lnTo>
                <a:lnTo>
                  <a:pt x="28331" y="20614"/>
                </a:lnTo>
                <a:lnTo>
                  <a:pt x="25555" y="19457"/>
                </a:lnTo>
                <a:lnTo>
                  <a:pt x="22752" y="18686"/>
                </a:lnTo>
                <a:lnTo>
                  <a:pt x="19930" y="17220"/>
                </a:lnTo>
                <a:lnTo>
                  <a:pt x="17097" y="15290"/>
                </a:lnTo>
                <a:lnTo>
                  <a:pt x="14256" y="13050"/>
                </a:lnTo>
                <a:lnTo>
                  <a:pt x="12361" y="10605"/>
                </a:lnTo>
                <a:lnTo>
                  <a:pt x="11098" y="8023"/>
                </a:lnTo>
                <a:lnTo>
                  <a:pt x="10256" y="5348"/>
                </a:lnTo>
                <a:lnTo>
                  <a:pt x="8742" y="3565"/>
                </a:lnTo>
                <a:lnTo>
                  <a:pt x="6781" y="237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1"/>
          <p:cNvSpPr/>
          <p:nvPr/>
        </p:nvSpPr>
        <p:spPr>
          <a:xfrm>
            <a:off x="2557466" y="5735006"/>
            <a:ext cx="51400" cy="42465"/>
          </a:xfrm>
          <a:custGeom>
            <a:avLst/>
            <a:gdLst/>
            <a:ahLst/>
            <a:cxnLst/>
            <a:rect l="0" t="0" r="0" b="0"/>
            <a:pathLst>
              <a:path w="51400" h="42465">
                <a:moveTo>
                  <a:pt x="17141" y="34286"/>
                </a:moveTo>
                <a:lnTo>
                  <a:pt x="17141" y="26905"/>
                </a:lnTo>
                <a:lnTo>
                  <a:pt x="16188" y="25555"/>
                </a:lnTo>
                <a:lnTo>
                  <a:pt x="14601" y="23703"/>
                </a:lnTo>
                <a:lnTo>
                  <a:pt x="12590" y="21516"/>
                </a:lnTo>
                <a:lnTo>
                  <a:pt x="12202" y="19105"/>
                </a:lnTo>
                <a:lnTo>
                  <a:pt x="12896" y="16546"/>
                </a:lnTo>
                <a:lnTo>
                  <a:pt x="16303" y="10144"/>
                </a:lnTo>
                <a:lnTo>
                  <a:pt x="16582" y="8667"/>
                </a:lnTo>
                <a:lnTo>
                  <a:pt x="16768" y="6729"/>
                </a:lnTo>
                <a:lnTo>
                  <a:pt x="16892" y="4485"/>
                </a:lnTo>
                <a:lnTo>
                  <a:pt x="17928" y="2989"/>
                </a:lnTo>
                <a:lnTo>
                  <a:pt x="19571" y="1991"/>
                </a:lnTo>
                <a:lnTo>
                  <a:pt x="21618" y="1326"/>
                </a:lnTo>
                <a:lnTo>
                  <a:pt x="23936" y="883"/>
                </a:lnTo>
                <a:lnTo>
                  <a:pt x="26433" y="587"/>
                </a:lnTo>
                <a:lnTo>
                  <a:pt x="29051" y="390"/>
                </a:lnTo>
                <a:lnTo>
                  <a:pt x="31749" y="259"/>
                </a:lnTo>
                <a:lnTo>
                  <a:pt x="41207" y="31"/>
                </a:lnTo>
                <a:lnTo>
                  <a:pt x="41758" y="972"/>
                </a:lnTo>
                <a:lnTo>
                  <a:pt x="42125" y="2551"/>
                </a:lnTo>
                <a:lnTo>
                  <a:pt x="42369" y="4558"/>
                </a:lnTo>
                <a:lnTo>
                  <a:pt x="43485" y="6847"/>
                </a:lnTo>
                <a:lnTo>
                  <a:pt x="45181" y="9326"/>
                </a:lnTo>
                <a:lnTo>
                  <a:pt x="50196" y="15598"/>
                </a:lnTo>
                <a:lnTo>
                  <a:pt x="50608" y="17065"/>
                </a:lnTo>
                <a:lnTo>
                  <a:pt x="50882" y="18995"/>
                </a:lnTo>
                <a:lnTo>
                  <a:pt x="51065" y="21234"/>
                </a:lnTo>
                <a:lnTo>
                  <a:pt x="51187" y="23680"/>
                </a:lnTo>
                <a:lnTo>
                  <a:pt x="51399" y="32701"/>
                </a:lnTo>
                <a:lnTo>
                  <a:pt x="50457" y="34182"/>
                </a:lnTo>
                <a:lnTo>
                  <a:pt x="48877" y="36122"/>
                </a:lnTo>
                <a:lnTo>
                  <a:pt x="44047" y="41528"/>
                </a:lnTo>
                <a:lnTo>
                  <a:pt x="41746" y="41971"/>
                </a:lnTo>
                <a:lnTo>
                  <a:pt x="38307" y="42267"/>
                </a:lnTo>
                <a:lnTo>
                  <a:pt x="34109" y="42464"/>
                </a:lnTo>
                <a:lnTo>
                  <a:pt x="31311" y="41643"/>
                </a:lnTo>
                <a:lnTo>
                  <a:pt x="29445" y="40144"/>
                </a:lnTo>
                <a:lnTo>
                  <a:pt x="28201" y="38191"/>
                </a:lnTo>
                <a:lnTo>
                  <a:pt x="26419" y="36889"/>
                </a:lnTo>
                <a:lnTo>
                  <a:pt x="24279" y="36021"/>
                </a:lnTo>
                <a:lnTo>
                  <a:pt x="21900" y="35444"/>
                </a:lnTo>
                <a:lnTo>
                  <a:pt x="19361" y="34105"/>
                </a:lnTo>
                <a:lnTo>
                  <a:pt x="16716" y="32261"/>
                </a:lnTo>
                <a:lnTo>
                  <a:pt x="14000" y="30078"/>
                </a:lnTo>
                <a:lnTo>
                  <a:pt x="11237" y="27671"/>
                </a:lnTo>
                <a:lnTo>
                  <a:pt x="8443" y="25114"/>
                </a:lnTo>
                <a:lnTo>
                  <a:pt x="1665" y="18716"/>
                </a:lnTo>
                <a:lnTo>
                  <a:pt x="1108" y="17239"/>
                </a:lnTo>
                <a:lnTo>
                  <a:pt x="738" y="15301"/>
                </a:lnTo>
                <a:lnTo>
                  <a:pt x="490" y="13057"/>
                </a:lnTo>
                <a:lnTo>
                  <a:pt x="326" y="10609"/>
                </a:lnTo>
                <a:lnTo>
                  <a:pt x="216" y="8024"/>
                </a:lnTo>
                <a:lnTo>
                  <a:pt x="0" y="135"/>
                </a:lnTo>
                <a:lnTo>
                  <a:pt x="951" y="89"/>
                </a:lnTo>
                <a:lnTo>
                  <a:pt x="7377" y="8"/>
                </a:lnTo>
                <a:lnTo>
                  <a:pt x="12766" y="0"/>
                </a:lnTo>
                <a:lnTo>
                  <a:pt x="15177" y="951"/>
                </a:lnTo>
                <a:lnTo>
                  <a:pt x="17737" y="2538"/>
                </a:lnTo>
                <a:lnTo>
                  <a:pt x="20396" y="4548"/>
                </a:lnTo>
                <a:lnTo>
                  <a:pt x="22168" y="6841"/>
                </a:lnTo>
                <a:lnTo>
                  <a:pt x="23350" y="9322"/>
                </a:lnTo>
                <a:lnTo>
                  <a:pt x="24138" y="11928"/>
                </a:lnTo>
                <a:lnTo>
                  <a:pt x="25616" y="14618"/>
                </a:lnTo>
                <a:lnTo>
                  <a:pt x="27553" y="17364"/>
                </a:lnTo>
                <a:lnTo>
                  <a:pt x="29797" y="20148"/>
                </a:lnTo>
                <a:lnTo>
                  <a:pt x="31294" y="22955"/>
                </a:lnTo>
                <a:lnTo>
                  <a:pt x="32291" y="25780"/>
                </a:lnTo>
                <a:lnTo>
                  <a:pt x="34286" y="342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52"/>
          <p:cNvSpPr/>
          <p:nvPr/>
        </p:nvSpPr>
        <p:spPr>
          <a:xfrm>
            <a:off x="2531744" y="2031682"/>
            <a:ext cx="1328739" cy="3814764"/>
          </a:xfrm>
          <a:custGeom>
            <a:avLst/>
            <a:gdLst/>
            <a:ahLst/>
            <a:cxnLst/>
            <a:rect l="0" t="0" r="0" b="0"/>
            <a:pathLst>
              <a:path w="1328739" h="3814764">
                <a:moveTo>
                  <a:pt x="0" y="3814763"/>
                </a:moveTo>
                <a:lnTo>
                  <a:pt x="0" y="3801670"/>
                </a:lnTo>
                <a:lnTo>
                  <a:pt x="953" y="3800320"/>
                </a:lnTo>
                <a:lnTo>
                  <a:pt x="2540" y="3799419"/>
                </a:lnTo>
                <a:lnTo>
                  <a:pt x="4551" y="3798819"/>
                </a:lnTo>
                <a:lnTo>
                  <a:pt x="5892" y="3797466"/>
                </a:lnTo>
                <a:lnTo>
                  <a:pt x="6786" y="3795611"/>
                </a:lnTo>
                <a:lnTo>
                  <a:pt x="7779" y="3791011"/>
                </a:lnTo>
                <a:lnTo>
                  <a:pt x="8220" y="3785791"/>
                </a:lnTo>
                <a:lnTo>
                  <a:pt x="9290" y="3783066"/>
                </a:lnTo>
                <a:lnTo>
                  <a:pt x="14395" y="3774679"/>
                </a:lnTo>
                <a:lnTo>
                  <a:pt x="17283" y="3766162"/>
                </a:lnTo>
                <a:lnTo>
                  <a:pt x="22796" y="3757606"/>
                </a:lnTo>
                <a:lnTo>
                  <a:pt x="25805" y="3749038"/>
                </a:lnTo>
                <a:lnTo>
                  <a:pt x="29884" y="3743324"/>
                </a:lnTo>
                <a:lnTo>
                  <a:pt x="31353" y="3739514"/>
                </a:lnTo>
                <a:lnTo>
                  <a:pt x="34373" y="3726003"/>
                </a:lnTo>
                <a:lnTo>
                  <a:pt x="39924" y="3714592"/>
                </a:lnTo>
                <a:lnTo>
                  <a:pt x="42282" y="3696692"/>
                </a:lnTo>
                <a:lnTo>
                  <a:pt x="42476" y="3693186"/>
                </a:lnTo>
                <a:lnTo>
                  <a:pt x="53431" y="3658498"/>
                </a:lnTo>
                <a:lnTo>
                  <a:pt x="57085" y="3649109"/>
                </a:lnTo>
                <a:lnTo>
                  <a:pt x="58709" y="3641761"/>
                </a:lnTo>
                <a:lnTo>
                  <a:pt x="61971" y="3635321"/>
                </a:lnTo>
                <a:lnTo>
                  <a:pt x="64174" y="3632269"/>
                </a:lnTo>
                <a:lnTo>
                  <a:pt x="66622" y="3623799"/>
                </a:lnTo>
                <a:lnTo>
                  <a:pt x="67275" y="3618875"/>
                </a:lnTo>
                <a:lnTo>
                  <a:pt x="70540" y="3610861"/>
                </a:lnTo>
                <a:lnTo>
                  <a:pt x="77734" y="3600995"/>
                </a:lnTo>
                <a:lnTo>
                  <a:pt x="80397" y="3597956"/>
                </a:lnTo>
                <a:lnTo>
                  <a:pt x="82173" y="3594025"/>
                </a:lnTo>
                <a:lnTo>
                  <a:pt x="84673" y="3580343"/>
                </a:lnTo>
                <a:lnTo>
                  <a:pt x="85258" y="3573099"/>
                </a:lnTo>
                <a:lnTo>
                  <a:pt x="86366" y="3569833"/>
                </a:lnTo>
                <a:lnTo>
                  <a:pt x="103075" y="3542278"/>
                </a:lnTo>
                <a:lnTo>
                  <a:pt x="105865" y="3538808"/>
                </a:lnTo>
                <a:lnTo>
                  <a:pt x="107724" y="3534591"/>
                </a:lnTo>
                <a:lnTo>
                  <a:pt x="115504" y="3508616"/>
                </a:lnTo>
                <a:lnTo>
                  <a:pt x="137208" y="3473858"/>
                </a:lnTo>
                <a:lnTo>
                  <a:pt x="140049" y="3470335"/>
                </a:lnTo>
                <a:lnTo>
                  <a:pt x="141944" y="3466082"/>
                </a:lnTo>
                <a:lnTo>
                  <a:pt x="149785" y="3440046"/>
                </a:lnTo>
                <a:lnTo>
                  <a:pt x="167710" y="3409133"/>
                </a:lnTo>
                <a:lnTo>
                  <a:pt x="169788" y="3401755"/>
                </a:lnTo>
                <a:lnTo>
                  <a:pt x="172247" y="3398454"/>
                </a:lnTo>
                <a:lnTo>
                  <a:pt x="180060" y="3392247"/>
                </a:lnTo>
                <a:lnTo>
                  <a:pt x="182905" y="3388305"/>
                </a:lnTo>
                <a:lnTo>
                  <a:pt x="194940" y="3358204"/>
                </a:lnTo>
                <a:lnTo>
                  <a:pt x="200305" y="3350545"/>
                </a:lnTo>
                <a:lnTo>
                  <a:pt x="202117" y="3346217"/>
                </a:lnTo>
                <a:lnTo>
                  <a:pt x="209814" y="3320050"/>
                </a:lnTo>
                <a:lnTo>
                  <a:pt x="236242" y="3272548"/>
                </a:lnTo>
                <a:lnTo>
                  <a:pt x="249134" y="3239862"/>
                </a:lnTo>
                <a:lnTo>
                  <a:pt x="253601" y="3228734"/>
                </a:lnTo>
                <a:lnTo>
                  <a:pt x="257069" y="3212711"/>
                </a:lnTo>
                <a:lnTo>
                  <a:pt x="279154" y="3168731"/>
                </a:lnTo>
                <a:lnTo>
                  <a:pt x="282738" y="3152705"/>
                </a:lnTo>
                <a:lnTo>
                  <a:pt x="288456" y="3140548"/>
                </a:lnTo>
                <a:lnTo>
                  <a:pt x="293411" y="3119857"/>
                </a:lnTo>
                <a:lnTo>
                  <a:pt x="306009" y="3092697"/>
                </a:lnTo>
                <a:lnTo>
                  <a:pt x="311582" y="3084905"/>
                </a:lnTo>
                <a:lnTo>
                  <a:pt x="313449" y="3080541"/>
                </a:lnTo>
                <a:lnTo>
                  <a:pt x="315523" y="3070611"/>
                </a:lnTo>
                <a:lnTo>
                  <a:pt x="317808" y="3049668"/>
                </a:lnTo>
                <a:lnTo>
                  <a:pt x="322977" y="3037629"/>
                </a:lnTo>
                <a:lnTo>
                  <a:pt x="325885" y="3023373"/>
                </a:lnTo>
                <a:lnTo>
                  <a:pt x="347741" y="2981069"/>
                </a:lnTo>
                <a:lnTo>
                  <a:pt x="358040" y="2948395"/>
                </a:lnTo>
                <a:lnTo>
                  <a:pt x="360734" y="2926185"/>
                </a:lnTo>
                <a:lnTo>
                  <a:pt x="366778" y="2908074"/>
                </a:lnTo>
                <a:lnTo>
                  <a:pt x="368753" y="2900297"/>
                </a:lnTo>
                <a:lnTo>
                  <a:pt x="375242" y="2882323"/>
                </a:lnTo>
                <a:lnTo>
                  <a:pt x="377277" y="2874565"/>
                </a:lnTo>
                <a:lnTo>
                  <a:pt x="383804" y="2856602"/>
                </a:lnTo>
                <a:lnTo>
                  <a:pt x="386458" y="2834722"/>
                </a:lnTo>
                <a:lnTo>
                  <a:pt x="392497" y="2820933"/>
                </a:lnTo>
                <a:lnTo>
                  <a:pt x="393791" y="2809412"/>
                </a:lnTo>
                <a:lnTo>
                  <a:pt x="394228" y="2788453"/>
                </a:lnTo>
                <a:lnTo>
                  <a:pt x="395216" y="2783846"/>
                </a:lnTo>
                <a:lnTo>
                  <a:pt x="401107" y="2769609"/>
                </a:lnTo>
                <a:lnTo>
                  <a:pt x="401707" y="2766521"/>
                </a:lnTo>
                <a:lnTo>
                  <a:pt x="404914" y="2760550"/>
                </a:lnTo>
                <a:lnTo>
                  <a:pt x="407103" y="2757624"/>
                </a:lnTo>
                <a:lnTo>
                  <a:pt x="409535" y="2751833"/>
                </a:lnTo>
                <a:lnTo>
                  <a:pt x="410616" y="2745132"/>
                </a:lnTo>
                <a:lnTo>
                  <a:pt x="411447" y="2714979"/>
                </a:lnTo>
                <a:lnTo>
                  <a:pt x="412410" y="2712004"/>
                </a:lnTo>
                <a:lnTo>
                  <a:pt x="417365" y="2703265"/>
                </a:lnTo>
                <a:lnTo>
                  <a:pt x="418858" y="2697511"/>
                </a:lnTo>
                <a:lnTo>
                  <a:pt x="419948" y="2680338"/>
                </a:lnTo>
                <a:lnTo>
                  <a:pt x="420936" y="2677480"/>
                </a:lnTo>
                <a:lnTo>
                  <a:pt x="425924" y="2668906"/>
                </a:lnTo>
                <a:lnTo>
                  <a:pt x="427425" y="2663190"/>
                </a:lnTo>
                <a:lnTo>
                  <a:pt x="428270" y="2654618"/>
                </a:lnTo>
                <a:lnTo>
                  <a:pt x="429341" y="2651760"/>
                </a:lnTo>
                <a:lnTo>
                  <a:pt x="434447" y="2643188"/>
                </a:lnTo>
                <a:lnTo>
                  <a:pt x="435975" y="2637473"/>
                </a:lnTo>
                <a:lnTo>
                  <a:pt x="437091" y="2620328"/>
                </a:lnTo>
                <a:lnTo>
                  <a:pt x="438079" y="2617470"/>
                </a:lnTo>
                <a:lnTo>
                  <a:pt x="443068" y="2608897"/>
                </a:lnTo>
                <a:lnTo>
                  <a:pt x="444569" y="2603183"/>
                </a:lnTo>
                <a:lnTo>
                  <a:pt x="445415" y="2594610"/>
                </a:lnTo>
                <a:lnTo>
                  <a:pt x="446486" y="2591752"/>
                </a:lnTo>
                <a:lnTo>
                  <a:pt x="451592" y="2583180"/>
                </a:lnTo>
                <a:lnTo>
                  <a:pt x="453120" y="2577465"/>
                </a:lnTo>
                <a:lnTo>
                  <a:pt x="454236" y="2560320"/>
                </a:lnTo>
                <a:lnTo>
                  <a:pt x="455224" y="2557463"/>
                </a:lnTo>
                <a:lnTo>
                  <a:pt x="460213" y="2548890"/>
                </a:lnTo>
                <a:lnTo>
                  <a:pt x="461715" y="2543175"/>
                </a:lnTo>
                <a:lnTo>
                  <a:pt x="463631" y="2530793"/>
                </a:lnTo>
                <a:lnTo>
                  <a:pt x="469654" y="2513530"/>
                </a:lnTo>
                <a:lnTo>
                  <a:pt x="470265" y="2510077"/>
                </a:lnTo>
                <a:lnTo>
                  <a:pt x="473485" y="2503700"/>
                </a:lnTo>
                <a:lnTo>
                  <a:pt x="475677" y="2500666"/>
                </a:lnTo>
                <a:lnTo>
                  <a:pt x="478112" y="2492215"/>
                </a:lnTo>
                <a:lnTo>
                  <a:pt x="479676" y="2475818"/>
                </a:lnTo>
                <a:lnTo>
                  <a:pt x="480756" y="2472553"/>
                </a:lnTo>
                <a:lnTo>
                  <a:pt x="485876" y="2463407"/>
                </a:lnTo>
                <a:lnTo>
                  <a:pt x="487408" y="2457557"/>
                </a:lnTo>
                <a:lnTo>
                  <a:pt x="489344" y="2439198"/>
                </a:lnTo>
                <a:lnTo>
                  <a:pt x="495982" y="2416135"/>
                </a:lnTo>
                <a:lnTo>
                  <a:pt x="496843" y="2401923"/>
                </a:lnTo>
                <a:lnTo>
                  <a:pt x="497916" y="2397572"/>
                </a:lnTo>
                <a:lnTo>
                  <a:pt x="512020" y="2367972"/>
                </a:lnTo>
                <a:lnTo>
                  <a:pt x="514267" y="2360215"/>
                </a:lnTo>
                <a:lnTo>
                  <a:pt x="519935" y="2345137"/>
                </a:lnTo>
                <a:lnTo>
                  <a:pt x="523613" y="2312594"/>
                </a:lnTo>
                <a:lnTo>
                  <a:pt x="528737" y="2300441"/>
                </a:lnTo>
                <a:lnTo>
                  <a:pt x="533490" y="2279751"/>
                </a:lnTo>
                <a:lnTo>
                  <a:pt x="537145" y="2268618"/>
                </a:lnTo>
                <a:lnTo>
                  <a:pt x="540154" y="2252592"/>
                </a:lnTo>
                <a:lnTo>
                  <a:pt x="545703" y="2240436"/>
                </a:lnTo>
                <a:lnTo>
                  <a:pt x="550600" y="2219744"/>
                </a:lnTo>
                <a:lnTo>
                  <a:pt x="554274" y="2208611"/>
                </a:lnTo>
                <a:lnTo>
                  <a:pt x="557295" y="2192585"/>
                </a:lnTo>
                <a:lnTo>
                  <a:pt x="562846" y="2180428"/>
                </a:lnTo>
                <a:lnTo>
                  <a:pt x="564915" y="2165185"/>
                </a:lnTo>
                <a:lnTo>
                  <a:pt x="566480" y="2148603"/>
                </a:lnTo>
                <a:lnTo>
                  <a:pt x="581376" y="2107661"/>
                </a:lnTo>
                <a:lnTo>
                  <a:pt x="583576" y="2088037"/>
                </a:lnTo>
                <a:lnTo>
                  <a:pt x="589655" y="2065815"/>
                </a:lnTo>
                <a:lnTo>
                  <a:pt x="590271" y="2060153"/>
                </a:lnTo>
                <a:lnTo>
                  <a:pt x="593495" y="2051321"/>
                </a:lnTo>
                <a:lnTo>
                  <a:pt x="595689" y="2047632"/>
                </a:lnTo>
                <a:lnTo>
                  <a:pt x="598126" y="2038454"/>
                </a:lnTo>
                <a:lnTo>
                  <a:pt x="600161" y="2028024"/>
                </a:lnTo>
                <a:lnTo>
                  <a:pt x="622800" y="1968017"/>
                </a:lnTo>
                <a:lnTo>
                  <a:pt x="626483" y="1940349"/>
                </a:lnTo>
                <a:lnTo>
                  <a:pt x="631606" y="1925140"/>
                </a:lnTo>
                <a:lnTo>
                  <a:pt x="634500" y="1909521"/>
                </a:lnTo>
                <a:lnTo>
                  <a:pt x="647963" y="1882277"/>
                </a:lnTo>
                <a:lnTo>
                  <a:pt x="651412" y="1866659"/>
                </a:lnTo>
                <a:lnTo>
                  <a:pt x="657090" y="1854622"/>
                </a:lnTo>
                <a:lnTo>
                  <a:pt x="659492" y="1836512"/>
                </a:lnTo>
                <a:lnTo>
                  <a:pt x="659689" y="1832989"/>
                </a:lnTo>
                <a:lnTo>
                  <a:pt x="660773" y="1829687"/>
                </a:lnTo>
                <a:lnTo>
                  <a:pt x="665897" y="1820491"/>
                </a:lnTo>
                <a:lnTo>
                  <a:pt x="668790" y="1811733"/>
                </a:lnTo>
                <a:lnTo>
                  <a:pt x="672843" y="1805975"/>
                </a:lnTo>
                <a:lnTo>
                  <a:pt x="674305" y="1802153"/>
                </a:lnTo>
                <a:lnTo>
                  <a:pt x="676651" y="1784872"/>
                </a:lnTo>
                <a:lnTo>
                  <a:pt x="676843" y="1781417"/>
                </a:lnTo>
                <a:lnTo>
                  <a:pt x="685936" y="1752512"/>
                </a:lnTo>
                <a:lnTo>
                  <a:pt x="689988" y="1746317"/>
                </a:lnTo>
                <a:lnTo>
                  <a:pt x="692424" y="1737848"/>
                </a:lnTo>
                <a:lnTo>
                  <a:pt x="693074" y="1732923"/>
                </a:lnTo>
                <a:lnTo>
                  <a:pt x="696336" y="1724911"/>
                </a:lnTo>
                <a:lnTo>
                  <a:pt x="703527" y="1715045"/>
                </a:lnTo>
                <a:lnTo>
                  <a:pt x="706190" y="1712006"/>
                </a:lnTo>
                <a:lnTo>
                  <a:pt x="707966" y="1708075"/>
                </a:lnTo>
                <a:lnTo>
                  <a:pt x="710466" y="1694393"/>
                </a:lnTo>
                <a:lnTo>
                  <a:pt x="711050" y="1687149"/>
                </a:lnTo>
                <a:lnTo>
                  <a:pt x="712159" y="1683883"/>
                </a:lnTo>
                <a:lnTo>
                  <a:pt x="717317" y="1674737"/>
                </a:lnTo>
                <a:lnTo>
                  <a:pt x="720221" y="1665995"/>
                </a:lnTo>
                <a:lnTo>
                  <a:pt x="725738" y="1657371"/>
                </a:lnTo>
                <a:lnTo>
                  <a:pt x="727363" y="1651645"/>
                </a:lnTo>
                <a:lnTo>
                  <a:pt x="729359" y="1639254"/>
                </a:lnTo>
                <a:lnTo>
                  <a:pt x="736010" y="1623088"/>
                </a:lnTo>
                <a:lnTo>
                  <a:pt x="742885" y="1613929"/>
                </a:lnTo>
                <a:lnTo>
                  <a:pt x="744509" y="1608524"/>
                </a:lnTo>
                <a:lnTo>
                  <a:pt x="745423" y="1600126"/>
                </a:lnTo>
                <a:lnTo>
                  <a:pt x="746504" y="1597293"/>
                </a:lnTo>
                <a:lnTo>
                  <a:pt x="751623" y="1588755"/>
                </a:lnTo>
                <a:lnTo>
                  <a:pt x="753155" y="1583049"/>
                </a:lnTo>
                <a:lnTo>
                  <a:pt x="754371" y="1548765"/>
                </a:lnTo>
                <a:lnTo>
                  <a:pt x="755327" y="1545908"/>
                </a:lnTo>
                <a:lnTo>
                  <a:pt x="758929" y="1540193"/>
                </a:lnTo>
                <a:lnTo>
                  <a:pt x="766312" y="1531620"/>
                </a:lnTo>
                <a:lnTo>
                  <a:pt x="768049" y="1527810"/>
                </a:lnTo>
                <a:lnTo>
                  <a:pt x="770496" y="1514299"/>
                </a:lnTo>
                <a:lnTo>
                  <a:pt x="771390" y="1497683"/>
                </a:lnTo>
                <a:lnTo>
                  <a:pt x="772388" y="1494708"/>
                </a:lnTo>
                <a:lnTo>
                  <a:pt x="777390" y="1485970"/>
                </a:lnTo>
                <a:lnTo>
                  <a:pt x="778895" y="1480216"/>
                </a:lnTo>
                <a:lnTo>
                  <a:pt x="779741" y="1471621"/>
                </a:lnTo>
                <a:lnTo>
                  <a:pt x="780813" y="1468761"/>
                </a:lnTo>
                <a:lnTo>
                  <a:pt x="785919" y="1460185"/>
                </a:lnTo>
                <a:lnTo>
                  <a:pt x="787448" y="1454468"/>
                </a:lnTo>
                <a:lnTo>
                  <a:pt x="788308" y="1445896"/>
                </a:lnTo>
                <a:lnTo>
                  <a:pt x="789381" y="1443038"/>
                </a:lnTo>
                <a:lnTo>
                  <a:pt x="793114" y="1437323"/>
                </a:lnTo>
                <a:lnTo>
                  <a:pt x="795408" y="1429068"/>
                </a:lnTo>
                <a:lnTo>
                  <a:pt x="796881" y="1412797"/>
                </a:lnTo>
                <a:lnTo>
                  <a:pt x="797954" y="1409542"/>
                </a:lnTo>
                <a:lnTo>
                  <a:pt x="801687" y="1403386"/>
                </a:lnTo>
                <a:lnTo>
                  <a:pt x="811601" y="1397474"/>
                </a:lnTo>
                <a:lnTo>
                  <a:pt x="818244" y="1394565"/>
                </a:lnTo>
                <a:lnTo>
                  <a:pt x="822674" y="1391672"/>
                </a:lnTo>
                <a:lnTo>
                  <a:pt x="825627" y="1388792"/>
                </a:lnTo>
                <a:lnTo>
                  <a:pt x="834917" y="1377324"/>
                </a:lnTo>
                <a:lnTo>
                  <a:pt x="836647" y="1373511"/>
                </a:lnTo>
                <a:lnTo>
                  <a:pt x="839081" y="1359995"/>
                </a:lnTo>
                <a:lnTo>
                  <a:pt x="840093" y="1325911"/>
                </a:lnTo>
                <a:lnTo>
                  <a:pt x="841050" y="1323043"/>
                </a:lnTo>
                <a:lnTo>
                  <a:pt x="853774" y="1299988"/>
                </a:lnTo>
                <a:lnTo>
                  <a:pt x="855705" y="1292783"/>
                </a:lnTo>
                <a:lnTo>
                  <a:pt x="857115" y="1267169"/>
                </a:lnTo>
                <a:lnTo>
                  <a:pt x="858113" y="1263879"/>
                </a:lnTo>
                <a:lnTo>
                  <a:pt x="863115" y="1254699"/>
                </a:lnTo>
                <a:lnTo>
                  <a:pt x="864620" y="1248841"/>
                </a:lnTo>
                <a:lnTo>
                  <a:pt x="866538" y="1231429"/>
                </a:lnTo>
                <a:lnTo>
                  <a:pt x="871644" y="1220001"/>
                </a:lnTo>
                <a:lnTo>
                  <a:pt x="874533" y="1205926"/>
                </a:lnTo>
                <a:lnTo>
                  <a:pt x="880045" y="1195300"/>
                </a:lnTo>
                <a:lnTo>
                  <a:pt x="881669" y="1189104"/>
                </a:lnTo>
                <a:lnTo>
                  <a:pt x="883844" y="1155071"/>
                </a:lnTo>
                <a:lnTo>
                  <a:pt x="889738" y="1140834"/>
                </a:lnTo>
                <a:lnTo>
                  <a:pt x="891692" y="1133782"/>
                </a:lnTo>
                <a:lnTo>
                  <a:pt x="898167" y="1116273"/>
                </a:lnTo>
                <a:lnTo>
                  <a:pt x="898816" y="1112800"/>
                </a:lnTo>
                <a:lnTo>
                  <a:pt x="902077" y="1106400"/>
                </a:lnTo>
                <a:lnTo>
                  <a:pt x="904279" y="1103360"/>
                </a:lnTo>
                <a:lnTo>
                  <a:pt x="906727" y="1094902"/>
                </a:lnTo>
                <a:lnTo>
                  <a:pt x="909380" y="1069344"/>
                </a:lnTo>
                <a:lnTo>
                  <a:pt x="915420" y="1055109"/>
                </a:lnTo>
                <a:lnTo>
                  <a:pt x="917393" y="1048057"/>
                </a:lnTo>
                <a:lnTo>
                  <a:pt x="923882" y="1030548"/>
                </a:lnTo>
                <a:lnTo>
                  <a:pt x="925917" y="1022854"/>
                </a:lnTo>
                <a:lnTo>
                  <a:pt x="932418" y="1008764"/>
                </a:lnTo>
                <a:lnTo>
                  <a:pt x="939424" y="998134"/>
                </a:lnTo>
                <a:lnTo>
                  <a:pt x="941397" y="991938"/>
                </a:lnTo>
                <a:lnTo>
                  <a:pt x="943616" y="974307"/>
                </a:lnTo>
                <a:lnTo>
                  <a:pt x="947388" y="967060"/>
                </a:lnTo>
                <a:lnTo>
                  <a:pt x="954866" y="957626"/>
                </a:lnTo>
                <a:lnTo>
                  <a:pt x="956617" y="953695"/>
                </a:lnTo>
                <a:lnTo>
                  <a:pt x="960035" y="940013"/>
                </a:lnTo>
                <a:lnTo>
                  <a:pt x="965704" y="928551"/>
                </a:lnTo>
                <a:lnTo>
                  <a:pt x="968103" y="910633"/>
                </a:lnTo>
                <a:lnTo>
                  <a:pt x="968300" y="907127"/>
                </a:lnTo>
                <a:lnTo>
                  <a:pt x="969383" y="903836"/>
                </a:lnTo>
                <a:lnTo>
                  <a:pt x="982340" y="880010"/>
                </a:lnTo>
                <a:lnTo>
                  <a:pt x="1003063" y="818115"/>
                </a:lnTo>
                <a:lnTo>
                  <a:pt x="1007146" y="811917"/>
                </a:lnTo>
                <a:lnTo>
                  <a:pt x="1009596" y="803447"/>
                </a:lnTo>
                <a:lnTo>
                  <a:pt x="1010249" y="798521"/>
                </a:lnTo>
                <a:lnTo>
                  <a:pt x="1013515" y="790508"/>
                </a:lnTo>
                <a:lnTo>
                  <a:pt x="1017189" y="783772"/>
                </a:lnTo>
                <a:lnTo>
                  <a:pt x="1018821" y="777603"/>
                </a:lnTo>
                <a:lnTo>
                  <a:pt x="1020822" y="759991"/>
                </a:lnTo>
                <a:lnTo>
                  <a:pt x="1024564" y="752746"/>
                </a:lnTo>
                <a:lnTo>
                  <a:pt x="1032026" y="743313"/>
                </a:lnTo>
                <a:lnTo>
                  <a:pt x="1033775" y="739382"/>
                </a:lnTo>
                <a:lnTo>
                  <a:pt x="1037189" y="725700"/>
                </a:lnTo>
                <a:lnTo>
                  <a:pt x="1042857" y="715191"/>
                </a:lnTo>
                <a:lnTo>
                  <a:pt x="1054499" y="680901"/>
                </a:lnTo>
                <a:lnTo>
                  <a:pt x="1060051" y="671754"/>
                </a:lnTo>
                <a:lnTo>
                  <a:pt x="1061684" y="665905"/>
                </a:lnTo>
                <a:lnTo>
                  <a:pt x="1063685" y="648497"/>
                </a:lnTo>
                <a:lnTo>
                  <a:pt x="1069724" y="634899"/>
                </a:lnTo>
                <a:lnTo>
                  <a:pt x="1070338" y="631863"/>
                </a:lnTo>
                <a:lnTo>
                  <a:pt x="1073559" y="625951"/>
                </a:lnTo>
                <a:lnTo>
                  <a:pt x="1083387" y="609843"/>
                </a:lnTo>
                <a:lnTo>
                  <a:pt x="1086343" y="601877"/>
                </a:lnTo>
                <a:lnTo>
                  <a:pt x="1087132" y="598419"/>
                </a:lnTo>
                <a:lnTo>
                  <a:pt x="1090547" y="592036"/>
                </a:lnTo>
                <a:lnTo>
                  <a:pt x="1092792" y="589001"/>
                </a:lnTo>
                <a:lnTo>
                  <a:pt x="1095285" y="583088"/>
                </a:lnTo>
                <a:lnTo>
                  <a:pt x="1096394" y="576333"/>
                </a:lnTo>
                <a:lnTo>
                  <a:pt x="1096886" y="566981"/>
                </a:lnTo>
                <a:lnTo>
                  <a:pt x="1097970" y="562772"/>
                </a:lnTo>
                <a:lnTo>
                  <a:pt x="1101715" y="555556"/>
                </a:lnTo>
                <a:lnTo>
                  <a:pt x="1109177" y="546138"/>
                </a:lnTo>
                <a:lnTo>
                  <a:pt x="1110927" y="542210"/>
                </a:lnTo>
                <a:lnTo>
                  <a:pt x="1114341" y="528532"/>
                </a:lnTo>
                <a:lnTo>
                  <a:pt x="1120010" y="518023"/>
                </a:lnTo>
                <a:lnTo>
                  <a:pt x="1130262" y="486998"/>
                </a:lnTo>
                <a:lnTo>
                  <a:pt x="1132265" y="473634"/>
                </a:lnTo>
                <a:lnTo>
                  <a:pt x="1138304" y="456178"/>
                </a:lnTo>
                <a:lnTo>
                  <a:pt x="1140853" y="434405"/>
                </a:lnTo>
                <a:lnTo>
                  <a:pt x="1144586" y="427067"/>
                </a:lnTo>
                <a:lnTo>
                  <a:pt x="1153791" y="414594"/>
                </a:lnTo>
                <a:lnTo>
                  <a:pt x="1163869" y="387565"/>
                </a:lnTo>
                <a:lnTo>
                  <a:pt x="1166551" y="370760"/>
                </a:lnTo>
                <a:lnTo>
                  <a:pt x="1172594" y="353307"/>
                </a:lnTo>
                <a:lnTo>
                  <a:pt x="1174568" y="345620"/>
                </a:lnTo>
                <a:lnTo>
                  <a:pt x="1181056" y="327704"/>
                </a:lnTo>
                <a:lnTo>
                  <a:pt x="1181706" y="324197"/>
                </a:lnTo>
                <a:lnTo>
                  <a:pt x="1184968" y="317760"/>
                </a:lnTo>
                <a:lnTo>
                  <a:pt x="1194823" y="301316"/>
                </a:lnTo>
                <a:lnTo>
                  <a:pt x="1197783" y="293303"/>
                </a:lnTo>
                <a:lnTo>
                  <a:pt x="1199098" y="285614"/>
                </a:lnTo>
                <a:lnTo>
                  <a:pt x="1199683" y="275847"/>
                </a:lnTo>
                <a:lnTo>
                  <a:pt x="1200791" y="271528"/>
                </a:lnTo>
                <a:lnTo>
                  <a:pt x="1205950" y="259946"/>
                </a:lnTo>
                <a:lnTo>
                  <a:pt x="1208854" y="245825"/>
                </a:lnTo>
                <a:lnTo>
                  <a:pt x="1222321" y="219156"/>
                </a:lnTo>
                <a:lnTo>
                  <a:pt x="1227707" y="196995"/>
                </a:lnTo>
                <a:lnTo>
                  <a:pt x="1232401" y="186614"/>
                </a:lnTo>
                <a:lnTo>
                  <a:pt x="1254475" y="148234"/>
                </a:lnTo>
                <a:lnTo>
                  <a:pt x="1257632" y="137002"/>
                </a:lnTo>
                <a:lnTo>
                  <a:pt x="1258474" y="131339"/>
                </a:lnTo>
                <a:lnTo>
                  <a:pt x="1261950" y="122508"/>
                </a:lnTo>
                <a:lnTo>
                  <a:pt x="1299217" y="62785"/>
                </a:lnTo>
                <a:lnTo>
                  <a:pt x="1302846" y="48660"/>
                </a:lnTo>
                <a:lnTo>
                  <a:pt x="1308578" y="38019"/>
                </a:lnTo>
                <a:lnTo>
                  <a:pt x="1311196" y="27526"/>
                </a:lnTo>
                <a:lnTo>
                  <a:pt x="1316026" y="21702"/>
                </a:lnTo>
                <a:lnTo>
                  <a:pt x="1327183" y="10164"/>
                </a:lnTo>
                <a:lnTo>
                  <a:pt x="1327701" y="8681"/>
                </a:lnTo>
                <a:lnTo>
                  <a:pt x="1328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3"/>
          <p:cNvSpPr/>
          <p:nvPr/>
        </p:nvSpPr>
        <p:spPr>
          <a:xfrm>
            <a:off x="3795536" y="1921475"/>
            <a:ext cx="159208" cy="178788"/>
          </a:xfrm>
          <a:custGeom>
            <a:avLst/>
            <a:gdLst/>
            <a:ahLst/>
            <a:cxnLst/>
            <a:rect l="0" t="0" r="0" b="0"/>
            <a:pathLst>
              <a:path w="159208" h="178788">
                <a:moveTo>
                  <a:pt x="4939" y="75917"/>
                </a:moveTo>
                <a:lnTo>
                  <a:pt x="0" y="75917"/>
                </a:lnTo>
                <a:lnTo>
                  <a:pt x="2108" y="75917"/>
                </a:lnTo>
                <a:lnTo>
                  <a:pt x="3052" y="74964"/>
                </a:lnTo>
                <a:lnTo>
                  <a:pt x="3680" y="73377"/>
                </a:lnTo>
                <a:lnTo>
                  <a:pt x="4380" y="69073"/>
                </a:lnTo>
                <a:lnTo>
                  <a:pt x="4690" y="63985"/>
                </a:lnTo>
                <a:lnTo>
                  <a:pt x="6678" y="61295"/>
                </a:lnTo>
                <a:lnTo>
                  <a:pt x="9908" y="58549"/>
                </a:lnTo>
                <a:lnTo>
                  <a:pt x="13967" y="55766"/>
                </a:lnTo>
                <a:lnTo>
                  <a:pt x="17625" y="53910"/>
                </a:lnTo>
                <a:lnTo>
                  <a:pt x="21016" y="52673"/>
                </a:lnTo>
                <a:lnTo>
                  <a:pt x="24229" y="51849"/>
                </a:lnTo>
                <a:lnTo>
                  <a:pt x="27324" y="50347"/>
                </a:lnTo>
                <a:lnTo>
                  <a:pt x="30340" y="48393"/>
                </a:lnTo>
                <a:lnTo>
                  <a:pt x="33302" y="46138"/>
                </a:lnTo>
                <a:lnTo>
                  <a:pt x="36230" y="43681"/>
                </a:lnTo>
                <a:lnTo>
                  <a:pt x="39135" y="41092"/>
                </a:lnTo>
                <a:lnTo>
                  <a:pt x="42023" y="38413"/>
                </a:lnTo>
                <a:lnTo>
                  <a:pt x="45855" y="35674"/>
                </a:lnTo>
                <a:lnTo>
                  <a:pt x="50314" y="32896"/>
                </a:lnTo>
                <a:lnTo>
                  <a:pt x="55191" y="30091"/>
                </a:lnTo>
                <a:lnTo>
                  <a:pt x="59395" y="27269"/>
                </a:lnTo>
                <a:lnTo>
                  <a:pt x="63150" y="24435"/>
                </a:lnTo>
                <a:lnTo>
                  <a:pt x="66606" y="21593"/>
                </a:lnTo>
                <a:lnTo>
                  <a:pt x="70815" y="18746"/>
                </a:lnTo>
                <a:lnTo>
                  <a:pt x="75526" y="15896"/>
                </a:lnTo>
                <a:lnTo>
                  <a:pt x="80572" y="13043"/>
                </a:lnTo>
                <a:lnTo>
                  <a:pt x="84888" y="11141"/>
                </a:lnTo>
                <a:lnTo>
                  <a:pt x="88719" y="9873"/>
                </a:lnTo>
                <a:lnTo>
                  <a:pt x="92224" y="9028"/>
                </a:lnTo>
                <a:lnTo>
                  <a:pt x="95514" y="8464"/>
                </a:lnTo>
                <a:lnTo>
                  <a:pt x="98660" y="8088"/>
                </a:lnTo>
                <a:lnTo>
                  <a:pt x="101709" y="7838"/>
                </a:lnTo>
                <a:lnTo>
                  <a:pt x="105647" y="6718"/>
                </a:lnTo>
                <a:lnTo>
                  <a:pt x="110177" y="5020"/>
                </a:lnTo>
                <a:lnTo>
                  <a:pt x="115103" y="2935"/>
                </a:lnTo>
                <a:lnTo>
                  <a:pt x="119339" y="1545"/>
                </a:lnTo>
                <a:lnTo>
                  <a:pt x="123115" y="618"/>
                </a:lnTo>
                <a:lnTo>
                  <a:pt x="126585" y="0"/>
                </a:lnTo>
                <a:lnTo>
                  <a:pt x="128899" y="541"/>
                </a:lnTo>
                <a:lnTo>
                  <a:pt x="130442" y="1854"/>
                </a:lnTo>
                <a:lnTo>
                  <a:pt x="131470" y="3681"/>
                </a:lnTo>
                <a:lnTo>
                  <a:pt x="134060" y="4900"/>
                </a:lnTo>
                <a:lnTo>
                  <a:pt x="137692" y="5712"/>
                </a:lnTo>
                <a:lnTo>
                  <a:pt x="142019" y="6254"/>
                </a:lnTo>
                <a:lnTo>
                  <a:pt x="144902" y="7568"/>
                </a:lnTo>
                <a:lnTo>
                  <a:pt x="146825" y="9396"/>
                </a:lnTo>
                <a:lnTo>
                  <a:pt x="149915" y="13967"/>
                </a:lnTo>
                <a:lnTo>
                  <a:pt x="154462" y="19174"/>
                </a:lnTo>
                <a:lnTo>
                  <a:pt x="156056" y="21896"/>
                </a:lnTo>
                <a:lnTo>
                  <a:pt x="157827" y="27460"/>
                </a:lnTo>
                <a:lnTo>
                  <a:pt x="158299" y="30277"/>
                </a:lnTo>
                <a:lnTo>
                  <a:pt x="158614" y="33108"/>
                </a:lnTo>
                <a:lnTo>
                  <a:pt x="158824" y="35948"/>
                </a:lnTo>
                <a:lnTo>
                  <a:pt x="158964" y="39746"/>
                </a:lnTo>
                <a:lnTo>
                  <a:pt x="159188" y="56989"/>
                </a:lnTo>
                <a:lnTo>
                  <a:pt x="159207" y="60441"/>
                </a:lnTo>
                <a:lnTo>
                  <a:pt x="158267" y="64647"/>
                </a:lnTo>
                <a:lnTo>
                  <a:pt x="156687" y="69356"/>
                </a:lnTo>
                <a:lnTo>
                  <a:pt x="154681" y="74401"/>
                </a:lnTo>
                <a:lnTo>
                  <a:pt x="153345" y="79669"/>
                </a:lnTo>
                <a:lnTo>
                  <a:pt x="152454" y="85086"/>
                </a:lnTo>
                <a:lnTo>
                  <a:pt x="151859" y="90602"/>
                </a:lnTo>
                <a:lnTo>
                  <a:pt x="151463" y="95232"/>
                </a:lnTo>
                <a:lnTo>
                  <a:pt x="151199" y="99271"/>
                </a:lnTo>
                <a:lnTo>
                  <a:pt x="151023" y="102916"/>
                </a:lnTo>
                <a:lnTo>
                  <a:pt x="150827" y="112047"/>
                </a:lnTo>
                <a:lnTo>
                  <a:pt x="150776" y="117149"/>
                </a:lnTo>
                <a:lnTo>
                  <a:pt x="149788" y="121502"/>
                </a:lnTo>
                <a:lnTo>
                  <a:pt x="148177" y="125357"/>
                </a:lnTo>
                <a:lnTo>
                  <a:pt x="146151" y="128880"/>
                </a:lnTo>
                <a:lnTo>
                  <a:pt x="144801" y="133133"/>
                </a:lnTo>
                <a:lnTo>
                  <a:pt x="143900" y="137873"/>
                </a:lnTo>
                <a:lnTo>
                  <a:pt x="143299" y="142939"/>
                </a:lnTo>
                <a:lnTo>
                  <a:pt x="142899" y="147268"/>
                </a:lnTo>
                <a:lnTo>
                  <a:pt x="142632" y="151107"/>
                </a:lnTo>
                <a:lnTo>
                  <a:pt x="142204" y="159561"/>
                </a:lnTo>
                <a:lnTo>
                  <a:pt x="144685" y="163257"/>
                </a:lnTo>
                <a:lnTo>
                  <a:pt x="146680" y="165576"/>
                </a:lnTo>
                <a:lnTo>
                  <a:pt x="148011" y="168075"/>
                </a:lnTo>
                <a:lnTo>
                  <a:pt x="149489" y="173391"/>
                </a:lnTo>
                <a:lnTo>
                  <a:pt x="150671" y="1787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4"/>
          <p:cNvSpPr/>
          <p:nvPr/>
        </p:nvSpPr>
        <p:spPr>
          <a:xfrm>
            <a:off x="2428884" y="5752147"/>
            <a:ext cx="274311" cy="248482"/>
          </a:xfrm>
          <a:custGeom>
            <a:avLst/>
            <a:gdLst/>
            <a:ahLst/>
            <a:cxnLst/>
            <a:rect l="0" t="0" r="0" b="0"/>
            <a:pathLst>
              <a:path w="274311" h="248482">
                <a:moveTo>
                  <a:pt x="8563" y="0"/>
                </a:moveTo>
                <a:lnTo>
                  <a:pt x="22" y="0"/>
                </a:lnTo>
                <a:lnTo>
                  <a:pt x="0" y="4551"/>
                </a:lnTo>
                <a:lnTo>
                  <a:pt x="949" y="6844"/>
                </a:lnTo>
                <a:lnTo>
                  <a:pt x="4544" y="11932"/>
                </a:lnTo>
                <a:lnTo>
                  <a:pt x="5884" y="15574"/>
                </a:lnTo>
                <a:lnTo>
                  <a:pt x="6777" y="19908"/>
                </a:lnTo>
                <a:lnTo>
                  <a:pt x="7372" y="24702"/>
                </a:lnTo>
                <a:lnTo>
                  <a:pt x="7769" y="29803"/>
                </a:lnTo>
                <a:lnTo>
                  <a:pt x="8034" y="35109"/>
                </a:lnTo>
                <a:lnTo>
                  <a:pt x="8210" y="40551"/>
                </a:lnTo>
                <a:lnTo>
                  <a:pt x="9280" y="46084"/>
                </a:lnTo>
                <a:lnTo>
                  <a:pt x="10946" y="51678"/>
                </a:lnTo>
                <a:lnTo>
                  <a:pt x="15337" y="63925"/>
                </a:lnTo>
                <a:lnTo>
                  <a:pt x="20464" y="78894"/>
                </a:lnTo>
                <a:lnTo>
                  <a:pt x="23164" y="85933"/>
                </a:lnTo>
                <a:lnTo>
                  <a:pt x="25917" y="92532"/>
                </a:lnTo>
                <a:lnTo>
                  <a:pt x="28705" y="98836"/>
                </a:lnTo>
                <a:lnTo>
                  <a:pt x="31516" y="105895"/>
                </a:lnTo>
                <a:lnTo>
                  <a:pt x="37179" y="121360"/>
                </a:lnTo>
                <a:lnTo>
                  <a:pt x="39070" y="129484"/>
                </a:lnTo>
                <a:lnTo>
                  <a:pt x="40331" y="137758"/>
                </a:lnTo>
                <a:lnTo>
                  <a:pt x="41172" y="146131"/>
                </a:lnTo>
                <a:lnTo>
                  <a:pt x="41732" y="153618"/>
                </a:lnTo>
                <a:lnTo>
                  <a:pt x="42106" y="160515"/>
                </a:lnTo>
                <a:lnTo>
                  <a:pt x="42355" y="167017"/>
                </a:lnTo>
                <a:lnTo>
                  <a:pt x="43474" y="173258"/>
                </a:lnTo>
                <a:lnTo>
                  <a:pt x="45172" y="179323"/>
                </a:lnTo>
                <a:lnTo>
                  <a:pt x="47256" y="185271"/>
                </a:lnTo>
                <a:lnTo>
                  <a:pt x="49599" y="191142"/>
                </a:lnTo>
                <a:lnTo>
                  <a:pt x="52113" y="196960"/>
                </a:lnTo>
                <a:lnTo>
                  <a:pt x="54741" y="202744"/>
                </a:lnTo>
                <a:lnTo>
                  <a:pt x="56493" y="208505"/>
                </a:lnTo>
                <a:lnTo>
                  <a:pt x="57661" y="214251"/>
                </a:lnTo>
                <a:lnTo>
                  <a:pt x="58440" y="219987"/>
                </a:lnTo>
                <a:lnTo>
                  <a:pt x="58960" y="224763"/>
                </a:lnTo>
                <a:lnTo>
                  <a:pt x="59306" y="228899"/>
                </a:lnTo>
                <a:lnTo>
                  <a:pt x="59536" y="232610"/>
                </a:lnTo>
                <a:lnTo>
                  <a:pt x="60643" y="235083"/>
                </a:lnTo>
                <a:lnTo>
                  <a:pt x="62333" y="236732"/>
                </a:lnTo>
                <a:lnTo>
                  <a:pt x="64412" y="237831"/>
                </a:lnTo>
                <a:lnTo>
                  <a:pt x="65798" y="239517"/>
                </a:lnTo>
                <a:lnTo>
                  <a:pt x="66722" y="241593"/>
                </a:lnTo>
                <a:lnTo>
                  <a:pt x="67339" y="243930"/>
                </a:lnTo>
                <a:lnTo>
                  <a:pt x="68701" y="245487"/>
                </a:lnTo>
                <a:lnTo>
                  <a:pt x="70563" y="246526"/>
                </a:lnTo>
                <a:lnTo>
                  <a:pt x="76758" y="248481"/>
                </a:lnTo>
                <a:lnTo>
                  <a:pt x="81580" y="244016"/>
                </a:lnTo>
                <a:lnTo>
                  <a:pt x="83911" y="242688"/>
                </a:lnTo>
                <a:lnTo>
                  <a:pt x="89041" y="241211"/>
                </a:lnTo>
                <a:lnTo>
                  <a:pt x="90790" y="239865"/>
                </a:lnTo>
                <a:lnTo>
                  <a:pt x="91956" y="238015"/>
                </a:lnTo>
                <a:lnTo>
                  <a:pt x="92733" y="235829"/>
                </a:lnTo>
                <a:lnTo>
                  <a:pt x="96137" y="230861"/>
                </a:lnTo>
                <a:lnTo>
                  <a:pt x="100825" y="225477"/>
                </a:lnTo>
                <a:lnTo>
                  <a:pt x="106083" y="219910"/>
                </a:lnTo>
                <a:lnTo>
                  <a:pt x="114135" y="214260"/>
                </a:lnTo>
                <a:lnTo>
                  <a:pt x="118950" y="211420"/>
                </a:lnTo>
                <a:lnTo>
                  <a:pt x="126839" y="205725"/>
                </a:lnTo>
                <a:lnTo>
                  <a:pt x="134473" y="200018"/>
                </a:lnTo>
                <a:lnTo>
                  <a:pt x="139175" y="197163"/>
                </a:lnTo>
                <a:lnTo>
                  <a:pt x="144215" y="194307"/>
                </a:lnTo>
                <a:lnTo>
                  <a:pt x="149480" y="190498"/>
                </a:lnTo>
                <a:lnTo>
                  <a:pt x="154895" y="186054"/>
                </a:lnTo>
                <a:lnTo>
                  <a:pt x="160410" y="181186"/>
                </a:lnTo>
                <a:lnTo>
                  <a:pt x="165992" y="176988"/>
                </a:lnTo>
                <a:lnTo>
                  <a:pt x="171618" y="173237"/>
                </a:lnTo>
                <a:lnTo>
                  <a:pt x="177274" y="169784"/>
                </a:lnTo>
                <a:lnTo>
                  <a:pt x="182949" y="166529"/>
                </a:lnTo>
                <a:lnTo>
                  <a:pt x="194336" y="160373"/>
                </a:lnTo>
                <a:lnTo>
                  <a:pt x="200039" y="156446"/>
                </a:lnTo>
                <a:lnTo>
                  <a:pt x="205746" y="151922"/>
                </a:lnTo>
                <a:lnTo>
                  <a:pt x="211456" y="147001"/>
                </a:lnTo>
                <a:lnTo>
                  <a:pt x="218120" y="142769"/>
                </a:lnTo>
                <a:lnTo>
                  <a:pt x="225420" y="138994"/>
                </a:lnTo>
                <a:lnTo>
                  <a:pt x="233144" y="135525"/>
                </a:lnTo>
                <a:lnTo>
                  <a:pt x="239246" y="132260"/>
                </a:lnTo>
                <a:lnTo>
                  <a:pt x="244267" y="129131"/>
                </a:lnTo>
                <a:lnTo>
                  <a:pt x="248567" y="126093"/>
                </a:lnTo>
                <a:lnTo>
                  <a:pt x="253338" y="123114"/>
                </a:lnTo>
                <a:lnTo>
                  <a:pt x="258424" y="120176"/>
                </a:lnTo>
                <a:lnTo>
                  <a:pt x="274310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5"/>
          <p:cNvSpPr/>
          <p:nvPr/>
        </p:nvSpPr>
        <p:spPr>
          <a:xfrm>
            <a:off x="3586162" y="5376300"/>
            <a:ext cx="137011" cy="92946"/>
          </a:xfrm>
          <a:custGeom>
            <a:avLst/>
            <a:gdLst/>
            <a:ahLst/>
            <a:cxnLst/>
            <a:rect l="0" t="0" r="0" b="0"/>
            <a:pathLst>
              <a:path w="137011" h="92946">
                <a:moveTo>
                  <a:pt x="0" y="41520"/>
                </a:moveTo>
                <a:lnTo>
                  <a:pt x="12770" y="41520"/>
                </a:lnTo>
                <a:lnTo>
                  <a:pt x="15181" y="40567"/>
                </a:lnTo>
                <a:lnTo>
                  <a:pt x="17741" y="38980"/>
                </a:lnTo>
                <a:lnTo>
                  <a:pt x="20400" y="36969"/>
                </a:lnTo>
                <a:lnTo>
                  <a:pt x="23125" y="35628"/>
                </a:lnTo>
                <a:lnTo>
                  <a:pt x="25894" y="34734"/>
                </a:lnTo>
                <a:lnTo>
                  <a:pt x="28693" y="34139"/>
                </a:lnTo>
                <a:lnTo>
                  <a:pt x="32464" y="32789"/>
                </a:lnTo>
                <a:lnTo>
                  <a:pt x="36883" y="30937"/>
                </a:lnTo>
                <a:lnTo>
                  <a:pt x="41733" y="28749"/>
                </a:lnTo>
                <a:lnTo>
                  <a:pt x="45920" y="27291"/>
                </a:lnTo>
                <a:lnTo>
                  <a:pt x="49663" y="26319"/>
                </a:lnTo>
                <a:lnTo>
                  <a:pt x="53111" y="25671"/>
                </a:lnTo>
                <a:lnTo>
                  <a:pt x="57315" y="24286"/>
                </a:lnTo>
                <a:lnTo>
                  <a:pt x="62023" y="22411"/>
                </a:lnTo>
                <a:lnTo>
                  <a:pt x="67066" y="20208"/>
                </a:lnTo>
                <a:lnTo>
                  <a:pt x="71381" y="18740"/>
                </a:lnTo>
                <a:lnTo>
                  <a:pt x="75210" y="17761"/>
                </a:lnTo>
                <a:lnTo>
                  <a:pt x="78715" y="17108"/>
                </a:lnTo>
                <a:lnTo>
                  <a:pt x="82004" y="16672"/>
                </a:lnTo>
                <a:lnTo>
                  <a:pt x="85149" y="16382"/>
                </a:lnTo>
                <a:lnTo>
                  <a:pt x="88199" y="16189"/>
                </a:lnTo>
                <a:lnTo>
                  <a:pt x="91184" y="17012"/>
                </a:lnTo>
                <a:lnTo>
                  <a:pt x="94127" y="18514"/>
                </a:lnTo>
                <a:lnTo>
                  <a:pt x="97041" y="20468"/>
                </a:lnTo>
                <a:lnTo>
                  <a:pt x="99937" y="21770"/>
                </a:lnTo>
                <a:lnTo>
                  <a:pt x="102819" y="22638"/>
                </a:lnTo>
                <a:lnTo>
                  <a:pt x="105694" y="23217"/>
                </a:lnTo>
                <a:lnTo>
                  <a:pt x="108563" y="24555"/>
                </a:lnTo>
                <a:lnTo>
                  <a:pt x="111427" y="26400"/>
                </a:lnTo>
                <a:lnTo>
                  <a:pt x="118319" y="31654"/>
                </a:lnTo>
                <a:lnTo>
                  <a:pt x="118884" y="33038"/>
                </a:lnTo>
                <a:lnTo>
                  <a:pt x="119261" y="34912"/>
                </a:lnTo>
                <a:lnTo>
                  <a:pt x="119866" y="40215"/>
                </a:lnTo>
                <a:lnTo>
                  <a:pt x="119916" y="41602"/>
                </a:lnTo>
                <a:lnTo>
                  <a:pt x="119971" y="45684"/>
                </a:lnTo>
                <a:lnTo>
                  <a:pt x="119033" y="47153"/>
                </a:lnTo>
                <a:lnTo>
                  <a:pt x="117455" y="48133"/>
                </a:lnTo>
                <a:lnTo>
                  <a:pt x="115451" y="48785"/>
                </a:lnTo>
                <a:lnTo>
                  <a:pt x="113162" y="50174"/>
                </a:lnTo>
                <a:lnTo>
                  <a:pt x="110684" y="52051"/>
                </a:lnTo>
                <a:lnTo>
                  <a:pt x="108080" y="54256"/>
                </a:lnTo>
                <a:lnTo>
                  <a:pt x="105390" y="55726"/>
                </a:lnTo>
                <a:lnTo>
                  <a:pt x="102646" y="56705"/>
                </a:lnTo>
                <a:lnTo>
                  <a:pt x="99863" y="57358"/>
                </a:lnTo>
                <a:lnTo>
                  <a:pt x="96103" y="58746"/>
                </a:lnTo>
                <a:lnTo>
                  <a:pt x="91691" y="60624"/>
                </a:lnTo>
                <a:lnTo>
                  <a:pt x="86845" y="62828"/>
                </a:lnTo>
                <a:lnTo>
                  <a:pt x="82662" y="64298"/>
                </a:lnTo>
                <a:lnTo>
                  <a:pt x="78920" y="65277"/>
                </a:lnTo>
                <a:lnTo>
                  <a:pt x="75473" y="65930"/>
                </a:lnTo>
                <a:lnTo>
                  <a:pt x="71271" y="67319"/>
                </a:lnTo>
                <a:lnTo>
                  <a:pt x="66564" y="69197"/>
                </a:lnTo>
                <a:lnTo>
                  <a:pt x="61521" y="71401"/>
                </a:lnTo>
                <a:lnTo>
                  <a:pt x="57207" y="72871"/>
                </a:lnTo>
                <a:lnTo>
                  <a:pt x="53378" y="73850"/>
                </a:lnTo>
                <a:lnTo>
                  <a:pt x="49873" y="74503"/>
                </a:lnTo>
                <a:lnTo>
                  <a:pt x="47536" y="73986"/>
                </a:lnTo>
                <a:lnTo>
                  <a:pt x="45978" y="72689"/>
                </a:lnTo>
                <a:lnTo>
                  <a:pt x="44940" y="70871"/>
                </a:lnTo>
                <a:lnTo>
                  <a:pt x="42342" y="69660"/>
                </a:lnTo>
                <a:lnTo>
                  <a:pt x="38705" y="68852"/>
                </a:lnTo>
                <a:lnTo>
                  <a:pt x="28283" y="67556"/>
                </a:lnTo>
                <a:lnTo>
                  <a:pt x="24318" y="67379"/>
                </a:lnTo>
                <a:lnTo>
                  <a:pt x="21927" y="67332"/>
                </a:lnTo>
                <a:lnTo>
                  <a:pt x="20333" y="66348"/>
                </a:lnTo>
                <a:lnTo>
                  <a:pt x="19270" y="64739"/>
                </a:lnTo>
                <a:lnTo>
                  <a:pt x="17182" y="58770"/>
                </a:lnTo>
                <a:lnTo>
                  <a:pt x="19702" y="56171"/>
                </a:lnTo>
                <a:lnTo>
                  <a:pt x="24529" y="51293"/>
                </a:lnTo>
                <a:lnTo>
                  <a:pt x="27729" y="50626"/>
                </a:lnTo>
                <a:lnTo>
                  <a:pt x="32994" y="50198"/>
                </a:lnTo>
                <a:lnTo>
                  <a:pt x="36254" y="50139"/>
                </a:lnTo>
                <a:lnTo>
                  <a:pt x="46108" y="50102"/>
                </a:lnTo>
                <a:lnTo>
                  <a:pt x="48836" y="51051"/>
                </a:lnTo>
                <a:lnTo>
                  <a:pt x="51608" y="52636"/>
                </a:lnTo>
                <a:lnTo>
                  <a:pt x="54408" y="54646"/>
                </a:lnTo>
                <a:lnTo>
                  <a:pt x="57226" y="55985"/>
                </a:lnTo>
                <a:lnTo>
                  <a:pt x="60059" y="56878"/>
                </a:lnTo>
                <a:lnTo>
                  <a:pt x="62899" y="57474"/>
                </a:lnTo>
                <a:lnTo>
                  <a:pt x="65745" y="58823"/>
                </a:lnTo>
                <a:lnTo>
                  <a:pt x="68595" y="60675"/>
                </a:lnTo>
                <a:lnTo>
                  <a:pt x="75462" y="65941"/>
                </a:lnTo>
                <a:lnTo>
                  <a:pt x="76026" y="67325"/>
                </a:lnTo>
                <a:lnTo>
                  <a:pt x="76401" y="69201"/>
                </a:lnTo>
                <a:lnTo>
                  <a:pt x="76652" y="71404"/>
                </a:lnTo>
                <a:lnTo>
                  <a:pt x="76819" y="73825"/>
                </a:lnTo>
                <a:lnTo>
                  <a:pt x="76930" y="76391"/>
                </a:lnTo>
                <a:lnTo>
                  <a:pt x="77108" y="82803"/>
                </a:lnTo>
                <a:lnTo>
                  <a:pt x="76171" y="84282"/>
                </a:lnTo>
                <a:lnTo>
                  <a:pt x="74593" y="86221"/>
                </a:lnTo>
                <a:lnTo>
                  <a:pt x="72589" y="88465"/>
                </a:lnTo>
                <a:lnTo>
                  <a:pt x="70300" y="89962"/>
                </a:lnTo>
                <a:lnTo>
                  <a:pt x="67822" y="90960"/>
                </a:lnTo>
                <a:lnTo>
                  <a:pt x="65217" y="91625"/>
                </a:lnTo>
                <a:lnTo>
                  <a:pt x="62528" y="92068"/>
                </a:lnTo>
                <a:lnTo>
                  <a:pt x="59783" y="92363"/>
                </a:lnTo>
                <a:lnTo>
                  <a:pt x="53084" y="92838"/>
                </a:lnTo>
                <a:lnTo>
                  <a:pt x="49628" y="92903"/>
                </a:lnTo>
                <a:lnTo>
                  <a:pt x="44199" y="92945"/>
                </a:lnTo>
                <a:lnTo>
                  <a:pt x="43754" y="91996"/>
                </a:lnTo>
                <a:lnTo>
                  <a:pt x="43456" y="90410"/>
                </a:lnTo>
                <a:lnTo>
                  <a:pt x="43259" y="88401"/>
                </a:lnTo>
                <a:lnTo>
                  <a:pt x="42174" y="86109"/>
                </a:lnTo>
                <a:lnTo>
                  <a:pt x="40499" y="83628"/>
                </a:lnTo>
                <a:lnTo>
                  <a:pt x="35516" y="77354"/>
                </a:lnTo>
                <a:lnTo>
                  <a:pt x="35108" y="75886"/>
                </a:lnTo>
                <a:lnTo>
                  <a:pt x="34835" y="73956"/>
                </a:lnTo>
                <a:lnTo>
                  <a:pt x="34654" y="71717"/>
                </a:lnTo>
                <a:lnTo>
                  <a:pt x="34532" y="69271"/>
                </a:lnTo>
                <a:lnTo>
                  <a:pt x="34398" y="64014"/>
                </a:lnTo>
                <a:lnTo>
                  <a:pt x="35315" y="61278"/>
                </a:lnTo>
                <a:lnTo>
                  <a:pt x="36878" y="58502"/>
                </a:lnTo>
                <a:lnTo>
                  <a:pt x="38873" y="55699"/>
                </a:lnTo>
                <a:lnTo>
                  <a:pt x="41155" y="51925"/>
                </a:lnTo>
                <a:lnTo>
                  <a:pt x="43630" y="47504"/>
                </a:lnTo>
                <a:lnTo>
                  <a:pt x="46232" y="42652"/>
                </a:lnTo>
                <a:lnTo>
                  <a:pt x="48918" y="38464"/>
                </a:lnTo>
                <a:lnTo>
                  <a:pt x="51662" y="34720"/>
                </a:lnTo>
                <a:lnTo>
                  <a:pt x="54444" y="31272"/>
                </a:lnTo>
                <a:lnTo>
                  <a:pt x="58203" y="28020"/>
                </a:lnTo>
                <a:lnTo>
                  <a:pt x="62615" y="24900"/>
                </a:lnTo>
                <a:lnTo>
                  <a:pt x="67461" y="21867"/>
                </a:lnTo>
                <a:lnTo>
                  <a:pt x="71644" y="18893"/>
                </a:lnTo>
                <a:lnTo>
                  <a:pt x="75385" y="15958"/>
                </a:lnTo>
                <a:lnTo>
                  <a:pt x="78832" y="13048"/>
                </a:lnTo>
                <a:lnTo>
                  <a:pt x="83034" y="11109"/>
                </a:lnTo>
                <a:lnTo>
                  <a:pt x="87742" y="9816"/>
                </a:lnTo>
                <a:lnTo>
                  <a:pt x="92784" y="8954"/>
                </a:lnTo>
                <a:lnTo>
                  <a:pt x="97099" y="7427"/>
                </a:lnTo>
                <a:lnTo>
                  <a:pt x="100927" y="5456"/>
                </a:lnTo>
                <a:lnTo>
                  <a:pt x="104432" y="3190"/>
                </a:lnTo>
                <a:lnTo>
                  <a:pt x="107722" y="1679"/>
                </a:lnTo>
                <a:lnTo>
                  <a:pt x="110867" y="672"/>
                </a:lnTo>
                <a:lnTo>
                  <a:pt x="113916" y="0"/>
                </a:lnTo>
                <a:lnTo>
                  <a:pt x="116902" y="505"/>
                </a:lnTo>
                <a:lnTo>
                  <a:pt x="119844" y="1794"/>
                </a:lnTo>
                <a:lnTo>
                  <a:pt x="122759" y="3606"/>
                </a:lnTo>
                <a:lnTo>
                  <a:pt x="125654" y="4814"/>
                </a:lnTo>
                <a:lnTo>
                  <a:pt x="128537" y="5619"/>
                </a:lnTo>
                <a:lnTo>
                  <a:pt x="131411" y="6156"/>
                </a:lnTo>
                <a:lnTo>
                  <a:pt x="133328" y="7466"/>
                </a:lnTo>
                <a:lnTo>
                  <a:pt x="134605" y="9292"/>
                </a:lnTo>
                <a:lnTo>
                  <a:pt x="136655" y="14517"/>
                </a:lnTo>
                <a:lnTo>
                  <a:pt x="136823" y="15897"/>
                </a:lnTo>
                <a:lnTo>
                  <a:pt x="136935" y="17771"/>
                </a:lnTo>
                <a:lnTo>
                  <a:pt x="137010" y="19972"/>
                </a:lnTo>
                <a:lnTo>
                  <a:pt x="136108" y="22392"/>
                </a:lnTo>
                <a:lnTo>
                  <a:pt x="134554" y="24958"/>
                </a:lnTo>
                <a:lnTo>
                  <a:pt x="132565" y="27621"/>
                </a:lnTo>
                <a:lnTo>
                  <a:pt x="131239" y="30349"/>
                </a:lnTo>
                <a:lnTo>
                  <a:pt x="130356" y="33120"/>
                </a:lnTo>
                <a:lnTo>
                  <a:pt x="129766" y="35920"/>
                </a:lnTo>
                <a:lnTo>
                  <a:pt x="127468" y="38739"/>
                </a:lnTo>
                <a:lnTo>
                  <a:pt x="124031" y="41571"/>
                </a:lnTo>
                <a:lnTo>
                  <a:pt x="113929" y="48409"/>
                </a:lnTo>
                <a:lnTo>
                  <a:pt x="111196" y="48970"/>
                </a:lnTo>
                <a:lnTo>
                  <a:pt x="107467" y="49344"/>
                </a:lnTo>
                <a:lnTo>
                  <a:pt x="99199" y="49759"/>
                </a:lnTo>
                <a:lnTo>
                  <a:pt x="87688" y="50049"/>
                </a:lnTo>
                <a:lnTo>
                  <a:pt x="77152" y="500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56"/>
          <p:cNvSpPr/>
          <p:nvPr/>
        </p:nvSpPr>
        <p:spPr>
          <a:xfrm>
            <a:off x="3972395" y="5752265"/>
            <a:ext cx="59526" cy="76641"/>
          </a:xfrm>
          <a:custGeom>
            <a:avLst/>
            <a:gdLst/>
            <a:ahLst/>
            <a:cxnLst/>
            <a:rect l="0" t="0" r="0" b="0"/>
            <a:pathLst>
              <a:path w="59526" h="76641">
                <a:moveTo>
                  <a:pt x="25247" y="25600"/>
                </a:moveTo>
                <a:lnTo>
                  <a:pt x="54290" y="25600"/>
                </a:lnTo>
                <a:lnTo>
                  <a:pt x="56039" y="26552"/>
                </a:lnTo>
                <a:lnTo>
                  <a:pt x="57205" y="28140"/>
                </a:lnTo>
                <a:lnTo>
                  <a:pt x="59076" y="32981"/>
                </a:lnTo>
                <a:lnTo>
                  <a:pt x="59230" y="34330"/>
                </a:lnTo>
                <a:lnTo>
                  <a:pt x="59332" y="36183"/>
                </a:lnTo>
                <a:lnTo>
                  <a:pt x="59446" y="40781"/>
                </a:lnTo>
                <a:lnTo>
                  <a:pt x="59525" y="49742"/>
                </a:lnTo>
                <a:lnTo>
                  <a:pt x="58577" y="51219"/>
                </a:lnTo>
                <a:lnTo>
                  <a:pt x="56992" y="53157"/>
                </a:lnTo>
                <a:lnTo>
                  <a:pt x="54982" y="55401"/>
                </a:lnTo>
                <a:lnTo>
                  <a:pt x="50211" y="60435"/>
                </a:lnTo>
                <a:lnTo>
                  <a:pt x="43936" y="66877"/>
                </a:lnTo>
                <a:lnTo>
                  <a:pt x="42469" y="67405"/>
                </a:lnTo>
                <a:lnTo>
                  <a:pt x="40538" y="67757"/>
                </a:lnTo>
                <a:lnTo>
                  <a:pt x="38299" y="67992"/>
                </a:lnTo>
                <a:lnTo>
                  <a:pt x="35853" y="68149"/>
                </a:lnTo>
                <a:lnTo>
                  <a:pt x="33270" y="68253"/>
                </a:lnTo>
                <a:lnTo>
                  <a:pt x="27860" y="68370"/>
                </a:lnTo>
                <a:lnTo>
                  <a:pt x="18336" y="68450"/>
                </a:lnTo>
                <a:lnTo>
                  <a:pt x="17782" y="67501"/>
                </a:lnTo>
                <a:lnTo>
                  <a:pt x="17413" y="65917"/>
                </a:lnTo>
                <a:lnTo>
                  <a:pt x="17167" y="63907"/>
                </a:lnTo>
                <a:lnTo>
                  <a:pt x="16050" y="62568"/>
                </a:lnTo>
                <a:lnTo>
                  <a:pt x="14353" y="61675"/>
                </a:lnTo>
                <a:lnTo>
                  <a:pt x="12269" y="61080"/>
                </a:lnTo>
                <a:lnTo>
                  <a:pt x="10880" y="59731"/>
                </a:lnTo>
                <a:lnTo>
                  <a:pt x="9954" y="57879"/>
                </a:lnTo>
                <a:lnTo>
                  <a:pt x="8468" y="52614"/>
                </a:lnTo>
                <a:lnTo>
                  <a:pt x="9299" y="51229"/>
                </a:lnTo>
                <a:lnTo>
                  <a:pt x="10804" y="49354"/>
                </a:lnTo>
                <a:lnTo>
                  <a:pt x="12761" y="47151"/>
                </a:lnTo>
                <a:lnTo>
                  <a:pt x="14066" y="44729"/>
                </a:lnTo>
                <a:lnTo>
                  <a:pt x="14935" y="42163"/>
                </a:lnTo>
                <a:lnTo>
                  <a:pt x="15515" y="39499"/>
                </a:lnTo>
                <a:lnTo>
                  <a:pt x="16854" y="37724"/>
                </a:lnTo>
                <a:lnTo>
                  <a:pt x="18699" y="36540"/>
                </a:lnTo>
                <a:lnTo>
                  <a:pt x="23954" y="34640"/>
                </a:lnTo>
                <a:lnTo>
                  <a:pt x="25338" y="33532"/>
                </a:lnTo>
                <a:lnTo>
                  <a:pt x="27212" y="31840"/>
                </a:lnTo>
                <a:lnTo>
                  <a:pt x="29415" y="29760"/>
                </a:lnTo>
                <a:lnTo>
                  <a:pt x="31835" y="28373"/>
                </a:lnTo>
                <a:lnTo>
                  <a:pt x="34402" y="27449"/>
                </a:lnTo>
                <a:lnTo>
                  <a:pt x="40814" y="25965"/>
                </a:lnTo>
                <a:lnTo>
                  <a:pt x="42292" y="26796"/>
                </a:lnTo>
                <a:lnTo>
                  <a:pt x="44231" y="28302"/>
                </a:lnTo>
                <a:lnTo>
                  <a:pt x="46475" y="30258"/>
                </a:lnTo>
                <a:lnTo>
                  <a:pt x="48924" y="31563"/>
                </a:lnTo>
                <a:lnTo>
                  <a:pt x="51509" y="32433"/>
                </a:lnTo>
                <a:lnTo>
                  <a:pt x="54185" y="33013"/>
                </a:lnTo>
                <a:lnTo>
                  <a:pt x="55969" y="34351"/>
                </a:lnTo>
                <a:lnTo>
                  <a:pt x="57159" y="36197"/>
                </a:lnTo>
                <a:lnTo>
                  <a:pt x="57952" y="38379"/>
                </a:lnTo>
                <a:lnTo>
                  <a:pt x="58480" y="40787"/>
                </a:lnTo>
                <a:lnTo>
                  <a:pt x="58832" y="43345"/>
                </a:lnTo>
                <a:lnTo>
                  <a:pt x="59398" y="49742"/>
                </a:lnTo>
                <a:lnTo>
                  <a:pt x="59444" y="51220"/>
                </a:lnTo>
                <a:lnTo>
                  <a:pt x="59525" y="63111"/>
                </a:lnTo>
                <a:lnTo>
                  <a:pt x="58576" y="64895"/>
                </a:lnTo>
                <a:lnTo>
                  <a:pt x="56991" y="66084"/>
                </a:lnTo>
                <a:lnTo>
                  <a:pt x="54982" y="66877"/>
                </a:lnTo>
                <a:lnTo>
                  <a:pt x="52691" y="68358"/>
                </a:lnTo>
                <a:lnTo>
                  <a:pt x="50211" y="70298"/>
                </a:lnTo>
                <a:lnTo>
                  <a:pt x="43936" y="75704"/>
                </a:lnTo>
                <a:lnTo>
                  <a:pt x="42469" y="76147"/>
                </a:lnTo>
                <a:lnTo>
                  <a:pt x="40538" y="76443"/>
                </a:lnTo>
                <a:lnTo>
                  <a:pt x="38299" y="76640"/>
                </a:lnTo>
                <a:lnTo>
                  <a:pt x="35853" y="75819"/>
                </a:lnTo>
                <a:lnTo>
                  <a:pt x="33270" y="74320"/>
                </a:lnTo>
                <a:lnTo>
                  <a:pt x="30596" y="72367"/>
                </a:lnTo>
                <a:lnTo>
                  <a:pt x="27860" y="71065"/>
                </a:lnTo>
                <a:lnTo>
                  <a:pt x="25084" y="70198"/>
                </a:lnTo>
                <a:lnTo>
                  <a:pt x="22281" y="69619"/>
                </a:lnTo>
                <a:lnTo>
                  <a:pt x="20412" y="68281"/>
                </a:lnTo>
                <a:lnTo>
                  <a:pt x="19166" y="66437"/>
                </a:lnTo>
                <a:lnTo>
                  <a:pt x="18336" y="64254"/>
                </a:lnTo>
                <a:lnTo>
                  <a:pt x="16829" y="61847"/>
                </a:lnTo>
                <a:lnTo>
                  <a:pt x="14873" y="59289"/>
                </a:lnTo>
                <a:lnTo>
                  <a:pt x="12616" y="56632"/>
                </a:lnTo>
                <a:lnTo>
                  <a:pt x="10159" y="53908"/>
                </a:lnTo>
                <a:lnTo>
                  <a:pt x="4888" y="48341"/>
                </a:lnTo>
                <a:lnTo>
                  <a:pt x="3102" y="45524"/>
                </a:lnTo>
                <a:lnTo>
                  <a:pt x="1911" y="42692"/>
                </a:lnTo>
                <a:lnTo>
                  <a:pt x="1117" y="39852"/>
                </a:lnTo>
                <a:lnTo>
                  <a:pt x="588" y="37006"/>
                </a:lnTo>
                <a:lnTo>
                  <a:pt x="235" y="34156"/>
                </a:lnTo>
                <a:lnTo>
                  <a:pt x="0" y="31304"/>
                </a:lnTo>
                <a:lnTo>
                  <a:pt x="796" y="28450"/>
                </a:lnTo>
                <a:lnTo>
                  <a:pt x="2279" y="25595"/>
                </a:lnTo>
                <a:lnTo>
                  <a:pt x="4220" y="22739"/>
                </a:lnTo>
                <a:lnTo>
                  <a:pt x="6466" y="19882"/>
                </a:lnTo>
                <a:lnTo>
                  <a:pt x="8917" y="17026"/>
                </a:lnTo>
                <a:lnTo>
                  <a:pt x="15142" y="10148"/>
                </a:lnTo>
                <a:lnTo>
                  <a:pt x="23921" y="1222"/>
                </a:lnTo>
                <a:lnTo>
                  <a:pt x="25316" y="776"/>
                </a:lnTo>
                <a:lnTo>
                  <a:pt x="27198" y="478"/>
                </a:lnTo>
                <a:lnTo>
                  <a:pt x="29405" y="279"/>
                </a:lnTo>
                <a:lnTo>
                  <a:pt x="31829" y="147"/>
                </a:lnTo>
                <a:lnTo>
                  <a:pt x="37062" y="0"/>
                </a:lnTo>
                <a:lnTo>
                  <a:pt x="38839" y="914"/>
                </a:lnTo>
                <a:lnTo>
                  <a:pt x="40023" y="2475"/>
                </a:lnTo>
                <a:lnTo>
                  <a:pt x="41924" y="7273"/>
                </a:lnTo>
                <a:lnTo>
                  <a:pt x="42080" y="8619"/>
                </a:lnTo>
                <a:lnTo>
                  <a:pt x="42184" y="10470"/>
                </a:lnTo>
                <a:lnTo>
                  <a:pt x="42299" y="15065"/>
                </a:lnTo>
                <a:lnTo>
                  <a:pt x="42389" y="32514"/>
                </a:lnTo>
                <a:lnTo>
                  <a:pt x="41437" y="34019"/>
                </a:lnTo>
                <a:lnTo>
                  <a:pt x="39851" y="35975"/>
                </a:lnTo>
                <a:lnTo>
                  <a:pt x="37840" y="38232"/>
                </a:lnTo>
                <a:lnTo>
                  <a:pt x="35547" y="39736"/>
                </a:lnTo>
                <a:lnTo>
                  <a:pt x="33067" y="40739"/>
                </a:lnTo>
                <a:lnTo>
                  <a:pt x="30460" y="41408"/>
                </a:lnTo>
                <a:lnTo>
                  <a:pt x="27770" y="41854"/>
                </a:lnTo>
                <a:lnTo>
                  <a:pt x="25024" y="42150"/>
                </a:lnTo>
                <a:lnTo>
                  <a:pt x="16675" y="427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7"/>
          <p:cNvSpPr/>
          <p:nvPr/>
        </p:nvSpPr>
        <p:spPr>
          <a:xfrm>
            <a:off x="3277561" y="5016221"/>
            <a:ext cx="42854" cy="58668"/>
          </a:xfrm>
          <a:custGeom>
            <a:avLst/>
            <a:gdLst/>
            <a:ahLst/>
            <a:cxnLst/>
            <a:rect l="0" t="0" r="0" b="0"/>
            <a:pathLst>
              <a:path w="42854" h="58668">
                <a:moveTo>
                  <a:pt x="42853" y="41554"/>
                </a:moveTo>
                <a:lnTo>
                  <a:pt x="42853" y="48935"/>
                </a:lnTo>
                <a:lnTo>
                  <a:pt x="41901" y="49332"/>
                </a:lnTo>
                <a:lnTo>
                  <a:pt x="40314" y="49596"/>
                </a:lnTo>
                <a:lnTo>
                  <a:pt x="38303" y="49773"/>
                </a:lnTo>
                <a:lnTo>
                  <a:pt x="36009" y="50843"/>
                </a:lnTo>
                <a:lnTo>
                  <a:pt x="33529" y="52509"/>
                </a:lnTo>
                <a:lnTo>
                  <a:pt x="27253" y="57476"/>
                </a:lnTo>
                <a:lnTo>
                  <a:pt x="25786" y="57884"/>
                </a:lnTo>
                <a:lnTo>
                  <a:pt x="23855" y="58156"/>
                </a:lnTo>
                <a:lnTo>
                  <a:pt x="18463" y="58591"/>
                </a:lnTo>
                <a:lnTo>
                  <a:pt x="15186" y="58651"/>
                </a:lnTo>
                <a:lnTo>
                  <a:pt x="12978" y="58667"/>
                </a:lnTo>
                <a:lnTo>
                  <a:pt x="10554" y="57725"/>
                </a:lnTo>
                <a:lnTo>
                  <a:pt x="7986" y="56145"/>
                </a:lnTo>
                <a:lnTo>
                  <a:pt x="459" y="50478"/>
                </a:lnTo>
                <a:lnTo>
                  <a:pt x="303" y="49408"/>
                </a:lnTo>
                <a:lnTo>
                  <a:pt x="199" y="47743"/>
                </a:lnTo>
                <a:lnTo>
                  <a:pt x="83" y="43352"/>
                </a:lnTo>
                <a:lnTo>
                  <a:pt x="3" y="34535"/>
                </a:lnTo>
                <a:lnTo>
                  <a:pt x="952" y="33065"/>
                </a:lnTo>
                <a:lnTo>
                  <a:pt x="2536" y="31132"/>
                </a:lnTo>
                <a:lnTo>
                  <a:pt x="4546" y="28891"/>
                </a:lnTo>
                <a:lnTo>
                  <a:pt x="6837" y="27397"/>
                </a:lnTo>
                <a:lnTo>
                  <a:pt x="9318" y="26401"/>
                </a:lnTo>
                <a:lnTo>
                  <a:pt x="15592" y="24802"/>
                </a:lnTo>
                <a:lnTo>
                  <a:pt x="17059" y="24671"/>
                </a:lnTo>
                <a:lnTo>
                  <a:pt x="18990" y="24583"/>
                </a:lnTo>
                <a:lnTo>
                  <a:pt x="23675" y="24487"/>
                </a:lnTo>
                <a:lnTo>
                  <a:pt x="37247" y="24419"/>
                </a:lnTo>
                <a:lnTo>
                  <a:pt x="39116" y="25368"/>
                </a:lnTo>
                <a:lnTo>
                  <a:pt x="40362" y="26953"/>
                </a:lnTo>
                <a:lnTo>
                  <a:pt x="42708" y="32628"/>
                </a:lnTo>
                <a:lnTo>
                  <a:pt x="42756" y="33699"/>
                </a:lnTo>
                <a:lnTo>
                  <a:pt x="42841" y="40331"/>
                </a:lnTo>
                <a:lnTo>
                  <a:pt x="41892" y="41691"/>
                </a:lnTo>
                <a:lnTo>
                  <a:pt x="40308" y="43550"/>
                </a:lnTo>
                <a:lnTo>
                  <a:pt x="38299" y="45742"/>
                </a:lnTo>
                <a:lnTo>
                  <a:pt x="36007" y="47204"/>
                </a:lnTo>
                <a:lnTo>
                  <a:pt x="33527" y="48178"/>
                </a:lnTo>
                <a:lnTo>
                  <a:pt x="27253" y="49741"/>
                </a:lnTo>
                <a:lnTo>
                  <a:pt x="25786" y="49870"/>
                </a:lnTo>
                <a:lnTo>
                  <a:pt x="23855" y="49955"/>
                </a:lnTo>
                <a:lnTo>
                  <a:pt x="19170" y="50050"/>
                </a:lnTo>
                <a:lnTo>
                  <a:pt x="10148" y="50116"/>
                </a:lnTo>
                <a:lnTo>
                  <a:pt x="9620" y="49167"/>
                </a:lnTo>
                <a:lnTo>
                  <a:pt x="9268" y="47582"/>
                </a:lnTo>
                <a:lnTo>
                  <a:pt x="9033" y="45573"/>
                </a:lnTo>
                <a:lnTo>
                  <a:pt x="7924" y="43280"/>
                </a:lnTo>
                <a:lnTo>
                  <a:pt x="6232" y="40800"/>
                </a:lnTo>
                <a:lnTo>
                  <a:pt x="1224" y="34526"/>
                </a:lnTo>
                <a:lnTo>
                  <a:pt x="813" y="33058"/>
                </a:lnTo>
                <a:lnTo>
                  <a:pt x="539" y="31127"/>
                </a:lnTo>
                <a:lnTo>
                  <a:pt x="356" y="28888"/>
                </a:lnTo>
                <a:lnTo>
                  <a:pt x="235" y="26442"/>
                </a:lnTo>
                <a:lnTo>
                  <a:pt x="23" y="17421"/>
                </a:lnTo>
                <a:lnTo>
                  <a:pt x="0" y="11755"/>
                </a:lnTo>
                <a:lnTo>
                  <a:pt x="950" y="10258"/>
                </a:lnTo>
                <a:lnTo>
                  <a:pt x="2536" y="9260"/>
                </a:lnTo>
                <a:lnTo>
                  <a:pt x="4545" y="8594"/>
                </a:lnTo>
                <a:lnTo>
                  <a:pt x="5884" y="7198"/>
                </a:lnTo>
                <a:lnTo>
                  <a:pt x="6778" y="5315"/>
                </a:lnTo>
                <a:lnTo>
                  <a:pt x="8210" y="0"/>
                </a:lnTo>
                <a:lnTo>
                  <a:pt x="9281" y="516"/>
                </a:lnTo>
                <a:lnTo>
                  <a:pt x="10947" y="1813"/>
                </a:lnTo>
                <a:lnTo>
                  <a:pt x="15913" y="6187"/>
                </a:lnTo>
                <a:lnTo>
                  <a:pt x="16321" y="7498"/>
                </a:lnTo>
                <a:lnTo>
                  <a:pt x="16592" y="9325"/>
                </a:lnTo>
                <a:lnTo>
                  <a:pt x="17136" y="158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58"/>
          <p:cNvSpPr/>
          <p:nvPr/>
        </p:nvSpPr>
        <p:spPr>
          <a:xfrm>
            <a:off x="2926079" y="4667074"/>
            <a:ext cx="51298" cy="55980"/>
          </a:xfrm>
          <a:custGeom>
            <a:avLst/>
            <a:gdLst/>
            <a:ahLst/>
            <a:cxnLst/>
            <a:rect l="0" t="0" r="0" b="0"/>
            <a:pathLst>
              <a:path w="51298" h="55980">
                <a:moveTo>
                  <a:pt x="8573" y="4938"/>
                </a:moveTo>
                <a:lnTo>
                  <a:pt x="13124" y="388"/>
                </a:lnTo>
                <a:lnTo>
                  <a:pt x="14464" y="0"/>
                </a:lnTo>
                <a:lnTo>
                  <a:pt x="15358" y="693"/>
                </a:lnTo>
                <a:lnTo>
                  <a:pt x="16793" y="4100"/>
                </a:lnTo>
                <a:lnTo>
                  <a:pt x="17863" y="4379"/>
                </a:lnTo>
                <a:lnTo>
                  <a:pt x="19529" y="4566"/>
                </a:lnTo>
                <a:lnTo>
                  <a:pt x="21592" y="4690"/>
                </a:lnTo>
                <a:lnTo>
                  <a:pt x="26424" y="4828"/>
                </a:lnTo>
                <a:lnTo>
                  <a:pt x="32737" y="4917"/>
                </a:lnTo>
                <a:lnTo>
                  <a:pt x="34207" y="5876"/>
                </a:lnTo>
                <a:lnTo>
                  <a:pt x="36140" y="7468"/>
                </a:lnTo>
                <a:lnTo>
                  <a:pt x="38381" y="9483"/>
                </a:lnTo>
                <a:lnTo>
                  <a:pt x="40827" y="10825"/>
                </a:lnTo>
                <a:lnTo>
                  <a:pt x="43411" y="11721"/>
                </a:lnTo>
                <a:lnTo>
                  <a:pt x="46086" y="12317"/>
                </a:lnTo>
                <a:lnTo>
                  <a:pt x="47869" y="13668"/>
                </a:lnTo>
                <a:lnTo>
                  <a:pt x="49058" y="15520"/>
                </a:lnTo>
                <a:lnTo>
                  <a:pt x="49850" y="17708"/>
                </a:lnTo>
                <a:lnTo>
                  <a:pt x="50379" y="20119"/>
                </a:lnTo>
                <a:lnTo>
                  <a:pt x="50731" y="22678"/>
                </a:lnTo>
                <a:lnTo>
                  <a:pt x="51297" y="29080"/>
                </a:lnTo>
                <a:lnTo>
                  <a:pt x="50390" y="30558"/>
                </a:lnTo>
                <a:lnTo>
                  <a:pt x="48834" y="32495"/>
                </a:lnTo>
                <a:lnTo>
                  <a:pt x="46844" y="34740"/>
                </a:lnTo>
                <a:lnTo>
                  <a:pt x="45517" y="37189"/>
                </a:lnTo>
                <a:lnTo>
                  <a:pt x="44632" y="39773"/>
                </a:lnTo>
                <a:lnTo>
                  <a:pt x="44043" y="42449"/>
                </a:lnTo>
                <a:lnTo>
                  <a:pt x="42697" y="44233"/>
                </a:lnTo>
                <a:lnTo>
                  <a:pt x="40847" y="45422"/>
                </a:lnTo>
                <a:lnTo>
                  <a:pt x="38662" y="46215"/>
                </a:lnTo>
                <a:lnTo>
                  <a:pt x="36252" y="47696"/>
                </a:lnTo>
                <a:lnTo>
                  <a:pt x="33693" y="49636"/>
                </a:lnTo>
                <a:lnTo>
                  <a:pt x="27293" y="55043"/>
                </a:lnTo>
                <a:lnTo>
                  <a:pt x="25816" y="55486"/>
                </a:lnTo>
                <a:lnTo>
                  <a:pt x="23878" y="55782"/>
                </a:lnTo>
                <a:lnTo>
                  <a:pt x="21634" y="55979"/>
                </a:lnTo>
                <a:lnTo>
                  <a:pt x="20138" y="55158"/>
                </a:lnTo>
                <a:lnTo>
                  <a:pt x="19140" y="53658"/>
                </a:lnTo>
                <a:lnTo>
                  <a:pt x="17539" y="48958"/>
                </a:lnTo>
                <a:lnTo>
                  <a:pt x="16456" y="48572"/>
                </a:lnTo>
                <a:lnTo>
                  <a:pt x="14781" y="48315"/>
                </a:lnTo>
                <a:lnTo>
                  <a:pt x="12711" y="48143"/>
                </a:lnTo>
                <a:lnTo>
                  <a:pt x="11332" y="47077"/>
                </a:lnTo>
                <a:lnTo>
                  <a:pt x="10412" y="45413"/>
                </a:lnTo>
                <a:lnTo>
                  <a:pt x="9799" y="43351"/>
                </a:lnTo>
                <a:lnTo>
                  <a:pt x="9391" y="41024"/>
                </a:lnTo>
                <a:lnTo>
                  <a:pt x="9118" y="38521"/>
                </a:lnTo>
                <a:lnTo>
                  <a:pt x="8936" y="35899"/>
                </a:lnTo>
                <a:lnTo>
                  <a:pt x="8815" y="33199"/>
                </a:lnTo>
                <a:lnTo>
                  <a:pt x="8681" y="27658"/>
                </a:lnTo>
                <a:lnTo>
                  <a:pt x="8605" y="19184"/>
                </a:lnTo>
                <a:lnTo>
                  <a:pt x="9547" y="17293"/>
                </a:lnTo>
                <a:lnTo>
                  <a:pt x="11127" y="16032"/>
                </a:lnTo>
                <a:lnTo>
                  <a:pt x="13133" y="15192"/>
                </a:lnTo>
                <a:lnTo>
                  <a:pt x="14471" y="13679"/>
                </a:lnTo>
                <a:lnTo>
                  <a:pt x="15362" y="11718"/>
                </a:lnTo>
                <a:lnTo>
                  <a:pt x="15957" y="9458"/>
                </a:lnTo>
                <a:lnTo>
                  <a:pt x="17306" y="7951"/>
                </a:lnTo>
                <a:lnTo>
                  <a:pt x="19157" y="6947"/>
                </a:lnTo>
                <a:lnTo>
                  <a:pt x="24422" y="5335"/>
                </a:lnTo>
                <a:lnTo>
                  <a:pt x="25807" y="5203"/>
                </a:lnTo>
                <a:lnTo>
                  <a:pt x="27682" y="5114"/>
                </a:lnTo>
                <a:lnTo>
                  <a:pt x="29885" y="5056"/>
                </a:lnTo>
                <a:lnTo>
                  <a:pt x="32306" y="5969"/>
                </a:lnTo>
                <a:lnTo>
                  <a:pt x="34873" y="7530"/>
                </a:lnTo>
                <a:lnTo>
                  <a:pt x="41285" y="12329"/>
                </a:lnTo>
                <a:lnTo>
                  <a:pt x="42763" y="13675"/>
                </a:lnTo>
                <a:lnTo>
                  <a:pt x="46946" y="17712"/>
                </a:lnTo>
                <a:lnTo>
                  <a:pt x="48443" y="20122"/>
                </a:lnTo>
                <a:lnTo>
                  <a:pt x="49440" y="22680"/>
                </a:lnTo>
                <a:lnTo>
                  <a:pt x="50106" y="25339"/>
                </a:lnTo>
                <a:lnTo>
                  <a:pt x="49596" y="27111"/>
                </a:lnTo>
                <a:lnTo>
                  <a:pt x="48304" y="28293"/>
                </a:lnTo>
                <a:lnTo>
                  <a:pt x="46490" y="29080"/>
                </a:lnTo>
                <a:lnTo>
                  <a:pt x="44329" y="30558"/>
                </a:lnTo>
                <a:lnTo>
                  <a:pt x="41935" y="32495"/>
                </a:lnTo>
                <a:lnTo>
                  <a:pt x="34738" y="38834"/>
                </a:lnTo>
                <a:lnTo>
                  <a:pt x="33636" y="38965"/>
                </a:lnTo>
                <a:lnTo>
                  <a:pt x="31949" y="39053"/>
                </a:lnTo>
                <a:lnTo>
                  <a:pt x="27535" y="39150"/>
                </a:lnTo>
                <a:lnTo>
                  <a:pt x="13056" y="39225"/>
                </a:lnTo>
                <a:lnTo>
                  <a:pt x="10609" y="38274"/>
                </a:lnTo>
                <a:lnTo>
                  <a:pt x="8025" y="36687"/>
                </a:lnTo>
                <a:lnTo>
                  <a:pt x="0" y="306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59"/>
          <p:cNvSpPr/>
          <p:nvPr/>
        </p:nvSpPr>
        <p:spPr>
          <a:xfrm>
            <a:off x="2523172" y="4294823"/>
            <a:ext cx="42498" cy="33903"/>
          </a:xfrm>
          <a:custGeom>
            <a:avLst/>
            <a:gdLst/>
            <a:ahLst/>
            <a:cxnLst/>
            <a:rect l="0" t="0" r="0" b="0"/>
            <a:pathLst>
              <a:path w="42498" h="33903">
                <a:moveTo>
                  <a:pt x="0" y="8572"/>
                </a:moveTo>
                <a:lnTo>
                  <a:pt x="7381" y="1191"/>
                </a:lnTo>
                <a:lnTo>
                  <a:pt x="8731" y="794"/>
                </a:lnTo>
                <a:lnTo>
                  <a:pt x="10583" y="529"/>
                </a:lnTo>
                <a:lnTo>
                  <a:pt x="12770" y="352"/>
                </a:lnTo>
                <a:lnTo>
                  <a:pt x="15181" y="234"/>
                </a:lnTo>
                <a:lnTo>
                  <a:pt x="20400" y="104"/>
                </a:lnTo>
                <a:lnTo>
                  <a:pt x="32632" y="9"/>
                </a:lnTo>
                <a:lnTo>
                  <a:pt x="33184" y="958"/>
                </a:lnTo>
                <a:lnTo>
                  <a:pt x="33553" y="2543"/>
                </a:lnTo>
                <a:lnTo>
                  <a:pt x="33799" y="4553"/>
                </a:lnTo>
                <a:lnTo>
                  <a:pt x="34915" y="6845"/>
                </a:lnTo>
                <a:lnTo>
                  <a:pt x="36612" y="9325"/>
                </a:lnTo>
                <a:lnTo>
                  <a:pt x="41628" y="15600"/>
                </a:lnTo>
                <a:lnTo>
                  <a:pt x="42039" y="17067"/>
                </a:lnTo>
                <a:lnTo>
                  <a:pt x="42314" y="18998"/>
                </a:lnTo>
                <a:lnTo>
                  <a:pt x="42497" y="21237"/>
                </a:lnTo>
                <a:lnTo>
                  <a:pt x="41666" y="22730"/>
                </a:lnTo>
                <a:lnTo>
                  <a:pt x="40160" y="23726"/>
                </a:lnTo>
                <a:lnTo>
                  <a:pt x="38203" y="24390"/>
                </a:lnTo>
                <a:lnTo>
                  <a:pt x="36899" y="25784"/>
                </a:lnTo>
                <a:lnTo>
                  <a:pt x="36029" y="27667"/>
                </a:lnTo>
                <a:lnTo>
                  <a:pt x="34392" y="33902"/>
                </a:lnTo>
                <a:lnTo>
                  <a:pt x="34358" y="33078"/>
                </a:lnTo>
                <a:lnTo>
                  <a:pt x="34320" y="29623"/>
                </a:lnTo>
                <a:lnTo>
                  <a:pt x="33357" y="28321"/>
                </a:lnTo>
                <a:lnTo>
                  <a:pt x="31764" y="27453"/>
                </a:lnTo>
                <a:lnTo>
                  <a:pt x="29748" y="26874"/>
                </a:lnTo>
                <a:lnTo>
                  <a:pt x="28405" y="25536"/>
                </a:lnTo>
                <a:lnTo>
                  <a:pt x="27509" y="23691"/>
                </a:lnTo>
                <a:lnTo>
                  <a:pt x="26912" y="21509"/>
                </a:lnTo>
                <a:lnTo>
                  <a:pt x="26514" y="19102"/>
                </a:lnTo>
                <a:lnTo>
                  <a:pt x="26248" y="16544"/>
                </a:lnTo>
                <a:lnTo>
                  <a:pt x="25822" y="10146"/>
                </a:lnTo>
                <a:lnTo>
                  <a:pt x="25764" y="6732"/>
                </a:lnTo>
                <a:lnTo>
                  <a:pt x="25718" y="116"/>
                </a:lnTo>
                <a:lnTo>
                  <a:pt x="26671" y="77"/>
                </a:lnTo>
                <a:lnTo>
                  <a:pt x="34185" y="0"/>
                </a:lnTo>
                <a:lnTo>
                  <a:pt x="34220" y="952"/>
                </a:lnTo>
                <a:lnTo>
                  <a:pt x="34287" y="15599"/>
                </a:lnTo>
                <a:lnTo>
                  <a:pt x="33336" y="17067"/>
                </a:lnTo>
                <a:lnTo>
                  <a:pt x="31749" y="18998"/>
                </a:lnTo>
                <a:lnTo>
                  <a:pt x="25717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60"/>
          <p:cNvSpPr/>
          <p:nvPr/>
        </p:nvSpPr>
        <p:spPr>
          <a:xfrm>
            <a:off x="1794509" y="3514725"/>
            <a:ext cx="2271714" cy="2348866"/>
          </a:xfrm>
          <a:custGeom>
            <a:avLst/>
            <a:gdLst/>
            <a:ahLst/>
            <a:cxnLst/>
            <a:rect l="0" t="0" r="0" b="0"/>
            <a:pathLst>
              <a:path w="2271714" h="2348866">
                <a:moveTo>
                  <a:pt x="2271713" y="2348865"/>
                </a:moveTo>
                <a:lnTo>
                  <a:pt x="2271713" y="2341483"/>
                </a:lnTo>
                <a:lnTo>
                  <a:pt x="2270761" y="2341086"/>
                </a:lnTo>
                <a:lnTo>
                  <a:pt x="2264332" y="2340397"/>
                </a:lnTo>
                <a:lnTo>
                  <a:pt x="2263935" y="2339409"/>
                </a:lnTo>
                <a:lnTo>
                  <a:pt x="2263494" y="2335772"/>
                </a:lnTo>
                <a:lnTo>
                  <a:pt x="2262423" y="2334421"/>
                </a:lnTo>
                <a:lnTo>
                  <a:pt x="2260758" y="2333521"/>
                </a:lnTo>
                <a:lnTo>
                  <a:pt x="2258694" y="2332920"/>
                </a:lnTo>
                <a:lnTo>
                  <a:pt x="2257319" y="2331568"/>
                </a:lnTo>
                <a:lnTo>
                  <a:pt x="2256402" y="2329713"/>
                </a:lnTo>
                <a:lnTo>
                  <a:pt x="2255791" y="2327524"/>
                </a:lnTo>
                <a:lnTo>
                  <a:pt x="2252571" y="2322553"/>
                </a:lnTo>
                <a:lnTo>
                  <a:pt x="2242744" y="2311599"/>
                </a:lnTo>
                <a:lnTo>
                  <a:pt x="2240017" y="2309734"/>
                </a:lnTo>
                <a:lnTo>
                  <a:pt x="2231630" y="2306155"/>
                </a:lnTo>
                <a:lnTo>
                  <a:pt x="2220263" y="2296895"/>
                </a:lnTo>
                <a:lnTo>
                  <a:pt x="2208845" y="2285894"/>
                </a:lnTo>
                <a:lnTo>
                  <a:pt x="2205988" y="2284024"/>
                </a:lnTo>
                <a:lnTo>
                  <a:pt x="2197417" y="2280441"/>
                </a:lnTo>
                <a:lnTo>
                  <a:pt x="2185988" y="2271178"/>
                </a:lnTo>
                <a:lnTo>
                  <a:pt x="2148841" y="2234562"/>
                </a:lnTo>
                <a:lnTo>
                  <a:pt x="2145983" y="2232658"/>
                </a:lnTo>
                <a:lnTo>
                  <a:pt x="2140268" y="2230542"/>
                </a:lnTo>
                <a:lnTo>
                  <a:pt x="2138363" y="2229025"/>
                </a:lnTo>
                <a:lnTo>
                  <a:pt x="2137093" y="2227062"/>
                </a:lnTo>
                <a:lnTo>
                  <a:pt x="2136246" y="2224801"/>
                </a:lnTo>
                <a:lnTo>
                  <a:pt x="2132766" y="2219748"/>
                </a:lnTo>
                <a:lnTo>
                  <a:pt x="2121827" y="2207624"/>
                </a:lnTo>
                <a:lnTo>
                  <a:pt x="2120354" y="2205175"/>
                </a:lnTo>
                <a:lnTo>
                  <a:pt x="2117328" y="2197176"/>
                </a:lnTo>
                <a:lnTo>
                  <a:pt x="2108255" y="2185939"/>
                </a:lnTo>
                <a:lnTo>
                  <a:pt x="2097291" y="2174548"/>
                </a:lnTo>
                <a:lnTo>
                  <a:pt x="2095424" y="2171694"/>
                </a:lnTo>
                <a:lnTo>
                  <a:pt x="2091844" y="2163125"/>
                </a:lnTo>
                <a:lnTo>
                  <a:pt x="2082584" y="2151696"/>
                </a:lnTo>
                <a:lnTo>
                  <a:pt x="2060237" y="2127885"/>
                </a:lnTo>
                <a:lnTo>
                  <a:pt x="2045967" y="2107169"/>
                </a:lnTo>
                <a:lnTo>
                  <a:pt x="2034540" y="2093830"/>
                </a:lnTo>
                <a:lnTo>
                  <a:pt x="2028825" y="2084386"/>
                </a:lnTo>
                <a:lnTo>
                  <a:pt x="2020570" y="2076379"/>
                </a:lnTo>
                <a:lnTo>
                  <a:pt x="2015702" y="2072909"/>
                </a:lnTo>
                <a:lnTo>
                  <a:pt x="2012457" y="2069644"/>
                </a:lnTo>
                <a:lnTo>
                  <a:pt x="2010293" y="2066516"/>
                </a:lnTo>
                <a:lnTo>
                  <a:pt x="2008851" y="2063477"/>
                </a:lnTo>
                <a:lnTo>
                  <a:pt x="1977670" y="2024636"/>
                </a:lnTo>
                <a:lnTo>
                  <a:pt x="1974340" y="2016486"/>
                </a:lnTo>
                <a:lnTo>
                  <a:pt x="1973451" y="2012979"/>
                </a:lnTo>
                <a:lnTo>
                  <a:pt x="1969925" y="2006542"/>
                </a:lnTo>
                <a:lnTo>
                  <a:pt x="1959900" y="1994649"/>
                </a:lnTo>
                <a:lnTo>
                  <a:pt x="1942856" y="1982175"/>
                </a:lnTo>
                <a:lnTo>
                  <a:pt x="1903109" y="1934891"/>
                </a:lnTo>
                <a:lnTo>
                  <a:pt x="1894527" y="1922041"/>
                </a:lnTo>
                <a:lnTo>
                  <a:pt x="1868805" y="1892029"/>
                </a:lnTo>
                <a:lnTo>
                  <a:pt x="1865948" y="1887145"/>
                </a:lnTo>
                <a:lnTo>
                  <a:pt x="1857693" y="1879179"/>
                </a:lnTo>
                <a:lnTo>
                  <a:pt x="1832011" y="1857480"/>
                </a:lnTo>
                <a:lnTo>
                  <a:pt x="1814544" y="1840239"/>
                </a:lnTo>
                <a:lnTo>
                  <a:pt x="1788797" y="1806293"/>
                </a:lnTo>
                <a:lnTo>
                  <a:pt x="1785939" y="1804270"/>
                </a:lnTo>
                <a:lnTo>
                  <a:pt x="1780223" y="1802023"/>
                </a:lnTo>
                <a:lnTo>
                  <a:pt x="1777366" y="1799518"/>
                </a:lnTo>
                <a:lnTo>
                  <a:pt x="1768793" y="1788797"/>
                </a:lnTo>
                <a:lnTo>
                  <a:pt x="1765936" y="1786891"/>
                </a:lnTo>
                <a:lnTo>
                  <a:pt x="1763078" y="1785621"/>
                </a:lnTo>
                <a:lnTo>
                  <a:pt x="1761173" y="1782869"/>
                </a:lnTo>
                <a:lnTo>
                  <a:pt x="1759056" y="1774731"/>
                </a:lnTo>
                <a:lnTo>
                  <a:pt x="1757539" y="1771799"/>
                </a:lnTo>
                <a:lnTo>
                  <a:pt x="1755576" y="1769844"/>
                </a:lnTo>
                <a:lnTo>
                  <a:pt x="1753314" y="1768541"/>
                </a:lnTo>
                <a:lnTo>
                  <a:pt x="1748261" y="1762013"/>
                </a:lnTo>
                <a:lnTo>
                  <a:pt x="1740061" y="1750168"/>
                </a:lnTo>
                <a:lnTo>
                  <a:pt x="1737256" y="1746851"/>
                </a:lnTo>
                <a:lnTo>
                  <a:pt x="1734433" y="1744640"/>
                </a:lnTo>
                <a:lnTo>
                  <a:pt x="1728757" y="1742183"/>
                </a:lnTo>
                <a:lnTo>
                  <a:pt x="1726862" y="1740575"/>
                </a:lnTo>
                <a:lnTo>
                  <a:pt x="1725599" y="1738551"/>
                </a:lnTo>
                <a:lnTo>
                  <a:pt x="1724757" y="1736249"/>
                </a:lnTo>
                <a:lnTo>
                  <a:pt x="1721281" y="1731151"/>
                </a:lnTo>
                <a:lnTo>
                  <a:pt x="1675446" y="1683067"/>
                </a:lnTo>
                <a:lnTo>
                  <a:pt x="1671814" y="1674495"/>
                </a:lnTo>
                <a:lnTo>
                  <a:pt x="1662536" y="1663065"/>
                </a:lnTo>
                <a:lnTo>
                  <a:pt x="1659855" y="1660207"/>
                </a:lnTo>
                <a:lnTo>
                  <a:pt x="1658068" y="1657350"/>
                </a:lnTo>
                <a:lnTo>
                  <a:pt x="1654600" y="1648777"/>
                </a:lnTo>
                <a:lnTo>
                  <a:pt x="1645377" y="1637347"/>
                </a:lnTo>
                <a:lnTo>
                  <a:pt x="1642701" y="1634490"/>
                </a:lnTo>
                <a:lnTo>
                  <a:pt x="1639964" y="1632585"/>
                </a:lnTo>
                <a:lnTo>
                  <a:pt x="1634383" y="1630468"/>
                </a:lnTo>
                <a:lnTo>
                  <a:pt x="1632514" y="1628951"/>
                </a:lnTo>
                <a:lnTo>
                  <a:pt x="1631268" y="1626987"/>
                </a:lnTo>
                <a:lnTo>
                  <a:pt x="1630437" y="1624726"/>
                </a:lnTo>
                <a:lnTo>
                  <a:pt x="1626974" y="1619673"/>
                </a:lnTo>
                <a:lnTo>
                  <a:pt x="1581149" y="1571624"/>
                </a:lnTo>
                <a:lnTo>
                  <a:pt x="1577516" y="1563052"/>
                </a:lnTo>
                <a:lnTo>
                  <a:pt x="1573291" y="1557337"/>
                </a:lnTo>
                <a:lnTo>
                  <a:pt x="1570831" y="1555432"/>
                </a:lnTo>
                <a:lnTo>
                  <a:pt x="1568238" y="1554162"/>
                </a:lnTo>
                <a:lnTo>
                  <a:pt x="1565557" y="1553315"/>
                </a:lnTo>
                <a:lnTo>
                  <a:pt x="1560038" y="1549835"/>
                </a:lnTo>
                <a:lnTo>
                  <a:pt x="1557234" y="1547573"/>
                </a:lnTo>
                <a:lnTo>
                  <a:pt x="1555363" y="1545113"/>
                </a:lnTo>
                <a:lnTo>
                  <a:pt x="1554117" y="1542520"/>
                </a:lnTo>
                <a:lnTo>
                  <a:pt x="1553285" y="1539839"/>
                </a:lnTo>
                <a:lnTo>
                  <a:pt x="1549822" y="1534320"/>
                </a:lnTo>
                <a:lnTo>
                  <a:pt x="1539837" y="1523016"/>
                </a:lnTo>
                <a:lnTo>
                  <a:pt x="1538051" y="1519216"/>
                </a:lnTo>
                <a:lnTo>
                  <a:pt x="1536066" y="1509914"/>
                </a:lnTo>
                <a:lnTo>
                  <a:pt x="1534584" y="1506672"/>
                </a:lnTo>
                <a:lnTo>
                  <a:pt x="1532644" y="1504510"/>
                </a:lnTo>
                <a:lnTo>
                  <a:pt x="1525362" y="1498928"/>
                </a:lnTo>
                <a:lnTo>
                  <a:pt x="1505872" y="1480111"/>
                </a:lnTo>
                <a:lnTo>
                  <a:pt x="1503024" y="1478231"/>
                </a:lnTo>
                <a:lnTo>
                  <a:pt x="1497321" y="1476141"/>
                </a:lnTo>
                <a:lnTo>
                  <a:pt x="1495419" y="1474631"/>
                </a:lnTo>
                <a:lnTo>
                  <a:pt x="1494151" y="1472672"/>
                </a:lnTo>
                <a:lnTo>
                  <a:pt x="1493306" y="1470414"/>
                </a:lnTo>
                <a:lnTo>
                  <a:pt x="1489827" y="1465364"/>
                </a:lnTo>
                <a:lnTo>
                  <a:pt x="1454112" y="1428396"/>
                </a:lnTo>
                <a:lnTo>
                  <a:pt x="1451374" y="1426609"/>
                </a:lnTo>
                <a:lnTo>
                  <a:pt x="1442968" y="1423141"/>
                </a:lnTo>
                <a:lnTo>
                  <a:pt x="1431594" y="1413919"/>
                </a:lnTo>
                <a:lnTo>
                  <a:pt x="1428741" y="1411243"/>
                </a:lnTo>
                <a:lnTo>
                  <a:pt x="1425887" y="1409458"/>
                </a:lnTo>
                <a:lnTo>
                  <a:pt x="1417319" y="1405994"/>
                </a:lnTo>
                <a:lnTo>
                  <a:pt x="1411604" y="1401809"/>
                </a:lnTo>
                <a:lnTo>
                  <a:pt x="1409700" y="1399359"/>
                </a:lnTo>
                <a:lnTo>
                  <a:pt x="1408430" y="1396774"/>
                </a:lnTo>
                <a:lnTo>
                  <a:pt x="1407584" y="1394097"/>
                </a:lnTo>
                <a:lnTo>
                  <a:pt x="1404103" y="1388583"/>
                </a:lnTo>
                <a:lnTo>
                  <a:pt x="1398658" y="1381834"/>
                </a:lnTo>
                <a:lnTo>
                  <a:pt x="1388613" y="1376114"/>
                </a:lnTo>
                <a:lnTo>
                  <a:pt x="1385800" y="1373656"/>
                </a:lnTo>
                <a:lnTo>
                  <a:pt x="1383924" y="1371066"/>
                </a:lnTo>
                <a:lnTo>
                  <a:pt x="1380888" y="1365648"/>
                </a:lnTo>
                <a:lnTo>
                  <a:pt x="1368461" y="1351566"/>
                </a:lnTo>
                <a:lnTo>
                  <a:pt x="1365697" y="1349671"/>
                </a:lnTo>
                <a:lnTo>
                  <a:pt x="1357257" y="1346052"/>
                </a:lnTo>
                <a:lnTo>
                  <a:pt x="1345872" y="1336779"/>
                </a:lnTo>
                <a:lnTo>
                  <a:pt x="1343018" y="1334099"/>
                </a:lnTo>
                <a:lnTo>
                  <a:pt x="1340163" y="1332311"/>
                </a:lnTo>
                <a:lnTo>
                  <a:pt x="1331594" y="1328844"/>
                </a:lnTo>
                <a:lnTo>
                  <a:pt x="1325880" y="1324657"/>
                </a:lnTo>
                <a:lnTo>
                  <a:pt x="1323975" y="1322207"/>
                </a:lnTo>
                <a:lnTo>
                  <a:pt x="1322705" y="1319622"/>
                </a:lnTo>
                <a:lnTo>
                  <a:pt x="1321859" y="1316945"/>
                </a:lnTo>
                <a:lnTo>
                  <a:pt x="1318378" y="1311431"/>
                </a:lnTo>
                <a:lnTo>
                  <a:pt x="1308382" y="1300130"/>
                </a:lnTo>
                <a:lnTo>
                  <a:pt x="1305643" y="1298236"/>
                </a:lnTo>
                <a:lnTo>
                  <a:pt x="1297236" y="1294617"/>
                </a:lnTo>
                <a:lnTo>
                  <a:pt x="1285862" y="1285344"/>
                </a:lnTo>
                <a:lnTo>
                  <a:pt x="1274443" y="1274340"/>
                </a:lnTo>
                <a:lnTo>
                  <a:pt x="1272539" y="1271517"/>
                </a:lnTo>
                <a:lnTo>
                  <a:pt x="1268906" y="1262994"/>
                </a:lnTo>
                <a:lnTo>
                  <a:pt x="1264681" y="1257290"/>
                </a:lnTo>
                <a:lnTo>
                  <a:pt x="1262221" y="1255388"/>
                </a:lnTo>
                <a:lnTo>
                  <a:pt x="1259628" y="1254121"/>
                </a:lnTo>
                <a:lnTo>
                  <a:pt x="1256947" y="1253275"/>
                </a:lnTo>
                <a:lnTo>
                  <a:pt x="1254208" y="1250806"/>
                </a:lnTo>
                <a:lnTo>
                  <a:pt x="1188720" y="1180148"/>
                </a:lnTo>
                <a:lnTo>
                  <a:pt x="1186816" y="1177290"/>
                </a:lnTo>
                <a:lnTo>
                  <a:pt x="1183182" y="1168717"/>
                </a:lnTo>
                <a:lnTo>
                  <a:pt x="1173903" y="1157287"/>
                </a:lnTo>
                <a:lnTo>
                  <a:pt x="1168483" y="1150620"/>
                </a:lnTo>
                <a:lnTo>
                  <a:pt x="1154399" y="1129904"/>
                </a:lnTo>
                <a:lnTo>
                  <a:pt x="1126808" y="1100158"/>
                </a:lnTo>
                <a:lnTo>
                  <a:pt x="1123174" y="1091571"/>
                </a:lnTo>
                <a:lnTo>
                  <a:pt x="1113896" y="1080136"/>
                </a:lnTo>
                <a:lnTo>
                  <a:pt x="1077275" y="1042987"/>
                </a:lnTo>
                <a:lnTo>
                  <a:pt x="1074419" y="1041082"/>
                </a:lnTo>
                <a:lnTo>
                  <a:pt x="1065847" y="1037449"/>
                </a:lnTo>
                <a:lnTo>
                  <a:pt x="1054418" y="1028170"/>
                </a:lnTo>
                <a:lnTo>
                  <a:pt x="1025490" y="999769"/>
                </a:lnTo>
                <a:lnTo>
                  <a:pt x="1022750" y="997983"/>
                </a:lnTo>
                <a:lnTo>
                  <a:pt x="1014343" y="994516"/>
                </a:lnTo>
                <a:lnTo>
                  <a:pt x="1005820" y="988832"/>
                </a:lnTo>
                <a:lnTo>
                  <a:pt x="997262" y="985772"/>
                </a:lnTo>
                <a:lnTo>
                  <a:pt x="988694" y="980209"/>
                </a:lnTo>
                <a:lnTo>
                  <a:pt x="982979" y="978573"/>
                </a:lnTo>
                <a:lnTo>
                  <a:pt x="981075" y="977184"/>
                </a:lnTo>
                <a:lnTo>
                  <a:pt x="979805" y="975306"/>
                </a:lnTo>
                <a:lnTo>
                  <a:pt x="978959" y="973101"/>
                </a:lnTo>
                <a:lnTo>
                  <a:pt x="973216" y="965448"/>
                </a:lnTo>
                <a:lnTo>
                  <a:pt x="970756" y="963672"/>
                </a:lnTo>
                <a:lnTo>
                  <a:pt x="962743" y="960220"/>
                </a:lnTo>
                <a:lnTo>
                  <a:pt x="954336" y="954540"/>
                </a:lnTo>
                <a:lnTo>
                  <a:pt x="945812" y="951481"/>
                </a:lnTo>
                <a:lnTo>
                  <a:pt x="940109" y="947391"/>
                </a:lnTo>
                <a:lnTo>
                  <a:pt x="938207" y="944966"/>
                </a:lnTo>
                <a:lnTo>
                  <a:pt x="936939" y="942397"/>
                </a:lnTo>
                <a:lnTo>
                  <a:pt x="936093" y="939732"/>
                </a:lnTo>
                <a:lnTo>
                  <a:pt x="932614" y="934231"/>
                </a:lnTo>
                <a:lnTo>
                  <a:pt x="930353" y="931431"/>
                </a:lnTo>
                <a:lnTo>
                  <a:pt x="927893" y="929563"/>
                </a:lnTo>
                <a:lnTo>
                  <a:pt x="925301" y="928319"/>
                </a:lnTo>
                <a:lnTo>
                  <a:pt x="922620" y="927489"/>
                </a:lnTo>
                <a:lnTo>
                  <a:pt x="917101" y="924027"/>
                </a:lnTo>
                <a:lnTo>
                  <a:pt x="902950" y="912257"/>
                </a:lnTo>
                <a:lnTo>
                  <a:pt x="894392" y="908791"/>
                </a:lnTo>
                <a:lnTo>
                  <a:pt x="888680" y="904604"/>
                </a:lnTo>
                <a:lnTo>
                  <a:pt x="886776" y="902154"/>
                </a:lnTo>
                <a:lnTo>
                  <a:pt x="885507" y="899569"/>
                </a:lnTo>
                <a:lnTo>
                  <a:pt x="884660" y="896892"/>
                </a:lnTo>
                <a:lnTo>
                  <a:pt x="883144" y="895108"/>
                </a:lnTo>
                <a:lnTo>
                  <a:pt x="881180" y="893919"/>
                </a:lnTo>
                <a:lnTo>
                  <a:pt x="866634" y="887459"/>
                </a:lnTo>
                <a:lnTo>
                  <a:pt x="855480" y="879747"/>
                </a:lnTo>
                <a:lnTo>
                  <a:pt x="853213" y="877011"/>
                </a:lnTo>
                <a:lnTo>
                  <a:pt x="851701" y="874233"/>
                </a:lnTo>
                <a:lnTo>
                  <a:pt x="850693" y="871430"/>
                </a:lnTo>
                <a:lnTo>
                  <a:pt x="847034" y="865775"/>
                </a:lnTo>
                <a:lnTo>
                  <a:pt x="785708" y="802852"/>
                </a:lnTo>
                <a:lnTo>
                  <a:pt x="782886" y="800982"/>
                </a:lnTo>
                <a:lnTo>
                  <a:pt x="777209" y="798904"/>
                </a:lnTo>
                <a:lnTo>
                  <a:pt x="775315" y="797398"/>
                </a:lnTo>
                <a:lnTo>
                  <a:pt x="774052" y="795441"/>
                </a:lnTo>
                <a:lnTo>
                  <a:pt x="773210" y="793184"/>
                </a:lnTo>
                <a:lnTo>
                  <a:pt x="769734" y="788136"/>
                </a:lnTo>
                <a:lnTo>
                  <a:pt x="734369" y="751520"/>
                </a:lnTo>
                <a:lnTo>
                  <a:pt x="731514" y="749615"/>
                </a:lnTo>
                <a:lnTo>
                  <a:pt x="725803" y="747500"/>
                </a:lnTo>
                <a:lnTo>
                  <a:pt x="723899" y="745983"/>
                </a:lnTo>
                <a:lnTo>
                  <a:pt x="722629" y="744020"/>
                </a:lnTo>
                <a:lnTo>
                  <a:pt x="721783" y="741758"/>
                </a:lnTo>
                <a:lnTo>
                  <a:pt x="718303" y="736705"/>
                </a:lnTo>
                <a:lnTo>
                  <a:pt x="716041" y="734024"/>
                </a:lnTo>
                <a:lnTo>
                  <a:pt x="714533" y="731284"/>
                </a:lnTo>
                <a:lnTo>
                  <a:pt x="711459" y="722877"/>
                </a:lnTo>
                <a:lnTo>
                  <a:pt x="702369" y="711503"/>
                </a:lnTo>
                <a:lnTo>
                  <a:pt x="682909" y="691514"/>
                </a:lnTo>
                <a:lnTo>
                  <a:pt x="681016" y="688656"/>
                </a:lnTo>
                <a:lnTo>
                  <a:pt x="678911" y="682942"/>
                </a:lnTo>
                <a:lnTo>
                  <a:pt x="676445" y="680084"/>
                </a:lnTo>
                <a:lnTo>
                  <a:pt x="658063" y="665797"/>
                </a:lnTo>
                <a:lnTo>
                  <a:pt x="655879" y="662940"/>
                </a:lnTo>
                <a:lnTo>
                  <a:pt x="649834" y="651510"/>
                </a:lnTo>
                <a:lnTo>
                  <a:pt x="637954" y="637222"/>
                </a:lnTo>
                <a:lnTo>
                  <a:pt x="635961" y="631507"/>
                </a:lnTo>
                <a:lnTo>
                  <a:pt x="634476" y="629602"/>
                </a:lnTo>
                <a:lnTo>
                  <a:pt x="632534" y="628332"/>
                </a:lnTo>
                <a:lnTo>
                  <a:pt x="630287" y="627485"/>
                </a:lnTo>
                <a:lnTo>
                  <a:pt x="625250" y="624005"/>
                </a:lnTo>
                <a:lnTo>
                  <a:pt x="614256" y="614009"/>
                </a:lnTo>
                <a:lnTo>
                  <a:pt x="612387" y="611269"/>
                </a:lnTo>
                <a:lnTo>
                  <a:pt x="610310" y="605685"/>
                </a:lnTo>
                <a:lnTo>
                  <a:pt x="595297" y="584703"/>
                </a:lnTo>
                <a:lnTo>
                  <a:pt x="594032" y="581255"/>
                </a:lnTo>
                <a:lnTo>
                  <a:pt x="590087" y="574883"/>
                </a:lnTo>
                <a:lnTo>
                  <a:pt x="587701" y="571850"/>
                </a:lnTo>
                <a:lnTo>
                  <a:pt x="585159" y="569828"/>
                </a:lnTo>
                <a:lnTo>
                  <a:pt x="582511" y="568480"/>
                </a:lnTo>
                <a:lnTo>
                  <a:pt x="579793" y="567582"/>
                </a:lnTo>
                <a:lnTo>
                  <a:pt x="577982" y="566030"/>
                </a:lnTo>
                <a:lnTo>
                  <a:pt x="576774" y="564043"/>
                </a:lnTo>
                <a:lnTo>
                  <a:pt x="575968" y="561766"/>
                </a:lnTo>
                <a:lnTo>
                  <a:pt x="572534" y="556696"/>
                </a:lnTo>
                <a:lnTo>
                  <a:pt x="552379" y="534332"/>
                </a:lnTo>
                <a:lnTo>
                  <a:pt x="550302" y="528628"/>
                </a:lnTo>
                <a:lnTo>
                  <a:pt x="547843" y="525774"/>
                </a:lnTo>
                <a:lnTo>
                  <a:pt x="540031" y="520062"/>
                </a:lnTo>
                <a:lnTo>
                  <a:pt x="532749" y="516888"/>
                </a:lnTo>
                <a:lnTo>
                  <a:pt x="529474" y="516042"/>
                </a:lnTo>
                <a:lnTo>
                  <a:pt x="527290" y="514525"/>
                </a:lnTo>
                <a:lnTo>
                  <a:pt x="525834" y="512562"/>
                </a:lnTo>
                <a:lnTo>
                  <a:pt x="524864" y="510301"/>
                </a:lnTo>
                <a:lnTo>
                  <a:pt x="518706" y="505247"/>
                </a:lnTo>
                <a:lnTo>
                  <a:pt x="514396" y="502566"/>
                </a:lnTo>
                <a:lnTo>
                  <a:pt x="511523" y="499827"/>
                </a:lnTo>
                <a:lnTo>
                  <a:pt x="509608" y="497047"/>
                </a:lnTo>
                <a:lnTo>
                  <a:pt x="507480" y="491420"/>
                </a:lnTo>
                <a:lnTo>
                  <a:pt x="506535" y="485743"/>
                </a:lnTo>
                <a:lnTo>
                  <a:pt x="505330" y="482896"/>
                </a:lnTo>
                <a:lnTo>
                  <a:pt x="499083" y="474338"/>
                </a:lnTo>
                <a:lnTo>
                  <a:pt x="493912" y="468627"/>
                </a:lnTo>
                <a:lnTo>
                  <a:pt x="491200" y="466723"/>
                </a:lnTo>
                <a:lnTo>
                  <a:pt x="482832" y="463091"/>
                </a:lnTo>
                <a:lnTo>
                  <a:pt x="471471" y="453812"/>
                </a:lnTo>
                <a:lnTo>
                  <a:pt x="468619" y="451132"/>
                </a:lnTo>
                <a:lnTo>
                  <a:pt x="466718" y="448392"/>
                </a:lnTo>
                <a:lnTo>
                  <a:pt x="463090" y="439985"/>
                </a:lnTo>
                <a:lnTo>
                  <a:pt x="458865" y="434309"/>
                </a:lnTo>
                <a:lnTo>
                  <a:pt x="456405" y="432414"/>
                </a:lnTo>
                <a:lnTo>
                  <a:pt x="453813" y="431151"/>
                </a:lnTo>
                <a:lnTo>
                  <a:pt x="451132" y="430309"/>
                </a:lnTo>
                <a:lnTo>
                  <a:pt x="445613" y="426833"/>
                </a:lnTo>
                <a:lnTo>
                  <a:pt x="410704" y="394505"/>
                </a:lnTo>
                <a:lnTo>
                  <a:pt x="395593" y="385231"/>
                </a:lnTo>
                <a:lnTo>
                  <a:pt x="374407" y="365729"/>
                </a:lnTo>
                <a:lnTo>
                  <a:pt x="372477" y="362882"/>
                </a:lnTo>
                <a:lnTo>
                  <a:pt x="368809" y="354323"/>
                </a:lnTo>
                <a:lnTo>
                  <a:pt x="364576" y="348612"/>
                </a:lnTo>
                <a:lnTo>
                  <a:pt x="362113" y="346708"/>
                </a:lnTo>
                <a:lnTo>
                  <a:pt x="359519" y="345438"/>
                </a:lnTo>
                <a:lnTo>
                  <a:pt x="356837" y="344592"/>
                </a:lnTo>
                <a:lnTo>
                  <a:pt x="351317" y="341112"/>
                </a:lnTo>
                <a:lnTo>
                  <a:pt x="314642" y="308596"/>
                </a:lnTo>
                <a:lnTo>
                  <a:pt x="301825" y="300033"/>
                </a:lnTo>
                <a:lnTo>
                  <a:pt x="263165" y="265700"/>
                </a:lnTo>
                <a:lnTo>
                  <a:pt x="258311" y="262859"/>
                </a:lnTo>
                <a:lnTo>
                  <a:pt x="255075" y="260012"/>
                </a:lnTo>
                <a:lnTo>
                  <a:pt x="252918" y="257161"/>
                </a:lnTo>
                <a:lnTo>
                  <a:pt x="251480" y="254308"/>
                </a:lnTo>
                <a:lnTo>
                  <a:pt x="244801" y="248598"/>
                </a:lnTo>
                <a:lnTo>
                  <a:pt x="240354" y="245742"/>
                </a:lnTo>
                <a:lnTo>
                  <a:pt x="232872" y="237488"/>
                </a:lnTo>
                <a:lnTo>
                  <a:pt x="217356" y="217964"/>
                </a:lnTo>
                <a:lnTo>
                  <a:pt x="200042" y="199142"/>
                </a:lnTo>
                <a:lnTo>
                  <a:pt x="185740" y="178365"/>
                </a:lnTo>
                <a:lnTo>
                  <a:pt x="177484" y="171983"/>
                </a:lnTo>
                <a:lnTo>
                  <a:pt x="172615" y="168948"/>
                </a:lnTo>
                <a:lnTo>
                  <a:pt x="169370" y="165972"/>
                </a:lnTo>
                <a:lnTo>
                  <a:pt x="167206" y="163035"/>
                </a:lnTo>
                <a:lnTo>
                  <a:pt x="163849" y="157232"/>
                </a:lnTo>
                <a:lnTo>
                  <a:pt x="94302" y="85729"/>
                </a:lnTo>
                <a:lnTo>
                  <a:pt x="88585" y="79059"/>
                </a:lnTo>
                <a:lnTo>
                  <a:pt x="82869" y="69744"/>
                </a:lnTo>
                <a:lnTo>
                  <a:pt x="80011" y="66499"/>
                </a:lnTo>
                <a:lnTo>
                  <a:pt x="77153" y="64335"/>
                </a:lnTo>
                <a:lnTo>
                  <a:pt x="71438" y="60978"/>
                </a:lnTo>
                <a:lnTo>
                  <a:pt x="54293" y="46507"/>
                </a:lnTo>
                <a:lnTo>
                  <a:pt x="45720" y="42990"/>
                </a:lnTo>
                <a:lnTo>
                  <a:pt x="34467" y="34226"/>
                </a:lnTo>
                <a:lnTo>
                  <a:pt x="27058" y="27026"/>
                </a:lnTo>
                <a:lnTo>
                  <a:pt x="25659" y="26589"/>
                </a:lnTo>
                <a:lnTo>
                  <a:pt x="21564" y="26105"/>
                </a:lnTo>
                <a:lnTo>
                  <a:pt x="19139" y="25023"/>
                </a:lnTo>
                <a:lnTo>
                  <a:pt x="10153" y="18370"/>
                </a:lnTo>
                <a:lnTo>
                  <a:pt x="6735" y="17689"/>
                </a:lnTo>
                <a:lnTo>
                  <a:pt x="4490" y="17508"/>
                </a:lnTo>
                <a:lnTo>
                  <a:pt x="2994" y="16434"/>
                </a:lnTo>
                <a:lnTo>
                  <a:pt x="1996" y="14766"/>
                </a:lnTo>
                <a:lnTo>
                  <a:pt x="887" y="1037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61"/>
          <p:cNvSpPr/>
          <p:nvPr/>
        </p:nvSpPr>
        <p:spPr>
          <a:xfrm>
            <a:off x="1743115" y="3437604"/>
            <a:ext cx="239990" cy="222701"/>
          </a:xfrm>
          <a:custGeom>
            <a:avLst/>
            <a:gdLst/>
            <a:ahLst/>
            <a:cxnLst/>
            <a:rect l="0" t="0" r="0" b="0"/>
            <a:pathLst>
              <a:path w="239990" h="222701">
                <a:moveTo>
                  <a:pt x="25677" y="34258"/>
                </a:moveTo>
                <a:lnTo>
                  <a:pt x="17457" y="26038"/>
                </a:lnTo>
                <a:lnTo>
                  <a:pt x="10366" y="25732"/>
                </a:lnTo>
                <a:lnTo>
                  <a:pt x="8564" y="25686"/>
                </a:lnTo>
                <a:lnTo>
                  <a:pt x="8541" y="30237"/>
                </a:lnTo>
                <a:lnTo>
                  <a:pt x="9491" y="32529"/>
                </a:lnTo>
                <a:lnTo>
                  <a:pt x="13085" y="37617"/>
                </a:lnTo>
                <a:lnTo>
                  <a:pt x="14425" y="40308"/>
                </a:lnTo>
                <a:lnTo>
                  <a:pt x="15914" y="45837"/>
                </a:lnTo>
                <a:lnTo>
                  <a:pt x="17263" y="49597"/>
                </a:lnTo>
                <a:lnTo>
                  <a:pt x="19115" y="54009"/>
                </a:lnTo>
                <a:lnTo>
                  <a:pt x="21303" y="58856"/>
                </a:lnTo>
                <a:lnTo>
                  <a:pt x="22761" y="63991"/>
                </a:lnTo>
                <a:lnTo>
                  <a:pt x="23733" y="69320"/>
                </a:lnTo>
                <a:lnTo>
                  <a:pt x="24381" y="74778"/>
                </a:lnTo>
                <a:lnTo>
                  <a:pt x="25765" y="80321"/>
                </a:lnTo>
                <a:lnTo>
                  <a:pt x="27641" y="85922"/>
                </a:lnTo>
                <a:lnTo>
                  <a:pt x="29844" y="91561"/>
                </a:lnTo>
                <a:lnTo>
                  <a:pt x="31312" y="97225"/>
                </a:lnTo>
                <a:lnTo>
                  <a:pt x="32291" y="102906"/>
                </a:lnTo>
                <a:lnTo>
                  <a:pt x="32944" y="108598"/>
                </a:lnTo>
                <a:lnTo>
                  <a:pt x="34332" y="115251"/>
                </a:lnTo>
                <a:lnTo>
                  <a:pt x="36209" y="122543"/>
                </a:lnTo>
                <a:lnTo>
                  <a:pt x="38414" y="130262"/>
                </a:lnTo>
                <a:lnTo>
                  <a:pt x="39883" y="137313"/>
                </a:lnTo>
                <a:lnTo>
                  <a:pt x="40863" y="143919"/>
                </a:lnTo>
                <a:lnTo>
                  <a:pt x="41516" y="150228"/>
                </a:lnTo>
                <a:lnTo>
                  <a:pt x="41951" y="156339"/>
                </a:lnTo>
                <a:lnTo>
                  <a:pt x="42241" y="162318"/>
                </a:lnTo>
                <a:lnTo>
                  <a:pt x="42435" y="168209"/>
                </a:lnTo>
                <a:lnTo>
                  <a:pt x="43517" y="174041"/>
                </a:lnTo>
                <a:lnTo>
                  <a:pt x="45190" y="179834"/>
                </a:lnTo>
                <a:lnTo>
                  <a:pt x="47258" y="185601"/>
                </a:lnTo>
                <a:lnTo>
                  <a:pt x="48637" y="190398"/>
                </a:lnTo>
                <a:lnTo>
                  <a:pt x="49556" y="194549"/>
                </a:lnTo>
                <a:lnTo>
                  <a:pt x="50169" y="198269"/>
                </a:lnTo>
                <a:lnTo>
                  <a:pt x="50850" y="204942"/>
                </a:lnTo>
                <a:lnTo>
                  <a:pt x="51152" y="211082"/>
                </a:lnTo>
                <a:lnTo>
                  <a:pt x="51385" y="222338"/>
                </a:lnTo>
                <a:lnTo>
                  <a:pt x="46841" y="222700"/>
                </a:lnTo>
                <a:lnTo>
                  <a:pt x="45501" y="221799"/>
                </a:lnTo>
                <a:lnTo>
                  <a:pt x="44608" y="220245"/>
                </a:lnTo>
                <a:lnTo>
                  <a:pt x="43616" y="215979"/>
                </a:lnTo>
                <a:lnTo>
                  <a:pt x="43175" y="210908"/>
                </a:lnTo>
                <a:lnTo>
                  <a:pt x="42105" y="208222"/>
                </a:lnTo>
                <a:lnTo>
                  <a:pt x="36048" y="198939"/>
                </a:lnTo>
                <a:lnTo>
                  <a:pt x="33543" y="194528"/>
                </a:lnTo>
                <a:lnTo>
                  <a:pt x="28221" y="184547"/>
                </a:lnTo>
                <a:lnTo>
                  <a:pt x="22680" y="173761"/>
                </a:lnTo>
                <a:lnTo>
                  <a:pt x="20821" y="168217"/>
                </a:lnTo>
                <a:lnTo>
                  <a:pt x="19582" y="162617"/>
                </a:lnTo>
                <a:lnTo>
                  <a:pt x="18756" y="156978"/>
                </a:lnTo>
                <a:lnTo>
                  <a:pt x="18206" y="151314"/>
                </a:lnTo>
                <a:lnTo>
                  <a:pt x="17839" y="145633"/>
                </a:lnTo>
                <a:lnTo>
                  <a:pt x="17594" y="139940"/>
                </a:lnTo>
                <a:lnTo>
                  <a:pt x="16478" y="133288"/>
                </a:lnTo>
                <a:lnTo>
                  <a:pt x="14782" y="125996"/>
                </a:lnTo>
                <a:lnTo>
                  <a:pt x="12699" y="118276"/>
                </a:lnTo>
                <a:lnTo>
                  <a:pt x="10357" y="111225"/>
                </a:lnTo>
                <a:lnTo>
                  <a:pt x="7844" y="104620"/>
                </a:lnTo>
                <a:lnTo>
                  <a:pt x="5216" y="98311"/>
                </a:lnTo>
                <a:lnTo>
                  <a:pt x="3464" y="92200"/>
                </a:lnTo>
                <a:lnTo>
                  <a:pt x="2296" y="86221"/>
                </a:lnTo>
                <a:lnTo>
                  <a:pt x="1517" y="80330"/>
                </a:lnTo>
                <a:lnTo>
                  <a:pt x="998" y="74498"/>
                </a:lnTo>
                <a:lnTo>
                  <a:pt x="652" y="68704"/>
                </a:lnTo>
                <a:lnTo>
                  <a:pt x="267" y="57188"/>
                </a:lnTo>
                <a:lnTo>
                  <a:pt x="0" y="33103"/>
                </a:lnTo>
                <a:lnTo>
                  <a:pt x="939" y="29678"/>
                </a:lnTo>
                <a:lnTo>
                  <a:pt x="4522" y="23333"/>
                </a:lnTo>
                <a:lnTo>
                  <a:pt x="6750" y="17337"/>
                </a:lnTo>
                <a:lnTo>
                  <a:pt x="7344" y="14405"/>
                </a:lnTo>
                <a:lnTo>
                  <a:pt x="8692" y="12450"/>
                </a:lnTo>
                <a:lnTo>
                  <a:pt x="10544" y="11147"/>
                </a:lnTo>
                <a:lnTo>
                  <a:pt x="15141" y="9699"/>
                </a:lnTo>
                <a:lnTo>
                  <a:pt x="20359" y="9055"/>
                </a:lnTo>
                <a:lnTo>
                  <a:pt x="23084" y="7931"/>
                </a:lnTo>
                <a:lnTo>
                  <a:pt x="28652" y="4142"/>
                </a:lnTo>
                <a:lnTo>
                  <a:pt x="34302" y="1824"/>
                </a:lnTo>
                <a:lnTo>
                  <a:pt x="40940" y="793"/>
                </a:lnTo>
                <a:lnTo>
                  <a:pt x="45377" y="518"/>
                </a:lnTo>
                <a:lnTo>
                  <a:pt x="54435" y="212"/>
                </a:lnTo>
                <a:lnTo>
                  <a:pt x="65842" y="41"/>
                </a:lnTo>
                <a:lnTo>
                  <a:pt x="75596" y="0"/>
                </a:lnTo>
                <a:lnTo>
                  <a:pt x="80863" y="942"/>
                </a:lnTo>
                <a:lnTo>
                  <a:pt x="86281" y="2522"/>
                </a:lnTo>
                <a:lnTo>
                  <a:pt x="91797" y="4528"/>
                </a:lnTo>
                <a:lnTo>
                  <a:pt x="96427" y="5866"/>
                </a:lnTo>
                <a:lnTo>
                  <a:pt x="100466" y="6757"/>
                </a:lnTo>
                <a:lnTo>
                  <a:pt x="104111" y="7352"/>
                </a:lnTo>
                <a:lnTo>
                  <a:pt x="108446" y="7748"/>
                </a:lnTo>
                <a:lnTo>
                  <a:pt x="113242" y="8012"/>
                </a:lnTo>
                <a:lnTo>
                  <a:pt x="118343" y="8188"/>
                </a:lnTo>
                <a:lnTo>
                  <a:pt x="123650" y="9258"/>
                </a:lnTo>
                <a:lnTo>
                  <a:pt x="129092" y="10924"/>
                </a:lnTo>
                <a:lnTo>
                  <a:pt x="134625" y="12987"/>
                </a:lnTo>
                <a:lnTo>
                  <a:pt x="140219" y="14362"/>
                </a:lnTo>
                <a:lnTo>
                  <a:pt x="145854" y="15279"/>
                </a:lnTo>
                <a:lnTo>
                  <a:pt x="151515" y="15891"/>
                </a:lnTo>
                <a:lnTo>
                  <a:pt x="158146" y="17251"/>
                </a:lnTo>
                <a:lnTo>
                  <a:pt x="165425" y="19110"/>
                </a:lnTo>
                <a:lnTo>
                  <a:pt x="173135" y="21302"/>
                </a:lnTo>
                <a:lnTo>
                  <a:pt x="181132" y="22763"/>
                </a:lnTo>
                <a:lnTo>
                  <a:pt x="189321" y="23737"/>
                </a:lnTo>
                <a:lnTo>
                  <a:pt x="197638" y="24387"/>
                </a:lnTo>
                <a:lnTo>
                  <a:pt x="205088" y="24820"/>
                </a:lnTo>
                <a:lnTo>
                  <a:pt x="218445" y="25301"/>
                </a:lnTo>
                <a:lnTo>
                  <a:pt x="239989" y="256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62"/>
          <p:cNvSpPr/>
          <p:nvPr/>
        </p:nvSpPr>
        <p:spPr>
          <a:xfrm>
            <a:off x="3912022" y="5683567"/>
            <a:ext cx="238616" cy="265715"/>
          </a:xfrm>
          <a:custGeom>
            <a:avLst/>
            <a:gdLst/>
            <a:ahLst/>
            <a:cxnLst/>
            <a:rect l="0" t="0" r="0" b="0"/>
            <a:pathLst>
              <a:path w="238616" h="265715">
                <a:moveTo>
                  <a:pt x="8467" y="222885"/>
                </a:moveTo>
                <a:lnTo>
                  <a:pt x="0" y="222885"/>
                </a:lnTo>
                <a:lnTo>
                  <a:pt x="7286" y="222885"/>
                </a:lnTo>
                <a:lnTo>
                  <a:pt x="12669" y="227436"/>
                </a:lnTo>
                <a:lnTo>
                  <a:pt x="16031" y="228777"/>
                </a:lnTo>
                <a:lnTo>
                  <a:pt x="20177" y="229670"/>
                </a:lnTo>
                <a:lnTo>
                  <a:pt x="24847" y="230266"/>
                </a:lnTo>
                <a:lnTo>
                  <a:pt x="29864" y="231616"/>
                </a:lnTo>
                <a:lnTo>
                  <a:pt x="35115" y="233468"/>
                </a:lnTo>
                <a:lnTo>
                  <a:pt x="40520" y="235655"/>
                </a:lnTo>
                <a:lnTo>
                  <a:pt x="45076" y="237114"/>
                </a:lnTo>
                <a:lnTo>
                  <a:pt x="49066" y="238086"/>
                </a:lnTo>
                <a:lnTo>
                  <a:pt x="52678" y="238734"/>
                </a:lnTo>
                <a:lnTo>
                  <a:pt x="57943" y="239166"/>
                </a:lnTo>
                <a:lnTo>
                  <a:pt x="64312" y="239454"/>
                </a:lnTo>
                <a:lnTo>
                  <a:pt x="71415" y="239646"/>
                </a:lnTo>
                <a:lnTo>
                  <a:pt x="78054" y="240727"/>
                </a:lnTo>
                <a:lnTo>
                  <a:pt x="84386" y="242400"/>
                </a:lnTo>
                <a:lnTo>
                  <a:pt x="90513" y="244468"/>
                </a:lnTo>
                <a:lnTo>
                  <a:pt x="96502" y="245846"/>
                </a:lnTo>
                <a:lnTo>
                  <a:pt x="102400" y="246765"/>
                </a:lnTo>
                <a:lnTo>
                  <a:pt x="108236" y="247377"/>
                </a:lnTo>
                <a:lnTo>
                  <a:pt x="114033" y="248738"/>
                </a:lnTo>
                <a:lnTo>
                  <a:pt x="119802" y="250598"/>
                </a:lnTo>
                <a:lnTo>
                  <a:pt x="125553" y="252790"/>
                </a:lnTo>
                <a:lnTo>
                  <a:pt x="131292" y="254252"/>
                </a:lnTo>
                <a:lnTo>
                  <a:pt x="137023" y="255227"/>
                </a:lnTo>
                <a:lnTo>
                  <a:pt x="142749" y="255876"/>
                </a:lnTo>
                <a:lnTo>
                  <a:pt x="149423" y="257261"/>
                </a:lnTo>
                <a:lnTo>
                  <a:pt x="156730" y="259138"/>
                </a:lnTo>
                <a:lnTo>
                  <a:pt x="164459" y="261341"/>
                </a:lnTo>
                <a:lnTo>
                  <a:pt x="170565" y="262810"/>
                </a:lnTo>
                <a:lnTo>
                  <a:pt x="175587" y="263789"/>
                </a:lnTo>
                <a:lnTo>
                  <a:pt x="179888" y="264442"/>
                </a:lnTo>
                <a:lnTo>
                  <a:pt x="184660" y="264877"/>
                </a:lnTo>
                <a:lnTo>
                  <a:pt x="189747" y="265167"/>
                </a:lnTo>
                <a:lnTo>
                  <a:pt x="199526" y="265490"/>
                </a:lnTo>
                <a:lnTo>
                  <a:pt x="213566" y="265697"/>
                </a:lnTo>
                <a:lnTo>
                  <a:pt x="216637" y="265714"/>
                </a:lnTo>
                <a:lnTo>
                  <a:pt x="218685" y="264772"/>
                </a:lnTo>
                <a:lnTo>
                  <a:pt x="220050" y="263193"/>
                </a:lnTo>
                <a:lnTo>
                  <a:pt x="220960" y="261187"/>
                </a:lnTo>
                <a:lnTo>
                  <a:pt x="222519" y="259849"/>
                </a:lnTo>
                <a:lnTo>
                  <a:pt x="224511" y="258958"/>
                </a:lnTo>
                <a:lnTo>
                  <a:pt x="226792" y="258364"/>
                </a:lnTo>
                <a:lnTo>
                  <a:pt x="228312" y="257015"/>
                </a:lnTo>
                <a:lnTo>
                  <a:pt x="229325" y="255163"/>
                </a:lnTo>
                <a:lnTo>
                  <a:pt x="230001" y="252977"/>
                </a:lnTo>
                <a:lnTo>
                  <a:pt x="233292" y="248006"/>
                </a:lnTo>
                <a:lnTo>
                  <a:pt x="235503" y="245348"/>
                </a:lnTo>
                <a:lnTo>
                  <a:pt x="236977" y="241670"/>
                </a:lnTo>
                <a:lnTo>
                  <a:pt x="237960" y="237313"/>
                </a:lnTo>
                <a:lnTo>
                  <a:pt x="238615" y="232504"/>
                </a:lnTo>
                <a:lnTo>
                  <a:pt x="238099" y="227393"/>
                </a:lnTo>
                <a:lnTo>
                  <a:pt x="236803" y="222081"/>
                </a:lnTo>
                <a:lnTo>
                  <a:pt x="234986" y="216634"/>
                </a:lnTo>
                <a:lnTo>
                  <a:pt x="233775" y="210144"/>
                </a:lnTo>
                <a:lnTo>
                  <a:pt x="232968" y="202962"/>
                </a:lnTo>
                <a:lnTo>
                  <a:pt x="232429" y="195316"/>
                </a:lnTo>
                <a:lnTo>
                  <a:pt x="232070" y="188312"/>
                </a:lnTo>
                <a:lnTo>
                  <a:pt x="231671" y="175452"/>
                </a:lnTo>
                <a:lnTo>
                  <a:pt x="230613" y="168403"/>
                </a:lnTo>
                <a:lnTo>
                  <a:pt x="228955" y="160846"/>
                </a:lnTo>
                <a:lnTo>
                  <a:pt x="226896" y="152951"/>
                </a:lnTo>
                <a:lnTo>
                  <a:pt x="225524" y="143877"/>
                </a:lnTo>
                <a:lnTo>
                  <a:pt x="224610" y="134018"/>
                </a:lnTo>
                <a:lnTo>
                  <a:pt x="223999" y="123636"/>
                </a:lnTo>
                <a:lnTo>
                  <a:pt x="223322" y="104480"/>
                </a:lnTo>
                <a:lnTo>
                  <a:pt x="222887" y="68898"/>
                </a:lnTo>
                <a:lnTo>
                  <a:pt x="222812" y="42957"/>
                </a:lnTo>
                <a:lnTo>
                  <a:pt x="223754" y="36258"/>
                </a:lnTo>
                <a:lnTo>
                  <a:pt x="225334" y="30840"/>
                </a:lnTo>
                <a:lnTo>
                  <a:pt x="227340" y="26275"/>
                </a:lnTo>
                <a:lnTo>
                  <a:pt x="228678" y="21327"/>
                </a:lnTo>
                <a:lnTo>
                  <a:pt x="229569" y="16123"/>
                </a:lnTo>
                <a:lnTo>
                  <a:pt x="2313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2831857" y="3318749"/>
            <a:ext cx="5490006" cy="1412791"/>
            <a:chOff x="2831857" y="3318749"/>
            <a:chExt cx="5490006" cy="1412791"/>
          </a:xfrm>
        </p:grpSpPr>
        <p:sp>
          <p:nvSpPr>
            <p:cNvPr id="23" name="SMARTPenAnnotation563"/>
            <p:cNvSpPr/>
            <p:nvPr/>
          </p:nvSpPr>
          <p:spPr>
            <a:xfrm>
              <a:off x="6432349" y="3318749"/>
              <a:ext cx="222769" cy="573167"/>
            </a:xfrm>
            <a:custGeom>
              <a:avLst/>
              <a:gdLst/>
              <a:ahLst/>
              <a:cxnLst/>
              <a:rect l="0" t="0" r="0" b="0"/>
              <a:pathLst>
                <a:path w="222769" h="573167">
                  <a:moveTo>
                    <a:pt x="222768" y="7380"/>
                  </a:moveTo>
                  <a:lnTo>
                    <a:pt x="222768" y="0"/>
                  </a:lnTo>
                  <a:lnTo>
                    <a:pt x="222768" y="3712"/>
                  </a:lnTo>
                  <a:lnTo>
                    <a:pt x="221816" y="4935"/>
                  </a:lnTo>
                  <a:lnTo>
                    <a:pt x="220228" y="5750"/>
                  </a:lnTo>
                  <a:lnTo>
                    <a:pt x="215387" y="7058"/>
                  </a:lnTo>
                  <a:lnTo>
                    <a:pt x="209998" y="11836"/>
                  </a:lnTo>
                  <a:lnTo>
                    <a:pt x="199643" y="21984"/>
                  </a:lnTo>
                  <a:lnTo>
                    <a:pt x="194075" y="27523"/>
                  </a:lnTo>
                  <a:lnTo>
                    <a:pt x="191257" y="29382"/>
                  </a:lnTo>
                  <a:lnTo>
                    <a:pt x="185585" y="31446"/>
                  </a:lnTo>
                  <a:lnTo>
                    <a:pt x="181788" y="32949"/>
                  </a:lnTo>
                  <a:lnTo>
                    <a:pt x="177350" y="34904"/>
                  </a:lnTo>
                  <a:lnTo>
                    <a:pt x="172487" y="37160"/>
                  </a:lnTo>
                  <a:lnTo>
                    <a:pt x="168293" y="39616"/>
                  </a:lnTo>
                  <a:lnTo>
                    <a:pt x="164544" y="42206"/>
                  </a:lnTo>
                  <a:lnTo>
                    <a:pt x="161092" y="44885"/>
                  </a:lnTo>
                  <a:lnTo>
                    <a:pt x="154717" y="52942"/>
                  </a:lnTo>
                  <a:lnTo>
                    <a:pt x="151683" y="57757"/>
                  </a:lnTo>
                  <a:lnTo>
                    <a:pt x="147756" y="61920"/>
                  </a:lnTo>
                  <a:lnTo>
                    <a:pt x="143232" y="65648"/>
                  </a:lnTo>
                  <a:lnTo>
                    <a:pt x="138311" y="69086"/>
                  </a:lnTo>
                  <a:lnTo>
                    <a:pt x="134079" y="73282"/>
                  </a:lnTo>
                  <a:lnTo>
                    <a:pt x="130304" y="77985"/>
                  </a:lnTo>
                  <a:lnTo>
                    <a:pt x="123570" y="87338"/>
                  </a:lnTo>
                  <a:lnTo>
                    <a:pt x="117403" y="94670"/>
                  </a:lnTo>
                  <a:lnTo>
                    <a:pt x="111487" y="103643"/>
                  </a:lnTo>
                  <a:lnTo>
                    <a:pt x="104730" y="113981"/>
                  </a:lnTo>
                  <a:lnTo>
                    <a:pt x="100261" y="119405"/>
                  </a:lnTo>
                  <a:lnTo>
                    <a:pt x="95377" y="124926"/>
                  </a:lnTo>
                  <a:lnTo>
                    <a:pt x="84870" y="136141"/>
                  </a:lnTo>
                  <a:lnTo>
                    <a:pt x="79400" y="141798"/>
                  </a:lnTo>
                  <a:lnTo>
                    <a:pt x="74802" y="147475"/>
                  </a:lnTo>
                  <a:lnTo>
                    <a:pt x="70784" y="153164"/>
                  </a:lnTo>
                  <a:lnTo>
                    <a:pt x="67153" y="158862"/>
                  </a:lnTo>
                  <a:lnTo>
                    <a:pt x="60579" y="170273"/>
                  </a:lnTo>
                  <a:lnTo>
                    <a:pt x="57492" y="175983"/>
                  </a:lnTo>
                  <a:lnTo>
                    <a:pt x="53529" y="181695"/>
                  </a:lnTo>
                  <a:lnTo>
                    <a:pt x="48982" y="187407"/>
                  </a:lnTo>
                  <a:lnTo>
                    <a:pt x="44046" y="193121"/>
                  </a:lnTo>
                  <a:lnTo>
                    <a:pt x="39802" y="198835"/>
                  </a:lnTo>
                  <a:lnTo>
                    <a:pt x="36021" y="204549"/>
                  </a:lnTo>
                  <a:lnTo>
                    <a:pt x="32547" y="210264"/>
                  </a:lnTo>
                  <a:lnTo>
                    <a:pt x="28688" y="221694"/>
                  </a:lnTo>
                  <a:lnTo>
                    <a:pt x="26020" y="234076"/>
                  </a:lnTo>
                  <a:lnTo>
                    <a:pt x="21660" y="249104"/>
                  </a:lnTo>
                  <a:lnTo>
                    <a:pt x="16547" y="262768"/>
                  </a:lnTo>
                  <a:lnTo>
                    <a:pt x="12052" y="275191"/>
                  </a:lnTo>
                  <a:lnTo>
                    <a:pt x="10054" y="287063"/>
                  </a:lnTo>
                  <a:lnTo>
                    <a:pt x="6626" y="301229"/>
                  </a:lnTo>
                  <a:lnTo>
                    <a:pt x="2880" y="317050"/>
                  </a:lnTo>
                  <a:lnTo>
                    <a:pt x="1215" y="333607"/>
                  </a:lnTo>
                  <a:lnTo>
                    <a:pt x="475" y="347950"/>
                  </a:lnTo>
                  <a:lnTo>
                    <a:pt x="146" y="361627"/>
                  </a:lnTo>
                  <a:lnTo>
                    <a:pt x="0" y="377231"/>
                  </a:lnTo>
                  <a:lnTo>
                    <a:pt x="2475" y="391151"/>
                  </a:lnTo>
                  <a:lnTo>
                    <a:pt x="9224" y="412238"/>
                  </a:lnTo>
                  <a:lnTo>
                    <a:pt x="14512" y="427347"/>
                  </a:lnTo>
                  <a:lnTo>
                    <a:pt x="20037" y="440413"/>
                  </a:lnTo>
                  <a:lnTo>
                    <a:pt x="25668" y="452569"/>
                  </a:lnTo>
                  <a:lnTo>
                    <a:pt x="37044" y="475896"/>
                  </a:lnTo>
                  <a:lnTo>
                    <a:pt x="40849" y="481649"/>
                  </a:lnTo>
                  <a:lnTo>
                    <a:pt x="45292" y="487389"/>
                  </a:lnTo>
                  <a:lnTo>
                    <a:pt x="50158" y="493122"/>
                  </a:lnTo>
                  <a:lnTo>
                    <a:pt x="54355" y="498848"/>
                  </a:lnTo>
                  <a:lnTo>
                    <a:pt x="58105" y="504571"/>
                  </a:lnTo>
                  <a:lnTo>
                    <a:pt x="64812" y="515056"/>
                  </a:lnTo>
                  <a:lnTo>
                    <a:pt x="70968" y="522892"/>
                  </a:lnTo>
                  <a:lnTo>
                    <a:pt x="74895" y="526315"/>
                  </a:lnTo>
                  <a:lnTo>
                    <a:pt x="79419" y="529549"/>
                  </a:lnTo>
                  <a:lnTo>
                    <a:pt x="84340" y="532658"/>
                  </a:lnTo>
                  <a:lnTo>
                    <a:pt x="88573" y="536636"/>
                  </a:lnTo>
                  <a:lnTo>
                    <a:pt x="92347" y="541192"/>
                  </a:lnTo>
                  <a:lnTo>
                    <a:pt x="99081" y="550383"/>
                  </a:lnTo>
                  <a:lnTo>
                    <a:pt x="105248" y="557642"/>
                  </a:lnTo>
                  <a:lnTo>
                    <a:pt x="108226" y="559959"/>
                  </a:lnTo>
                  <a:lnTo>
                    <a:pt x="114076" y="562534"/>
                  </a:lnTo>
                  <a:lnTo>
                    <a:pt x="119851" y="563678"/>
                  </a:lnTo>
                  <a:lnTo>
                    <a:pt x="122724" y="563983"/>
                  </a:lnTo>
                  <a:lnTo>
                    <a:pt x="126545" y="565139"/>
                  </a:lnTo>
                  <a:lnTo>
                    <a:pt x="130996" y="566862"/>
                  </a:lnTo>
                  <a:lnTo>
                    <a:pt x="145616" y="5731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64"/>
            <p:cNvSpPr/>
            <p:nvPr/>
          </p:nvSpPr>
          <p:spPr>
            <a:xfrm>
              <a:off x="6655117" y="3703320"/>
              <a:ext cx="180024" cy="8571"/>
            </a:xfrm>
            <a:custGeom>
              <a:avLst/>
              <a:gdLst/>
              <a:ahLst/>
              <a:cxnLst/>
              <a:rect l="0" t="0" r="0" b="0"/>
              <a:pathLst>
                <a:path w="180024" h="8571">
                  <a:moveTo>
                    <a:pt x="0" y="0"/>
                  </a:moveTo>
                  <a:lnTo>
                    <a:pt x="11931" y="0"/>
                  </a:lnTo>
                  <a:lnTo>
                    <a:pt x="14622" y="952"/>
                  </a:lnTo>
                  <a:lnTo>
                    <a:pt x="17368" y="2540"/>
                  </a:lnTo>
                  <a:lnTo>
                    <a:pt x="20152" y="4550"/>
                  </a:lnTo>
                  <a:lnTo>
                    <a:pt x="23912" y="5891"/>
                  </a:lnTo>
                  <a:lnTo>
                    <a:pt x="28323" y="6785"/>
                  </a:lnTo>
                  <a:lnTo>
                    <a:pt x="33170" y="7381"/>
                  </a:lnTo>
                  <a:lnTo>
                    <a:pt x="38306" y="7778"/>
                  </a:lnTo>
                  <a:lnTo>
                    <a:pt x="43635" y="8042"/>
                  </a:lnTo>
                  <a:lnTo>
                    <a:pt x="54636" y="8337"/>
                  </a:lnTo>
                  <a:lnTo>
                    <a:pt x="117161" y="8570"/>
                  </a:lnTo>
                  <a:lnTo>
                    <a:pt x="122876" y="7618"/>
                  </a:lnTo>
                  <a:lnTo>
                    <a:pt x="128589" y="6031"/>
                  </a:lnTo>
                  <a:lnTo>
                    <a:pt x="134304" y="4021"/>
                  </a:lnTo>
                  <a:lnTo>
                    <a:pt x="140018" y="2680"/>
                  </a:lnTo>
                  <a:lnTo>
                    <a:pt x="145733" y="1787"/>
                  </a:lnTo>
                  <a:lnTo>
                    <a:pt x="151448" y="1191"/>
                  </a:lnTo>
                  <a:lnTo>
                    <a:pt x="156210" y="794"/>
                  </a:lnTo>
                  <a:lnTo>
                    <a:pt x="160338" y="529"/>
                  </a:lnTo>
                  <a:lnTo>
                    <a:pt x="167464" y="235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565"/>
            <p:cNvSpPr/>
            <p:nvPr/>
          </p:nvSpPr>
          <p:spPr>
            <a:xfrm>
              <a:off x="6946582" y="3456056"/>
              <a:ext cx="248603" cy="332980"/>
            </a:xfrm>
            <a:custGeom>
              <a:avLst/>
              <a:gdLst/>
              <a:ahLst/>
              <a:cxnLst/>
              <a:rect l="0" t="0" r="0" b="0"/>
              <a:pathLst>
                <a:path w="248603" h="332980">
                  <a:moveTo>
                    <a:pt x="0" y="67241"/>
                  </a:moveTo>
                  <a:lnTo>
                    <a:pt x="0" y="55309"/>
                  </a:lnTo>
                  <a:lnTo>
                    <a:pt x="953" y="53572"/>
                  </a:lnTo>
                  <a:lnTo>
                    <a:pt x="2541" y="52413"/>
                  </a:lnTo>
                  <a:lnTo>
                    <a:pt x="4551" y="51641"/>
                  </a:lnTo>
                  <a:lnTo>
                    <a:pt x="5892" y="50174"/>
                  </a:lnTo>
                  <a:lnTo>
                    <a:pt x="6785" y="48242"/>
                  </a:lnTo>
                  <a:lnTo>
                    <a:pt x="7381" y="46003"/>
                  </a:lnTo>
                  <a:lnTo>
                    <a:pt x="8731" y="44510"/>
                  </a:lnTo>
                  <a:lnTo>
                    <a:pt x="10584" y="43514"/>
                  </a:lnTo>
                  <a:lnTo>
                    <a:pt x="16134" y="41456"/>
                  </a:lnTo>
                  <a:lnTo>
                    <a:pt x="20281" y="39574"/>
                  </a:lnTo>
                  <a:lnTo>
                    <a:pt x="24950" y="37366"/>
                  </a:lnTo>
                  <a:lnTo>
                    <a:pt x="32679" y="32374"/>
                  </a:lnTo>
                  <a:lnTo>
                    <a:pt x="40241" y="26979"/>
                  </a:lnTo>
                  <a:lnTo>
                    <a:pt x="44925" y="24207"/>
                  </a:lnTo>
                  <a:lnTo>
                    <a:pt x="49953" y="21407"/>
                  </a:lnTo>
                  <a:lnTo>
                    <a:pt x="60619" y="15755"/>
                  </a:lnTo>
                  <a:lnTo>
                    <a:pt x="66130" y="12915"/>
                  </a:lnTo>
                  <a:lnTo>
                    <a:pt x="72662" y="11021"/>
                  </a:lnTo>
                  <a:lnTo>
                    <a:pt x="79874" y="9759"/>
                  </a:lnTo>
                  <a:lnTo>
                    <a:pt x="87539" y="8917"/>
                  </a:lnTo>
                  <a:lnTo>
                    <a:pt x="94554" y="7403"/>
                  </a:lnTo>
                  <a:lnTo>
                    <a:pt x="101136" y="5442"/>
                  </a:lnTo>
                  <a:lnTo>
                    <a:pt x="107430" y="3182"/>
                  </a:lnTo>
                  <a:lnTo>
                    <a:pt x="113530" y="1675"/>
                  </a:lnTo>
                  <a:lnTo>
                    <a:pt x="119501" y="670"/>
                  </a:lnTo>
                  <a:lnTo>
                    <a:pt x="125388" y="0"/>
                  </a:lnTo>
                  <a:lnTo>
                    <a:pt x="132169" y="507"/>
                  </a:lnTo>
                  <a:lnTo>
                    <a:pt x="139548" y="1796"/>
                  </a:lnTo>
                  <a:lnTo>
                    <a:pt x="147324" y="3609"/>
                  </a:lnTo>
                  <a:lnTo>
                    <a:pt x="154414" y="4817"/>
                  </a:lnTo>
                  <a:lnTo>
                    <a:pt x="161045" y="5623"/>
                  </a:lnTo>
                  <a:lnTo>
                    <a:pt x="167371" y="6160"/>
                  </a:lnTo>
                  <a:lnTo>
                    <a:pt x="172540" y="7470"/>
                  </a:lnTo>
                  <a:lnTo>
                    <a:pt x="176940" y="9296"/>
                  </a:lnTo>
                  <a:lnTo>
                    <a:pt x="180825" y="11466"/>
                  </a:lnTo>
                  <a:lnTo>
                    <a:pt x="190221" y="16417"/>
                  </a:lnTo>
                  <a:lnTo>
                    <a:pt x="195395" y="19071"/>
                  </a:lnTo>
                  <a:lnTo>
                    <a:pt x="199796" y="21793"/>
                  </a:lnTo>
                  <a:lnTo>
                    <a:pt x="207226" y="27357"/>
                  </a:lnTo>
                  <a:lnTo>
                    <a:pt x="209588" y="30174"/>
                  </a:lnTo>
                  <a:lnTo>
                    <a:pt x="211164" y="33005"/>
                  </a:lnTo>
                  <a:lnTo>
                    <a:pt x="212213" y="35844"/>
                  </a:lnTo>
                  <a:lnTo>
                    <a:pt x="213380" y="44079"/>
                  </a:lnTo>
                  <a:lnTo>
                    <a:pt x="213691" y="48943"/>
                  </a:lnTo>
                  <a:lnTo>
                    <a:pt x="212946" y="54090"/>
                  </a:lnTo>
                  <a:lnTo>
                    <a:pt x="211496" y="59426"/>
                  </a:lnTo>
                  <a:lnTo>
                    <a:pt x="202327" y="86229"/>
                  </a:lnTo>
                  <a:lnTo>
                    <a:pt x="199654" y="93235"/>
                  </a:lnTo>
                  <a:lnTo>
                    <a:pt x="196920" y="99810"/>
                  </a:lnTo>
                  <a:lnTo>
                    <a:pt x="194145" y="106099"/>
                  </a:lnTo>
                  <a:lnTo>
                    <a:pt x="190390" y="113149"/>
                  </a:lnTo>
                  <a:lnTo>
                    <a:pt x="185982" y="120706"/>
                  </a:lnTo>
                  <a:lnTo>
                    <a:pt x="181138" y="128602"/>
                  </a:lnTo>
                  <a:lnTo>
                    <a:pt x="175051" y="136723"/>
                  </a:lnTo>
                  <a:lnTo>
                    <a:pt x="168136" y="144995"/>
                  </a:lnTo>
                  <a:lnTo>
                    <a:pt x="160668" y="153367"/>
                  </a:lnTo>
                  <a:lnTo>
                    <a:pt x="152832" y="160853"/>
                  </a:lnTo>
                  <a:lnTo>
                    <a:pt x="144751" y="167749"/>
                  </a:lnTo>
                  <a:lnTo>
                    <a:pt x="136505" y="174252"/>
                  </a:lnTo>
                  <a:lnTo>
                    <a:pt x="129103" y="181444"/>
                  </a:lnTo>
                  <a:lnTo>
                    <a:pt x="122264" y="189096"/>
                  </a:lnTo>
                  <a:lnTo>
                    <a:pt x="115800" y="197055"/>
                  </a:lnTo>
                  <a:lnTo>
                    <a:pt x="108633" y="204267"/>
                  </a:lnTo>
                  <a:lnTo>
                    <a:pt x="100997" y="210979"/>
                  </a:lnTo>
                  <a:lnTo>
                    <a:pt x="93048" y="217359"/>
                  </a:lnTo>
                  <a:lnTo>
                    <a:pt x="86797" y="224470"/>
                  </a:lnTo>
                  <a:lnTo>
                    <a:pt x="81678" y="232068"/>
                  </a:lnTo>
                  <a:lnTo>
                    <a:pt x="77312" y="239990"/>
                  </a:lnTo>
                  <a:lnTo>
                    <a:pt x="72496" y="246225"/>
                  </a:lnTo>
                  <a:lnTo>
                    <a:pt x="67381" y="251333"/>
                  </a:lnTo>
                  <a:lnTo>
                    <a:pt x="62066" y="255692"/>
                  </a:lnTo>
                  <a:lnTo>
                    <a:pt x="58522" y="260502"/>
                  </a:lnTo>
                  <a:lnTo>
                    <a:pt x="56160" y="265615"/>
                  </a:lnTo>
                  <a:lnTo>
                    <a:pt x="53534" y="275422"/>
                  </a:lnTo>
                  <a:lnTo>
                    <a:pt x="52369" y="282956"/>
                  </a:lnTo>
                  <a:lnTo>
                    <a:pt x="51712" y="292553"/>
                  </a:lnTo>
                  <a:lnTo>
                    <a:pt x="51517" y="301428"/>
                  </a:lnTo>
                  <a:lnTo>
                    <a:pt x="52442" y="304328"/>
                  </a:lnTo>
                  <a:lnTo>
                    <a:pt x="56010" y="310091"/>
                  </a:lnTo>
                  <a:lnTo>
                    <a:pt x="63374" y="318690"/>
                  </a:lnTo>
                  <a:lnTo>
                    <a:pt x="66062" y="320599"/>
                  </a:lnTo>
                  <a:lnTo>
                    <a:pt x="71588" y="322719"/>
                  </a:lnTo>
                  <a:lnTo>
                    <a:pt x="77220" y="323662"/>
                  </a:lnTo>
                  <a:lnTo>
                    <a:pt x="80054" y="323913"/>
                  </a:lnTo>
                  <a:lnTo>
                    <a:pt x="83850" y="325034"/>
                  </a:lnTo>
                  <a:lnTo>
                    <a:pt x="88285" y="326733"/>
                  </a:lnTo>
                  <a:lnTo>
                    <a:pt x="93147" y="328818"/>
                  </a:lnTo>
                  <a:lnTo>
                    <a:pt x="98293" y="330208"/>
                  </a:lnTo>
                  <a:lnTo>
                    <a:pt x="103629" y="331135"/>
                  </a:lnTo>
                  <a:lnTo>
                    <a:pt x="109091" y="331753"/>
                  </a:lnTo>
                  <a:lnTo>
                    <a:pt x="113684" y="332165"/>
                  </a:lnTo>
                  <a:lnTo>
                    <a:pt x="121329" y="332622"/>
                  </a:lnTo>
                  <a:lnTo>
                    <a:pt x="130442" y="332826"/>
                  </a:lnTo>
                  <a:lnTo>
                    <a:pt x="168701" y="332979"/>
                  </a:lnTo>
                  <a:lnTo>
                    <a:pt x="175332" y="332030"/>
                  </a:lnTo>
                  <a:lnTo>
                    <a:pt x="182611" y="330445"/>
                  </a:lnTo>
                  <a:lnTo>
                    <a:pt x="190321" y="328435"/>
                  </a:lnTo>
                  <a:lnTo>
                    <a:pt x="197366" y="327095"/>
                  </a:lnTo>
                  <a:lnTo>
                    <a:pt x="203967" y="326202"/>
                  </a:lnTo>
                  <a:lnTo>
                    <a:pt x="210273" y="325607"/>
                  </a:lnTo>
                  <a:lnTo>
                    <a:pt x="217334" y="325210"/>
                  </a:lnTo>
                  <a:lnTo>
                    <a:pt x="248602" y="3244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566"/>
            <p:cNvSpPr/>
            <p:nvPr/>
          </p:nvSpPr>
          <p:spPr>
            <a:xfrm>
              <a:off x="7358062" y="3729037"/>
              <a:ext cx="15850" cy="214314"/>
            </a:xfrm>
            <a:custGeom>
              <a:avLst/>
              <a:gdLst/>
              <a:ahLst/>
              <a:cxnLst/>
              <a:rect l="0" t="0" r="0" b="0"/>
              <a:pathLst>
                <a:path w="15850" h="214314">
                  <a:moveTo>
                    <a:pt x="0" y="0"/>
                  </a:moveTo>
                  <a:lnTo>
                    <a:pt x="0" y="33244"/>
                  </a:lnTo>
                  <a:lnTo>
                    <a:pt x="953" y="38355"/>
                  </a:lnTo>
                  <a:lnTo>
                    <a:pt x="2540" y="43667"/>
                  </a:lnTo>
                  <a:lnTo>
                    <a:pt x="4551" y="49114"/>
                  </a:lnTo>
                  <a:lnTo>
                    <a:pt x="5892" y="54650"/>
                  </a:lnTo>
                  <a:lnTo>
                    <a:pt x="6785" y="60246"/>
                  </a:lnTo>
                  <a:lnTo>
                    <a:pt x="7381" y="65882"/>
                  </a:lnTo>
                  <a:lnTo>
                    <a:pt x="8731" y="71544"/>
                  </a:lnTo>
                  <a:lnTo>
                    <a:pt x="10583" y="77223"/>
                  </a:lnTo>
                  <a:lnTo>
                    <a:pt x="12771" y="82915"/>
                  </a:lnTo>
                  <a:lnTo>
                    <a:pt x="14229" y="89567"/>
                  </a:lnTo>
                  <a:lnTo>
                    <a:pt x="15201" y="96858"/>
                  </a:lnTo>
                  <a:lnTo>
                    <a:pt x="15849" y="104577"/>
                  </a:lnTo>
                  <a:lnTo>
                    <a:pt x="15329" y="112581"/>
                  </a:lnTo>
                  <a:lnTo>
                    <a:pt x="14029" y="120774"/>
                  </a:lnTo>
                  <a:lnTo>
                    <a:pt x="12210" y="129094"/>
                  </a:lnTo>
                  <a:lnTo>
                    <a:pt x="10998" y="136545"/>
                  </a:lnTo>
                  <a:lnTo>
                    <a:pt x="10189" y="143418"/>
                  </a:lnTo>
                  <a:lnTo>
                    <a:pt x="9651" y="149904"/>
                  </a:lnTo>
                  <a:lnTo>
                    <a:pt x="8339" y="156134"/>
                  </a:lnTo>
                  <a:lnTo>
                    <a:pt x="6511" y="162192"/>
                  </a:lnTo>
                  <a:lnTo>
                    <a:pt x="4341" y="168135"/>
                  </a:lnTo>
                  <a:lnTo>
                    <a:pt x="2894" y="174003"/>
                  </a:lnTo>
                  <a:lnTo>
                    <a:pt x="1929" y="179819"/>
                  </a:lnTo>
                  <a:lnTo>
                    <a:pt x="1286" y="185602"/>
                  </a:lnTo>
                  <a:lnTo>
                    <a:pt x="857" y="190410"/>
                  </a:lnTo>
                  <a:lnTo>
                    <a:pt x="572" y="194568"/>
                  </a:lnTo>
                  <a:lnTo>
                    <a:pt x="254" y="201727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567"/>
            <p:cNvSpPr/>
            <p:nvPr/>
          </p:nvSpPr>
          <p:spPr>
            <a:xfrm>
              <a:off x="7503794" y="3617595"/>
              <a:ext cx="180024" cy="8573"/>
            </a:xfrm>
            <a:custGeom>
              <a:avLst/>
              <a:gdLst/>
              <a:ahLst/>
              <a:cxnLst/>
              <a:rect l="0" t="0" r="0" b="0"/>
              <a:pathLst>
                <a:path w="180024" h="8573">
                  <a:moveTo>
                    <a:pt x="0" y="8572"/>
                  </a:moveTo>
                  <a:lnTo>
                    <a:pt x="125741" y="8572"/>
                  </a:lnTo>
                  <a:lnTo>
                    <a:pt x="131453" y="7620"/>
                  </a:lnTo>
                  <a:lnTo>
                    <a:pt x="137165" y="6032"/>
                  </a:lnTo>
                  <a:lnTo>
                    <a:pt x="142879" y="4021"/>
                  </a:lnTo>
                  <a:lnTo>
                    <a:pt x="148593" y="2680"/>
                  </a:lnTo>
                  <a:lnTo>
                    <a:pt x="154307" y="1787"/>
                  </a:lnTo>
                  <a:lnTo>
                    <a:pt x="160021" y="1191"/>
                  </a:lnTo>
                  <a:lnTo>
                    <a:pt x="164784" y="794"/>
                  </a:lnTo>
                  <a:lnTo>
                    <a:pt x="168912" y="529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568"/>
            <p:cNvSpPr/>
            <p:nvPr/>
          </p:nvSpPr>
          <p:spPr>
            <a:xfrm>
              <a:off x="7743825" y="3429118"/>
              <a:ext cx="308610" cy="282762"/>
            </a:xfrm>
            <a:custGeom>
              <a:avLst/>
              <a:gdLst/>
              <a:ahLst/>
              <a:cxnLst/>
              <a:rect l="0" t="0" r="0" b="0"/>
              <a:pathLst>
                <a:path w="308610" h="282762">
                  <a:moveTo>
                    <a:pt x="0" y="59889"/>
                  </a:moveTo>
                  <a:lnTo>
                    <a:pt x="0" y="55338"/>
                  </a:lnTo>
                  <a:lnTo>
                    <a:pt x="952" y="53045"/>
                  </a:lnTo>
                  <a:lnTo>
                    <a:pt x="7380" y="44289"/>
                  </a:lnTo>
                  <a:lnTo>
                    <a:pt x="13123" y="38350"/>
                  </a:lnTo>
                  <a:lnTo>
                    <a:pt x="22025" y="30314"/>
                  </a:lnTo>
                  <a:lnTo>
                    <a:pt x="27065" y="26837"/>
                  </a:lnTo>
                  <a:lnTo>
                    <a:pt x="32331" y="23567"/>
                  </a:lnTo>
                  <a:lnTo>
                    <a:pt x="37747" y="20435"/>
                  </a:lnTo>
                  <a:lnTo>
                    <a:pt x="48844" y="14414"/>
                  </a:lnTo>
                  <a:lnTo>
                    <a:pt x="55422" y="12427"/>
                  </a:lnTo>
                  <a:lnTo>
                    <a:pt x="62665" y="11103"/>
                  </a:lnTo>
                  <a:lnTo>
                    <a:pt x="70352" y="10220"/>
                  </a:lnTo>
                  <a:lnTo>
                    <a:pt x="77381" y="8679"/>
                  </a:lnTo>
                  <a:lnTo>
                    <a:pt x="83972" y="6699"/>
                  </a:lnTo>
                  <a:lnTo>
                    <a:pt x="90272" y="4427"/>
                  </a:lnTo>
                  <a:lnTo>
                    <a:pt x="97328" y="2912"/>
                  </a:lnTo>
                  <a:lnTo>
                    <a:pt x="104890" y="1902"/>
                  </a:lnTo>
                  <a:lnTo>
                    <a:pt x="112790" y="1228"/>
                  </a:lnTo>
                  <a:lnTo>
                    <a:pt x="119960" y="780"/>
                  </a:lnTo>
                  <a:lnTo>
                    <a:pt x="133008" y="281"/>
                  </a:lnTo>
                  <a:lnTo>
                    <a:pt x="151064" y="0"/>
                  </a:lnTo>
                  <a:lnTo>
                    <a:pt x="155954" y="913"/>
                  </a:lnTo>
                  <a:lnTo>
                    <a:pt x="163927" y="4468"/>
                  </a:lnTo>
                  <a:lnTo>
                    <a:pt x="173187" y="6682"/>
                  </a:lnTo>
                  <a:lnTo>
                    <a:pt x="178323" y="7273"/>
                  </a:lnTo>
                  <a:lnTo>
                    <a:pt x="182699" y="8619"/>
                  </a:lnTo>
                  <a:lnTo>
                    <a:pt x="190103" y="12655"/>
                  </a:lnTo>
                  <a:lnTo>
                    <a:pt x="196567" y="20164"/>
                  </a:lnTo>
                  <a:lnTo>
                    <a:pt x="201662" y="28898"/>
                  </a:lnTo>
                  <a:lnTo>
                    <a:pt x="203928" y="35955"/>
                  </a:lnTo>
                  <a:lnTo>
                    <a:pt x="204532" y="40123"/>
                  </a:lnTo>
                  <a:lnTo>
                    <a:pt x="204935" y="44807"/>
                  </a:lnTo>
                  <a:lnTo>
                    <a:pt x="205202" y="49834"/>
                  </a:lnTo>
                  <a:lnTo>
                    <a:pt x="204430" y="55091"/>
                  </a:lnTo>
                  <a:lnTo>
                    <a:pt x="202962" y="60500"/>
                  </a:lnTo>
                  <a:lnTo>
                    <a:pt x="193761" y="87421"/>
                  </a:lnTo>
                  <a:lnTo>
                    <a:pt x="191086" y="94436"/>
                  </a:lnTo>
                  <a:lnTo>
                    <a:pt x="188351" y="101018"/>
                  </a:lnTo>
                  <a:lnTo>
                    <a:pt x="185574" y="107311"/>
                  </a:lnTo>
                  <a:lnTo>
                    <a:pt x="181819" y="114364"/>
                  </a:lnTo>
                  <a:lnTo>
                    <a:pt x="177410" y="121923"/>
                  </a:lnTo>
                  <a:lnTo>
                    <a:pt x="167431" y="137942"/>
                  </a:lnTo>
                  <a:lnTo>
                    <a:pt x="156647" y="154587"/>
                  </a:lnTo>
                  <a:lnTo>
                    <a:pt x="152055" y="162074"/>
                  </a:lnTo>
                  <a:lnTo>
                    <a:pt x="148042" y="168970"/>
                  </a:lnTo>
                  <a:lnTo>
                    <a:pt x="141044" y="181712"/>
                  </a:lnTo>
                  <a:lnTo>
                    <a:pt x="131748" y="199596"/>
                  </a:lnTo>
                  <a:lnTo>
                    <a:pt x="117198" y="228441"/>
                  </a:lnTo>
                  <a:lnTo>
                    <a:pt x="114327" y="233217"/>
                  </a:lnTo>
                  <a:lnTo>
                    <a:pt x="108596" y="241064"/>
                  </a:lnTo>
                  <a:lnTo>
                    <a:pt x="105415" y="247726"/>
                  </a:lnTo>
                  <a:lnTo>
                    <a:pt x="104566" y="250836"/>
                  </a:lnTo>
                  <a:lnTo>
                    <a:pt x="104953" y="253862"/>
                  </a:lnTo>
                  <a:lnTo>
                    <a:pt x="106164" y="256832"/>
                  </a:lnTo>
                  <a:lnTo>
                    <a:pt x="107923" y="259764"/>
                  </a:lnTo>
                  <a:lnTo>
                    <a:pt x="109878" y="265563"/>
                  </a:lnTo>
                  <a:lnTo>
                    <a:pt x="110400" y="268442"/>
                  </a:lnTo>
                  <a:lnTo>
                    <a:pt x="113519" y="274182"/>
                  </a:lnTo>
                  <a:lnTo>
                    <a:pt x="115685" y="277046"/>
                  </a:lnTo>
                  <a:lnTo>
                    <a:pt x="119033" y="278955"/>
                  </a:lnTo>
                  <a:lnTo>
                    <a:pt x="127833" y="281077"/>
                  </a:lnTo>
                  <a:lnTo>
                    <a:pt x="135554" y="282020"/>
                  </a:lnTo>
                  <a:lnTo>
                    <a:pt x="144066" y="282439"/>
                  </a:lnTo>
                  <a:lnTo>
                    <a:pt x="170274" y="282708"/>
                  </a:lnTo>
                  <a:lnTo>
                    <a:pt x="198628" y="282761"/>
                  </a:lnTo>
                  <a:lnTo>
                    <a:pt x="207666" y="281813"/>
                  </a:lnTo>
                  <a:lnTo>
                    <a:pt x="217502" y="280228"/>
                  </a:lnTo>
                  <a:lnTo>
                    <a:pt x="227869" y="278220"/>
                  </a:lnTo>
                  <a:lnTo>
                    <a:pt x="237638" y="274975"/>
                  </a:lnTo>
                  <a:lnTo>
                    <a:pt x="247007" y="270907"/>
                  </a:lnTo>
                  <a:lnTo>
                    <a:pt x="256111" y="266290"/>
                  </a:lnTo>
                  <a:lnTo>
                    <a:pt x="265038" y="262260"/>
                  </a:lnTo>
                  <a:lnTo>
                    <a:pt x="273846" y="258620"/>
                  </a:lnTo>
                  <a:lnTo>
                    <a:pt x="282577" y="255242"/>
                  </a:lnTo>
                  <a:lnTo>
                    <a:pt x="289349" y="252989"/>
                  </a:lnTo>
                  <a:lnTo>
                    <a:pt x="294817" y="251487"/>
                  </a:lnTo>
                  <a:lnTo>
                    <a:pt x="308609" y="2484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569"/>
            <p:cNvSpPr/>
            <p:nvPr/>
          </p:nvSpPr>
          <p:spPr>
            <a:xfrm>
              <a:off x="8043862" y="3361725"/>
              <a:ext cx="278001" cy="393030"/>
            </a:xfrm>
            <a:custGeom>
              <a:avLst/>
              <a:gdLst/>
              <a:ahLst/>
              <a:cxnLst/>
              <a:rect l="0" t="0" r="0" b="0"/>
              <a:pathLst>
                <a:path w="278001" h="393030">
                  <a:moveTo>
                    <a:pt x="0" y="24412"/>
                  </a:moveTo>
                  <a:lnTo>
                    <a:pt x="0" y="8563"/>
                  </a:lnTo>
                  <a:lnTo>
                    <a:pt x="4551" y="3101"/>
                  </a:lnTo>
                  <a:lnTo>
                    <a:pt x="6844" y="1632"/>
                  </a:lnTo>
                  <a:lnTo>
                    <a:pt x="11932" y="0"/>
                  </a:lnTo>
                  <a:lnTo>
                    <a:pt x="15574" y="517"/>
                  </a:lnTo>
                  <a:lnTo>
                    <a:pt x="19907" y="1815"/>
                  </a:lnTo>
                  <a:lnTo>
                    <a:pt x="24702" y="3632"/>
                  </a:lnTo>
                  <a:lnTo>
                    <a:pt x="32569" y="5652"/>
                  </a:lnTo>
                  <a:lnTo>
                    <a:pt x="40192" y="6549"/>
                  </a:lnTo>
                  <a:lnTo>
                    <a:pt x="44893" y="6789"/>
                  </a:lnTo>
                  <a:lnTo>
                    <a:pt x="49930" y="6948"/>
                  </a:lnTo>
                  <a:lnTo>
                    <a:pt x="56147" y="8007"/>
                  </a:lnTo>
                  <a:lnTo>
                    <a:pt x="63149" y="9665"/>
                  </a:lnTo>
                  <a:lnTo>
                    <a:pt x="70674" y="11723"/>
                  </a:lnTo>
                  <a:lnTo>
                    <a:pt x="77596" y="14048"/>
                  </a:lnTo>
                  <a:lnTo>
                    <a:pt x="84116" y="16550"/>
                  </a:lnTo>
                  <a:lnTo>
                    <a:pt x="90367" y="19171"/>
                  </a:lnTo>
                  <a:lnTo>
                    <a:pt x="97392" y="21871"/>
                  </a:lnTo>
                  <a:lnTo>
                    <a:pt x="112818" y="27410"/>
                  </a:lnTo>
                  <a:lnTo>
                    <a:pt x="120931" y="31173"/>
                  </a:lnTo>
                  <a:lnTo>
                    <a:pt x="129198" y="35587"/>
                  </a:lnTo>
                  <a:lnTo>
                    <a:pt x="137567" y="40435"/>
                  </a:lnTo>
                  <a:lnTo>
                    <a:pt x="157026" y="50901"/>
                  </a:lnTo>
                  <a:lnTo>
                    <a:pt x="167549" y="56358"/>
                  </a:lnTo>
                  <a:lnTo>
                    <a:pt x="177422" y="61902"/>
                  </a:lnTo>
                  <a:lnTo>
                    <a:pt x="186861" y="67503"/>
                  </a:lnTo>
                  <a:lnTo>
                    <a:pt x="204970" y="78806"/>
                  </a:lnTo>
                  <a:lnTo>
                    <a:pt x="222543" y="90180"/>
                  </a:lnTo>
                  <a:lnTo>
                    <a:pt x="230277" y="95880"/>
                  </a:lnTo>
                  <a:lnTo>
                    <a:pt x="237337" y="101585"/>
                  </a:lnTo>
                  <a:lnTo>
                    <a:pt x="243950" y="107293"/>
                  </a:lnTo>
                  <a:lnTo>
                    <a:pt x="249311" y="113003"/>
                  </a:lnTo>
                  <a:lnTo>
                    <a:pt x="257808" y="124429"/>
                  </a:lnTo>
                  <a:lnTo>
                    <a:pt x="261407" y="131095"/>
                  </a:lnTo>
                  <a:lnTo>
                    <a:pt x="264758" y="138397"/>
                  </a:lnTo>
                  <a:lnTo>
                    <a:pt x="267946" y="146122"/>
                  </a:lnTo>
                  <a:lnTo>
                    <a:pt x="271023" y="154129"/>
                  </a:lnTo>
                  <a:lnTo>
                    <a:pt x="276982" y="170647"/>
                  </a:lnTo>
                  <a:lnTo>
                    <a:pt x="278000" y="179052"/>
                  </a:lnTo>
                  <a:lnTo>
                    <a:pt x="277726" y="187513"/>
                  </a:lnTo>
                  <a:lnTo>
                    <a:pt x="276591" y="196011"/>
                  </a:lnTo>
                  <a:lnTo>
                    <a:pt x="274881" y="204534"/>
                  </a:lnTo>
                  <a:lnTo>
                    <a:pt x="272789" y="213073"/>
                  </a:lnTo>
                  <a:lnTo>
                    <a:pt x="270442" y="221624"/>
                  </a:lnTo>
                  <a:lnTo>
                    <a:pt x="265295" y="238744"/>
                  </a:lnTo>
                  <a:lnTo>
                    <a:pt x="262587" y="247310"/>
                  </a:lnTo>
                  <a:lnTo>
                    <a:pt x="258879" y="254926"/>
                  </a:lnTo>
                  <a:lnTo>
                    <a:pt x="254500" y="261908"/>
                  </a:lnTo>
                  <a:lnTo>
                    <a:pt x="249677" y="268468"/>
                  </a:lnTo>
                  <a:lnTo>
                    <a:pt x="239238" y="283376"/>
                  </a:lnTo>
                  <a:lnTo>
                    <a:pt x="233787" y="291353"/>
                  </a:lnTo>
                  <a:lnTo>
                    <a:pt x="228248" y="298575"/>
                  </a:lnTo>
                  <a:lnTo>
                    <a:pt x="222651" y="305295"/>
                  </a:lnTo>
                  <a:lnTo>
                    <a:pt x="217013" y="311680"/>
                  </a:lnTo>
                  <a:lnTo>
                    <a:pt x="205671" y="323854"/>
                  </a:lnTo>
                  <a:lnTo>
                    <a:pt x="182867" y="347192"/>
                  </a:lnTo>
                  <a:lnTo>
                    <a:pt x="177157" y="351994"/>
                  </a:lnTo>
                  <a:lnTo>
                    <a:pt x="171444" y="356147"/>
                  </a:lnTo>
                  <a:lnTo>
                    <a:pt x="165731" y="359869"/>
                  </a:lnTo>
                  <a:lnTo>
                    <a:pt x="160017" y="363303"/>
                  </a:lnTo>
                  <a:lnTo>
                    <a:pt x="154304" y="366544"/>
                  </a:lnTo>
                  <a:lnTo>
                    <a:pt x="148589" y="369658"/>
                  </a:lnTo>
                  <a:lnTo>
                    <a:pt x="143827" y="372686"/>
                  </a:lnTo>
                  <a:lnTo>
                    <a:pt x="135996" y="378590"/>
                  </a:lnTo>
                  <a:lnTo>
                    <a:pt x="129340" y="384390"/>
                  </a:lnTo>
                  <a:lnTo>
                    <a:pt x="120015" y="3930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570"/>
            <p:cNvSpPr/>
            <p:nvPr/>
          </p:nvSpPr>
          <p:spPr>
            <a:xfrm>
              <a:off x="2831857" y="4572852"/>
              <a:ext cx="239942" cy="158688"/>
            </a:xfrm>
            <a:custGeom>
              <a:avLst/>
              <a:gdLst/>
              <a:ahLst/>
              <a:cxnLst/>
              <a:rect l="0" t="0" r="0" b="0"/>
              <a:pathLst>
                <a:path w="239942" h="158688">
                  <a:moveTo>
                    <a:pt x="145657" y="22008"/>
                  </a:moveTo>
                  <a:lnTo>
                    <a:pt x="141107" y="22008"/>
                  </a:lnTo>
                  <a:lnTo>
                    <a:pt x="139766" y="21055"/>
                  </a:lnTo>
                  <a:lnTo>
                    <a:pt x="138872" y="19468"/>
                  </a:lnTo>
                  <a:lnTo>
                    <a:pt x="138277" y="17457"/>
                  </a:lnTo>
                  <a:lnTo>
                    <a:pt x="136927" y="16116"/>
                  </a:lnTo>
                  <a:lnTo>
                    <a:pt x="135074" y="15222"/>
                  </a:lnTo>
                  <a:lnTo>
                    <a:pt x="132887" y="14626"/>
                  </a:lnTo>
                  <a:lnTo>
                    <a:pt x="127917" y="11425"/>
                  </a:lnTo>
                  <a:lnTo>
                    <a:pt x="125258" y="9237"/>
                  </a:lnTo>
                  <a:lnTo>
                    <a:pt x="122533" y="7779"/>
                  </a:lnTo>
                  <a:lnTo>
                    <a:pt x="116965" y="6159"/>
                  </a:lnTo>
                  <a:lnTo>
                    <a:pt x="111315" y="5439"/>
                  </a:lnTo>
                  <a:lnTo>
                    <a:pt x="108475" y="5247"/>
                  </a:lnTo>
                  <a:lnTo>
                    <a:pt x="104677" y="4166"/>
                  </a:lnTo>
                  <a:lnTo>
                    <a:pt x="100239" y="2493"/>
                  </a:lnTo>
                  <a:lnTo>
                    <a:pt x="95376" y="426"/>
                  </a:lnTo>
                  <a:lnTo>
                    <a:pt x="91182" y="0"/>
                  </a:lnTo>
                  <a:lnTo>
                    <a:pt x="87433" y="668"/>
                  </a:lnTo>
                  <a:lnTo>
                    <a:pt x="80728" y="2998"/>
                  </a:lnTo>
                  <a:lnTo>
                    <a:pt x="74572" y="4034"/>
                  </a:lnTo>
                  <a:lnTo>
                    <a:pt x="71597" y="5263"/>
                  </a:lnTo>
                  <a:lnTo>
                    <a:pt x="61907" y="11543"/>
                  </a:lnTo>
                  <a:lnTo>
                    <a:pt x="57439" y="14079"/>
                  </a:lnTo>
                  <a:lnTo>
                    <a:pt x="52555" y="16722"/>
                  </a:lnTo>
                  <a:lnTo>
                    <a:pt x="48347" y="20389"/>
                  </a:lnTo>
                  <a:lnTo>
                    <a:pt x="44589" y="24738"/>
                  </a:lnTo>
                  <a:lnTo>
                    <a:pt x="41131" y="29543"/>
                  </a:lnTo>
                  <a:lnTo>
                    <a:pt x="37873" y="34651"/>
                  </a:lnTo>
                  <a:lnTo>
                    <a:pt x="34749" y="39962"/>
                  </a:lnTo>
                  <a:lnTo>
                    <a:pt x="31713" y="45407"/>
                  </a:lnTo>
                  <a:lnTo>
                    <a:pt x="28737" y="49990"/>
                  </a:lnTo>
                  <a:lnTo>
                    <a:pt x="25801" y="53998"/>
                  </a:lnTo>
                  <a:lnTo>
                    <a:pt x="22890" y="57621"/>
                  </a:lnTo>
                  <a:lnTo>
                    <a:pt x="19045" y="61943"/>
                  </a:lnTo>
                  <a:lnTo>
                    <a:pt x="9693" y="71824"/>
                  </a:lnTo>
                  <a:lnTo>
                    <a:pt x="6437" y="76174"/>
                  </a:lnTo>
                  <a:lnTo>
                    <a:pt x="4266" y="80026"/>
                  </a:lnTo>
                  <a:lnTo>
                    <a:pt x="2819" y="83547"/>
                  </a:lnTo>
                  <a:lnTo>
                    <a:pt x="1855" y="87798"/>
                  </a:lnTo>
                  <a:lnTo>
                    <a:pt x="1211" y="92538"/>
                  </a:lnTo>
                  <a:lnTo>
                    <a:pt x="783" y="97603"/>
                  </a:lnTo>
                  <a:lnTo>
                    <a:pt x="497" y="101932"/>
                  </a:lnTo>
                  <a:lnTo>
                    <a:pt x="179" y="109282"/>
                  </a:lnTo>
                  <a:lnTo>
                    <a:pt x="0" y="118775"/>
                  </a:lnTo>
                  <a:lnTo>
                    <a:pt x="928" y="121762"/>
                  </a:lnTo>
                  <a:lnTo>
                    <a:pt x="2498" y="124705"/>
                  </a:lnTo>
                  <a:lnTo>
                    <a:pt x="4498" y="127620"/>
                  </a:lnTo>
                  <a:lnTo>
                    <a:pt x="5831" y="130516"/>
                  </a:lnTo>
                  <a:lnTo>
                    <a:pt x="6720" y="133399"/>
                  </a:lnTo>
                  <a:lnTo>
                    <a:pt x="7313" y="136273"/>
                  </a:lnTo>
                  <a:lnTo>
                    <a:pt x="8660" y="138190"/>
                  </a:lnTo>
                  <a:lnTo>
                    <a:pt x="10511" y="139468"/>
                  </a:lnTo>
                  <a:lnTo>
                    <a:pt x="12697" y="140319"/>
                  </a:lnTo>
                  <a:lnTo>
                    <a:pt x="17667" y="143806"/>
                  </a:lnTo>
                  <a:lnTo>
                    <a:pt x="20325" y="146069"/>
                  </a:lnTo>
                  <a:lnTo>
                    <a:pt x="24003" y="147578"/>
                  </a:lnTo>
                  <a:lnTo>
                    <a:pt x="28359" y="148583"/>
                  </a:lnTo>
                  <a:lnTo>
                    <a:pt x="33169" y="149254"/>
                  </a:lnTo>
                  <a:lnTo>
                    <a:pt x="37327" y="149701"/>
                  </a:lnTo>
                  <a:lnTo>
                    <a:pt x="44488" y="150198"/>
                  </a:lnTo>
                  <a:lnTo>
                    <a:pt x="53386" y="150419"/>
                  </a:lnTo>
                  <a:lnTo>
                    <a:pt x="74620" y="150561"/>
                  </a:lnTo>
                  <a:lnTo>
                    <a:pt x="80202" y="149619"/>
                  </a:lnTo>
                  <a:lnTo>
                    <a:pt x="85828" y="148040"/>
                  </a:lnTo>
                  <a:lnTo>
                    <a:pt x="91484" y="146034"/>
                  </a:lnTo>
                  <a:lnTo>
                    <a:pt x="97159" y="144697"/>
                  </a:lnTo>
                  <a:lnTo>
                    <a:pt x="102848" y="143806"/>
                  </a:lnTo>
                  <a:lnTo>
                    <a:pt x="108545" y="143211"/>
                  </a:lnTo>
                  <a:lnTo>
                    <a:pt x="115201" y="141862"/>
                  </a:lnTo>
                  <a:lnTo>
                    <a:pt x="122496" y="140011"/>
                  </a:lnTo>
                  <a:lnTo>
                    <a:pt x="130216" y="137824"/>
                  </a:lnTo>
                  <a:lnTo>
                    <a:pt x="137268" y="136366"/>
                  </a:lnTo>
                  <a:lnTo>
                    <a:pt x="143875" y="135394"/>
                  </a:lnTo>
                  <a:lnTo>
                    <a:pt x="150184" y="134746"/>
                  </a:lnTo>
                  <a:lnTo>
                    <a:pt x="156295" y="133362"/>
                  </a:lnTo>
                  <a:lnTo>
                    <a:pt x="162274" y="131486"/>
                  </a:lnTo>
                  <a:lnTo>
                    <a:pt x="168165" y="129283"/>
                  </a:lnTo>
                  <a:lnTo>
                    <a:pt x="173998" y="126862"/>
                  </a:lnTo>
                  <a:lnTo>
                    <a:pt x="179791" y="124296"/>
                  </a:lnTo>
                  <a:lnTo>
                    <a:pt x="185558" y="121632"/>
                  </a:lnTo>
                  <a:lnTo>
                    <a:pt x="190356" y="118904"/>
                  </a:lnTo>
                  <a:lnTo>
                    <a:pt x="194506" y="116133"/>
                  </a:lnTo>
                  <a:lnTo>
                    <a:pt x="198226" y="113333"/>
                  </a:lnTo>
                  <a:lnTo>
                    <a:pt x="202610" y="111466"/>
                  </a:lnTo>
                  <a:lnTo>
                    <a:pt x="207439" y="110222"/>
                  </a:lnTo>
                  <a:lnTo>
                    <a:pt x="212563" y="109392"/>
                  </a:lnTo>
                  <a:lnTo>
                    <a:pt x="216931" y="107887"/>
                  </a:lnTo>
                  <a:lnTo>
                    <a:pt x="224325" y="103673"/>
                  </a:lnTo>
                  <a:lnTo>
                    <a:pt x="230786" y="101166"/>
                  </a:lnTo>
                  <a:lnTo>
                    <a:pt x="233842" y="100498"/>
                  </a:lnTo>
                  <a:lnTo>
                    <a:pt x="235880" y="99100"/>
                  </a:lnTo>
                  <a:lnTo>
                    <a:pt x="237238" y="97215"/>
                  </a:lnTo>
                  <a:lnTo>
                    <a:pt x="239418" y="91897"/>
                  </a:lnTo>
                  <a:lnTo>
                    <a:pt x="239716" y="88630"/>
                  </a:lnTo>
                  <a:lnTo>
                    <a:pt x="239908" y="83321"/>
                  </a:lnTo>
                  <a:lnTo>
                    <a:pt x="239941" y="77851"/>
                  </a:lnTo>
                  <a:lnTo>
                    <a:pt x="238993" y="75429"/>
                  </a:lnTo>
                  <a:lnTo>
                    <a:pt x="237409" y="72862"/>
                  </a:lnTo>
                  <a:lnTo>
                    <a:pt x="235400" y="70198"/>
                  </a:lnTo>
                  <a:lnTo>
                    <a:pt x="233108" y="67469"/>
                  </a:lnTo>
                  <a:lnTo>
                    <a:pt x="230628" y="64698"/>
                  </a:lnTo>
                  <a:lnTo>
                    <a:pt x="228022" y="61898"/>
                  </a:lnTo>
                  <a:lnTo>
                    <a:pt x="225332" y="60031"/>
                  </a:lnTo>
                  <a:lnTo>
                    <a:pt x="219803" y="57957"/>
                  </a:lnTo>
                  <a:lnTo>
                    <a:pt x="214171" y="54495"/>
                  </a:lnTo>
                  <a:lnTo>
                    <a:pt x="208493" y="49782"/>
                  </a:lnTo>
                  <a:lnTo>
                    <a:pt x="205645" y="47191"/>
                  </a:lnTo>
                  <a:lnTo>
                    <a:pt x="202794" y="44511"/>
                  </a:lnTo>
                  <a:lnTo>
                    <a:pt x="198989" y="42725"/>
                  </a:lnTo>
                  <a:lnTo>
                    <a:pt x="194547" y="41534"/>
                  </a:lnTo>
                  <a:lnTo>
                    <a:pt x="189680" y="40741"/>
                  </a:lnTo>
                  <a:lnTo>
                    <a:pt x="184531" y="39259"/>
                  </a:lnTo>
                  <a:lnTo>
                    <a:pt x="179193" y="37318"/>
                  </a:lnTo>
                  <a:lnTo>
                    <a:pt x="173729" y="35072"/>
                  </a:lnTo>
                  <a:lnTo>
                    <a:pt x="169135" y="33575"/>
                  </a:lnTo>
                  <a:lnTo>
                    <a:pt x="165119" y="32577"/>
                  </a:lnTo>
                  <a:lnTo>
                    <a:pt x="161489" y="31911"/>
                  </a:lnTo>
                  <a:lnTo>
                    <a:pt x="156212" y="31468"/>
                  </a:lnTo>
                  <a:lnTo>
                    <a:pt x="149836" y="31172"/>
                  </a:lnTo>
                  <a:lnTo>
                    <a:pt x="129751" y="30755"/>
                  </a:lnTo>
                  <a:lnTo>
                    <a:pt x="105897" y="30615"/>
                  </a:lnTo>
                  <a:lnTo>
                    <a:pt x="100101" y="31556"/>
                  </a:lnTo>
                  <a:lnTo>
                    <a:pt x="94331" y="33135"/>
                  </a:lnTo>
                  <a:lnTo>
                    <a:pt x="88580" y="35141"/>
                  </a:lnTo>
                  <a:lnTo>
                    <a:pt x="82841" y="36479"/>
                  </a:lnTo>
                  <a:lnTo>
                    <a:pt x="77110" y="37370"/>
                  </a:lnTo>
                  <a:lnTo>
                    <a:pt x="71384" y="37965"/>
                  </a:lnTo>
                  <a:lnTo>
                    <a:pt x="65662" y="39313"/>
                  </a:lnTo>
                  <a:lnTo>
                    <a:pt x="59942" y="41164"/>
                  </a:lnTo>
                  <a:lnTo>
                    <a:pt x="54224" y="43351"/>
                  </a:lnTo>
                  <a:lnTo>
                    <a:pt x="49459" y="46714"/>
                  </a:lnTo>
                  <a:lnTo>
                    <a:pt x="45330" y="50861"/>
                  </a:lnTo>
                  <a:lnTo>
                    <a:pt x="41625" y="55531"/>
                  </a:lnTo>
                  <a:lnTo>
                    <a:pt x="38203" y="59597"/>
                  </a:lnTo>
                  <a:lnTo>
                    <a:pt x="34968" y="63259"/>
                  </a:lnTo>
                  <a:lnTo>
                    <a:pt x="31860" y="66654"/>
                  </a:lnTo>
                  <a:lnTo>
                    <a:pt x="29787" y="70822"/>
                  </a:lnTo>
                  <a:lnTo>
                    <a:pt x="28406" y="75506"/>
                  </a:lnTo>
                  <a:lnTo>
                    <a:pt x="27485" y="80533"/>
                  </a:lnTo>
                  <a:lnTo>
                    <a:pt x="26871" y="85789"/>
                  </a:lnTo>
                  <a:lnTo>
                    <a:pt x="26461" y="91199"/>
                  </a:lnTo>
                  <a:lnTo>
                    <a:pt x="26006" y="101337"/>
                  </a:lnTo>
                  <a:lnTo>
                    <a:pt x="25750" y="112399"/>
                  </a:lnTo>
                  <a:lnTo>
                    <a:pt x="25657" y="132148"/>
                  </a:lnTo>
                  <a:lnTo>
                    <a:pt x="26604" y="135440"/>
                  </a:lnTo>
                  <a:lnTo>
                    <a:pt x="28189" y="137634"/>
                  </a:lnTo>
                  <a:lnTo>
                    <a:pt x="32489" y="141025"/>
                  </a:lnTo>
                  <a:lnTo>
                    <a:pt x="37576" y="145707"/>
                  </a:lnTo>
                  <a:lnTo>
                    <a:pt x="45794" y="153698"/>
                  </a:lnTo>
                  <a:lnTo>
                    <a:pt x="49554" y="155521"/>
                  </a:lnTo>
                  <a:lnTo>
                    <a:pt x="53966" y="156737"/>
                  </a:lnTo>
                  <a:lnTo>
                    <a:pt x="58813" y="157547"/>
                  </a:lnTo>
                  <a:lnTo>
                    <a:pt x="62996" y="158087"/>
                  </a:lnTo>
                  <a:lnTo>
                    <a:pt x="70184" y="158687"/>
                  </a:lnTo>
                  <a:lnTo>
                    <a:pt x="74387" y="157895"/>
                  </a:lnTo>
                  <a:lnTo>
                    <a:pt x="79094" y="156414"/>
                  </a:lnTo>
                  <a:lnTo>
                    <a:pt x="84137" y="154475"/>
                  </a:lnTo>
                  <a:lnTo>
                    <a:pt x="88451" y="152229"/>
                  </a:lnTo>
                  <a:lnTo>
                    <a:pt x="92280" y="149779"/>
                  </a:lnTo>
                  <a:lnTo>
                    <a:pt x="95785" y="147194"/>
                  </a:lnTo>
                  <a:lnTo>
                    <a:pt x="102219" y="144321"/>
                  </a:lnTo>
                  <a:lnTo>
                    <a:pt x="105269" y="143555"/>
                  </a:lnTo>
                  <a:lnTo>
                    <a:pt x="108254" y="141139"/>
                  </a:lnTo>
                  <a:lnTo>
                    <a:pt x="111197" y="137624"/>
                  </a:lnTo>
                  <a:lnTo>
                    <a:pt x="114111" y="133375"/>
                  </a:lnTo>
                  <a:lnTo>
                    <a:pt x="117007" y="129590"/>
                  </a:lnTo>
                  <a:lnTo>
                    <a:pt x="119889" y="126115"/>
                  </a:lnTo>
                  <a:lnTo>
                    <a:pt x="122764" y="122844"/>
                  </a:lnTo>
                  <a:lnTo>
                    <a:pt x="131038" y="114132"/>
                  </a:lnTo>
                  <a:lnTo>
                    <a:pt x="135911" y="109141"/>
                  </a:lnTo>
                  <a:lnTo>
                    <a:pt x="139160" y="103909"/>
                  </a:lnTo>
                  <a:lnTo>
                    <a:pt x="141326" y="98516"/>
                  </a:lnTo>
                  <a:lnTo>
                    <a:pt x="142769" y="93016"/>
                  </a:lnTo>
                  <a:lnTo>
                    <a:pt x="144685" y="87444"/>
                  </a:lnTo>
                  <a:lnTo>
                    <a:pt x="146914" y="81824"/>
                  </a:lnTo>
                  <a:lnTo>
                    <a:pt x="149353" y="76173"/>
                  </a:lnTo>
                  <a:lnTo>
                    <a:pt x="150978" y="71453"/>
                  </a:lnTo>
                  <a:lnTo>
                    <a:pt x="152062" y="67354"/>
                  </a:lnTo>
                  <a:lnTo>
                    <a:pt x="152785" y="63668"/>
                  </a:lnTo>
                  <a:lnTo>
                    <a:pt x="153266" y="60259"/>
                  </a:lnTo>
                  <a:lnTo>
                    <a:pt x="153588" y="57034"/>
                  </a:lnTo>
                  <a:lnTo>
                    <a:pt x="153802" y="53931"/>
                  </a:lnTo>
                  <a:lnTo>
                    <a:pt x="153945" y="50909"/>
                  </a:lnTo>
                  <a:lnTo>
                    <a:pt x="154103" y="45013"/>
                  </a:lnTo>
                  <a:lnTo>
                    <a:pt x="153193" y="43060"/>
                  </a:lnTo>
                  <a:lnTo>
                    <a:pt x="151634" y="41757"/>
                  </a:lnTo>
                  <a:lnTo>
                    <a:pt x="149642" y="40889"/>
                  </a:lnTo>
                  <a:lnTo>
                    <a:pt x="144888" y="39924"/>
                  </a:lnTo>
                  <a:lnTo>
                    <a:pt x="139601" y="39495"/>
                  </a:lnTo>
                  <a:lnTo>
                    <a:pt x="134076" y="39306"/>
                  </a:lnTo>
                  <a:lnTo>
                    <a:pt x="130316" y="40207"/>
                  </a:lnTo>
                  <a:lnTo>
                    <a:pt x="125905" y="41760"/>
                  </a:lnTo>
                  <a:lnTo>
                    <a:pt x="121059" y="43749"/>
                  </a:lnTo>
                  <a:lnTo>
                    <a:pt x="117829" y="46027"/>
                  </a:lnTo>
                  <a:lnTo>
                    <a:pt x="115675" y="48498"/>
                  </a:lnTo>
                  <a:lnTo>
                    <a:pt x="114239" y="51098"/>
                  </a:lnTo>
                  <a:lnTo>
                    <a:pt x="112329" y="53783"/>
                  </a:lnTo>
                  <a:lnTo>
                    <a:pt x="110104" y="56527"/>
                  </a:lnTo>
                  <a:lnTo>
                    <a:pt x="107668" y="59308"/>
                  </a:lnTo>
                  <a:lnTo>
                    <a:pt x="99881" y="67478"/>
                  </a:lnTo>
                  <a:lnTo>
                    <a:pt x="95137" y="72323"/>
                  </a:lnTo>
                  <a:lnTo>
                    <a:pt x="91975" y="76507"/>
                  </a:lnTo>
                  <a:lnTo>
                    <a:pt x="89866" y="80248"/>
                  </a:lnTo>
                  <a:lnTo>
                    <a:pt x="88461" y="83695"/>
                  </a:lnTo>
                  <a:lnTo>
                    <a:pt x="87524" y="86944"/>
                  </a:lnTo>
                  <a:lnTo>
                    <a:pt x="86899" y="90064"/>
                  </a:lnTo>
                  <a:lnTo>
                    <a:pt x="86483" y="93096"/>
                  </a:lnTo>
                  <a:lnTo>
                    <a:pt x="86205" y="96070"/>
                  </a:lnTo>
                  <a:lnTo>
                    <a:pt x="86020" y="99005"/>
                  </a:lnTo>
                  <a:lnTo>
                    <a:pt x="85897" y="101914"/>
                  </a:lnTo>
                  <a:lnTo>
                    <a:pt x="86767" y="104806"/>
                  </a:lnTo>
                  <a:lnTo>
                    <a:pt x="88300" y="107687"/>
                  </a:lnTo>
                  <a:lnTo>
                    <a:pt x="90274" y="110560"/>
                  </a:lnTo>
                  <a:lnTo>
                    <a:pt x="92543" y="112475"/>
                  </a:lnTo>
                  <a:lnTo>
                    <a:pt x="95007" y="113752"/>
                  </a:lnTo>
                  <a:lnTo>
                    <a:pt x="100286" y="115170"/>
                  </a:lnTo>
                  <a:lnTo>
                    <a:pt x="105807" y="115801"/>
                  </a:lnTo>
                  <a:lnTo>
                    <a:pt x="108613" y="115016"/>
                  </a:lnTo>
                  <a:lnTo>
                    <a:pt x="114271" y="111605"/>
                  </a:lnTo>
                  <a:lnTo>
                    <a:pt x="119960" y="106914"/>
                  </a:lnTo>
                  <a:lnTo>
                    <a:pt x="122811" y="104329"/>
                  </a:lnTo>
                  <a:lnTo>
                    <a:pt x="128518" y="98917"/>
                  </a:lnTo>
                  <a:lnTo>
                    <a:pt x="143965" y="83694"/>
                  </a:lnTo>
                  <a:lnTo>
                    <a:pt x="144529" y="82182"/>
                  </a:lnTo>
                  <a:lnTo>
                    <a:pt x="145156" y="77962"/>
                  </a:lnTo>
                  <a:lnTo>
                    <a:pt x="145654" y="73477"/>
                  </a:lnTo>
                  <a:lnTo>
                    <a:pt x="145657" y="820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6163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 systems of inequalities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4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systems of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 each inequality and shade the appropriate side, using a test point</a:t>
            </a:r>
          </a:p>
          <a:p>
            <a:r>
              <a:rPr lang="en-US" dirty="0" smtClean="0"/>
              <a:t>Find the overlapping shaded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877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y&gt;x+1</a:t>
            </a:r>
            <a:br>
              <a:rPr lang="en-US" dirty="0" smtClean="0"/>
            </a:br>
            <a:r>
              <a:rPr lang="en-US" dirty="0" smtClean="0"/>
              <a:t>y&lt;2x-3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05000"/>
            <a:ext cx="4457144" cy="4471430"/>
          </a:xfrm>
        </p:spPr>
      </p:pic>
      <p:sp>
        <p:nvSpPr>
          <p:cNvPr id="5" name="SMARTPenAnnotation427"/>
          <p:cNvSpPr/>
          <p:nvPr/>
        </p:nvSpPr>
        <p:spPr>
          <a:xfrm>
            <a:off x="5321441" y="565784"/>
            <a:ext cx="236397" cy="8574"/>
          </a:xfrm>
          <a:custGeom>
            <a:avLst/>
            <a:gdLst/>
            <a:ahLst/>
            <a:cxnLst/>
            <a:rect l="0" t="0" r="0" b="0"/>
            <a:pathLst>
              <a:path w="236397" h="8574">
                <a:moveTo>
                  <a:pt x="4938" y="8573"/>
                </a:moveTo>
                <a:lnTo>
                  <a:pt x="388" y="4022"/>
                </a:lnTo>
                <a:lnTo>
                  <a:pt x="0" y="2682"/>
                </a:lnTo>
                <a:lnTo>
                  <a:pt x="694" y="1788"/>
                </a:lnTo>
                <a:lnTo>
                  <a:pt x="4100" y="354"/>
                </a:lnTo>
                <a:lnTo>
                  <a:pt x="9241" y="105"/>
                </a:lnTo>
                <a:lnTo>
                  <a:pt x="2363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8"/>
          <p:cNvSpPr/>
          <p:nvPr/>
        </p:nvSpPr>
        <p:spPr>
          <a:xfrm>
            <a:off x="5720715" y="59150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8573"/>
                </a:moveTo>
                <a:lnTo>
                  <a:pt x="0" y="4022"/>
                </a:lnTo>
                <a:lnTo>
                  <a:pt x="952" y="2681"/>
                </a:lnTo>
                <a:lnTo>
                  <a:pt x="2540" y="1787"/>
                </a:lnTo>
                <a:lnTo>
                  <a:pt x="7381" y="353"/>
                </a:lnTo>
                <a:lnTo>
                  <a:pt x="13122" y="15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9"/>
          <p:cNvSpPr/>
          <p:nvPr/>
        </p:nvSpPr>
        <p:spPr>
          <a:xfrm>
            <a:off x="6166484" y="591502"/>
            <a:ext cx="497207" cy="8574"/>
          </a:xfrm>
          <a:custGeom>
            <a:avLst/>
            <a:gdLst/>
            <a:ahLst/>
            <a:cxnLst/>
            <a:rect l="0" t="0" r="0" b="0"/>
            <a:pathLst>
              <a:path w="497207" h="8574">
                <a:moveTo>
                  <a:pt x="0" y="8573"/>
                </a:moveTo>
                <a:lnTo>
                  <a:pt x="9103" y="4022"/>
                </a:lnTo>
                <a:lnTo>
                  <a:pt x="12736" y="2681"/>
                </a:lnTo>
                <a:lnTo>
                  <a:pt x="16111" y="1787"/>
                </a:lnTo>
                <a:lnTo>
                  <a:pt x="19313" y="1192"/>
                </a:lnTo>
                <a:lnTo>
                  <a:pt x="22401" y="794"/>
                </a:lnTo>
                <a:lnTo>
                  <a:pt x="25412" y="530"/>
                </a:lnTo>
                <a:lnTo>
                  <a:pt x="28371" y="353"/>
                </a:lnTo>
                <a:lnTo>
                  <a:pt x="39280" y="157"/>
                </a:lnTo>
                <a:lnTo>
                  <a:pt x="4972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0"/>
          <p:cNvSpPr/>
          <p:nvPr/>
        </p:nvSpPr>
        <p:spPr>
          <a:xfrm>
            <a:off x="6672262" y="3909450"/>
            <a:ext cx="42864" cy="76615"/>
          </a:xfrm>
          <a:custGeom>
            <a:avLst/>
            <a:gdLst/>
            <a:ahLst/>
            <a:cxnLst/>
            <a:rect l="0" t="0" r="0" b="0"/>
            <a:pathLst>
              <a:path w="42864" h="76615">
                <a:moveTo>
                  <a:pt x="0" y="25327"/>
                </a:moveTo>
                <a:lnTo>
                  <a:pt x="24412" y="25327"/>
                </a:lnTo>
                <a:lnTo>
                  <a:pt x="24847" y="26279"/>
                </a:lnTo>
                <a:lnTo>
                  <a:pt x="25137" y="27867"/>
                </a:lnTo>
                <a:lnTo>
                  <a:pt x="25711" y="33830"/>
                </a:lnTo>
                <a:lnTo>
                  <a:pt x="25717" y="33895"/>
                </a:lnTo>
                <a:lnTo>
                  <a:pt x="25718" y="33897"/>
                </a:lnTo>
                <a:lnTo>
                  <a:pt x="25718" y="33900"/>
                </a:lnTo>
                <a:lnTo>
                  <a:pt x="21167" y="33900"/>
                </a:lnTo>
                <a:lnTo>
                  <a:pt x="19826" y="32947"/>
                </a:lnTo>
                <a:lnTo>
                  <a:pt x="18932" y="31360"/>
                </a:lnTo>
                <a:lnTo>
                  <a:pt x="17498" y="26519"/>
                </a:lnTo>
                <a:lnTo>
                  <a:pt x="17380" y="25169"/>
                </a:lnTo>
                <a:lnTo>
                  <a:pt x="17302" y="23316"/>
                </a:lnTo>
                <a:lnTo>
                  <a:pt x="17155" y="17139"/>
                </a:lnTo>
                <a:lnTo>
                  <a:pt x="18104" y="17011"/>
                </a:lnTo>
                <a:lnTo>
                  <a:pt x="19689" y="16925"/>
                </a:lnTo>
                <a:lnTo>
                  <a:pt x="25613" y="16758"/>
                </a:lnTo>
                <a:lnTo>
                  <a:pt x="30238" y="16756"/>
                </a:lnTo>
                <a:lnTo>
                  <a:pt x="31589" y="17707"/>
                </a:lnTo>
                <a:lnTo>
                  <a:pt x="32489" y="19295"/>
                </a:lnTo>
                <a:lnTo>
                  <a:pt x="33089" y="21306"/>
                </a:lnTo>
                <a:lnTo>
                  <a:pt x="34442" y="23599"/>
                </a:lnTo>
                <a:lnTo>
                  <a:pt x="36296" y="26080"/>
                </a:lnTo>
                <a:lnTo>
                  <a:pt x="38485" y="28686"/>
                </a:lnTo>
                <a:lnTo>
                  <a:pt x="38991" y="31376"/>
                </a:lnTo>
                <a:lnTo>
                  <a:pt x="38377" y="34123"/>
                </a:lnTo>
                <a:lnTo>
                  <a:pt x="37015" y="36906"/>
                </a:lnTo>
                <a:lnTo>
                  <a:pt x="36106" y="39713"/>
                </a:lnTo>
                <a:lnTo>
                  <a:pt x="35501" y="42538"/>
                </a:lnTo>
                <a:lnTo>
                  <a:pt x="35097" y="45374"/>
                </a:lnTo>
                <a:lnTo>
                  <a:pt x="33875" y="48216"/>
                </a:lnTo>
                <a:lnTo>
                  <a:pt x="32109" y="51064"/>
                </a:lnTo>
                <a:lnTo>
                  <a:pt x="29979" y="53915"/>
                </a:lnTo>
                <a:lnTo>
                  <a:pt x="28558" y="56768"/>
                </a:lnTo>
                <a:lnTo>
                  <a:pt x="27611" y="59623"/>
                </a:lnTo>
                <a:lnTo>
                  <a:pt x="26980" y="62479"/>
                </a:lnTo>
                <a:lnTo>
                  <a:pt x="25607" y="65335"/>
                </a:lnTo>
                <a:lnTo>
                  <a:pt x="23739" y="68192"/>
                </a:lnTo>
                <a:lnTo>
                  <a:pt x="18448" y="75069"/>
                </a:lnTo>
                <a:lnTo>
                  <a:pt x="17061" y="75633"/>
                </a:lnTo>
                <a:lnTo>
                  <a:pt x="15184" y="76010"/>
                </a:lnTo>
                <a:lnTo>
                  <a:pt x="9878" y="76614"/>
                </a:lnTo>
                <a:lnTo>
                  <a:pt x="9443" y="75711"/>
                </a:lnTo>
                <a:lnTo>
                  <a:pt x="9153" y="74156"/>
                </a:lnTo>
                <a:lnTo>
                  <a:pt x="8960" y="72167"/>
                </a:lnTo>
                <a:lnTo>
                  <a:pt x="7878" y="69889"/>
                </a:lnTo>
                <a:lnTo>
                  <a:pt x="6204" y="67418"/>
                </a:lnTo>
                <a:lnTo>
                  <a:pt x="4137" y="64817"/>
                </a:lnTo>
                <a:lnTo>
                  <a:pt x="2758" y="62131"/>
                </a:lnTo>
                <a:lnTo>
                  <a:pt x="1839" y="59388"/>
                </a:lnTo>
                <a:lnTo>
                  <a:pt x="1226" y="56607"/>
                </a:lnTo>
                <a:lnTo>
                  <a:pt x="817" y="53800"/>
                </a:lnTo>
                <a:lnTo>
                  <a:pt x="545" y="50977"/>
                </a:lnTo>
                <a:lnTo>
                  <a:pt x="363" y="48142"/>
                </a:lnTo>
                <a:lnTo>
                  <a:pt x="243" y="45299"/>
                </a:lnTo>
                <a:lnTo>
                  <a:pt x="108" y="39601"/>
                </a:lnTo>
                <a:lnTo>
                  <a:pt x="9" y="19639"/>
                </a:lnTo>
                <a:lnTo>
                  <a:pt x="959" y="17725"/>
                </a:lnTo>
                <a:lnTo>
                  <a:pt x="2545" y="15496"/>
                </a:lnTo>
                <a:lnTo>
                  <a:pt x="7382" y="9627"/>
                </a:lnTo>
                <a:lnTo>
                  <a:pt x="8731" y="8193"/>
                </a:lnTo>
                <a:lnTo>
                  <a:pt x="15849" y="928"/>
                </a:lnTo>
                <a:lnTo>
                  <a:pt x="17233" y="489"/>
                </a:lnTo>
                <a:lnTo>
                  <a:pt x="19109" y="196"/>
                </a:lnTo>
                <a:lnTo>
                  <a:pt x="21312" y="0"/>
                </a:lnTo>
                <a:lnTo>
                  <a:pt x="22781" y="823"/>
                </a:lnTo>
                <a:lnTo>
                  <a:pt x="23760" y="2323"/>
                </a:lnTo>
                <a:lnTo>
                  <a:pt x="24412" y="4276"/>
                </a:lnTo>
                <a:lnTo>
                  <a:pt x="25800" y="5578"/>
                </a:lnTo>
                <a:lnTo>
                  <a:pt x="27677" y="6446"/>
                </a:lnTo>
                <a:lnTo>
                  <a:pt x="29882" y="7025"/>
                </a:lnTo>
                <a:lnTo>
                  <a:pt x="31351" y="8363"/>
                </a:lnTo>
                <a:lnTo>
                  <a:pt x="32331" y="10208"/>
                </a:lnTo>
                <a:lnTo>
                  <a:pt x="32984" y="12390"/>
                </a:lnTo>
                <a:lnTo>
                  <a:pt x="34372" y="13845"/>
                </a:lnTo>
                <a:lnTo>
                  <a:pt x="36250" y="14815"/>
                </a:lnTo>
                <a:lnTo>
                  <a:pt x="42863" y="167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1"/>
          <p:cNvSpPr/>
          <p:nvPr/>
        </p:nvSpPr>
        <p:spPr>
          <a:xfrm>
            <a:off x="6886609" y="3686572"/>
            <a:ext cx="33892" cy="59494"/>
          </a:xfrm>
          <a:custGeom>
            <a:avLst/>
            <a:gdLst/>
            <a:ahLst/>
            <a:cxnLst/>
            <a:rect l="0" t="0" r="0" b="0"/>
            <a:pathLst>
              <a:path w="33892" h="59494">
                <a:moveTo>
                  <a:pt x="8538" y="25320"/>
                </a:moveTo>
                <a:lnTo>
                  <a:pt x="17006" y="25320"/>
                </a:lnTo>
                <a:lnTo>
                  <a:pt x="17041" y="26273"/>
                </a:lnTo>
                <a:lnTo>
                  <a:pt x="17080" y="29871"/>
                </a:lnTo>
                <a:lnTo>
                  <a:pt x="18043" y="31211"/>
                </a:lnTo>
                <a:lnTo>
                  <a:pt x="19636" y="32105"/>
                </a:lnTo>
                <a:lnTo>
                  <a:pt x="21652" y="32701"/>
                </a:lnTo>
                <a:lnTo>
                  <a:pt x="22996" y="34051"/>
                </a:lnTo>
                <a:lnTo>
                  <a:pt x="23891" y="35903"/>
                </a:lnTo>
                <a:lnTo>
                  <a:pt x="24489" y="38090"/>
                </a:lnTo>
                <a:lnTo>
                  <a:pt x="23935" y="40501"/>
                </a:lnTo>
                <a:lnTo>
                  <a:pt x="22612" y="43061"/>
                </a:lnTo>
                <a:lnTo>
                  <a:pt x="18198" y="49462"/>
                </a:lnTo>
                <a:lnTo>
                  <a:pt x="17835" y="50940"/>
                </a:lnTo>
                <a:lnTo>
                  <a:pt x="17594" y="52878"/>
                </a:lnTo>
                <a:lnTo>
                  <a:pt x="17206" y="58280"/>
                </a:lnTo>
                <a:lnTo>
                  <a:pt x="16222" y="58723"/>
                </a:lnTo>
                <a:lnTo>
                  <a:pt x="14613" y="59019"/>
                </a:lnTo>
                <a:lnTo>
                  <a:pt x="9738" y="59493"/>
                </a:lnTo>
                <a:lnTo>
                  <a:pt x="8386" y="58580"/>
                </a:lnTo>
                <a:lnTo>
                  <a:pt x="6532" y="57018"/>
                </a:lnTo>
                <a:lnTo>
                  <a:pt x="1263" y="52219"/>
                </a:lnTo>
                <a:lnTo>
                  <a:pt x="831" y="50873"/>
                </a:lnTo>
                <a:lnTo>
                  <a:pt x="542" y="49023"/>
                </a:lnTo>
                <a:lnTo>
                  <a:pt x="350" y="46837"/>
                </a:lnTo>
                <a:lnTo>
                  <a:pt x="222" y="44427"/>
                </a:lnTo>
                <a:lnTo>
                  <a:pt x="79" y="39209"/>
                </a:lnTo>
                <a:lnTo>
                  <a:pt x="0" y="30917"/>
                </a:lnTo>
                <a:lnTo>
                  <a:pt x="941" y="28099"/>
                </a:lnTo>
                <a:lnTo>
                  <a:pt x="2520" y="25268"/>
                </a:lnTo>
                <a:lnTo>
                  <a:pt x="4526" y="22428"/>
                </a:lnTo>
                <a:lnTo>
                  <a:pt x="5864" y="19582"/>
                </a:lnTo>
                <a:lnTo>
                  <a:pt x="6755" y="16732"/>
                </a:lnTo>
                <a:lnTo>
                  <a:pt x="8186" y="9865"/>
                </a:lnTo>
                <a:lnTo>
                  <a:pt x="9256" y="8350"/>
                </a:lnTo>
                <a:lnTo>
                  <a:pt x="10922" y="6387"/>
                </a:lnTo>
                <a:lnTo>
                  <a:pt x="12984" y="4125"/>
                </a:lnTo>
                <a:lnTo>
                  <a:pt x="15312" y="2618"/>
                </a:lnTo>
                <a:lnTo>
                  <a:pt x="17817" y="1612"/>
                </a:lnTo>
                <a:lnTo>
                  <a:pt x="24129" y="0"/>
                </a:lnTo>
                <a:lnTo>
                  <a:pt x="24647" y="820"/>
                </a:lnTo>
                <a:lnTo>
                  <a:pt x="24993" y="2319"/>
                </a:lnTo>
                <a:lnTo>
                  <a:pt x="25223" y="4271"/>
                </a:lnTo>
                <a:lnTo>
                  <a:pt x="26329" y="5573"/>
                </a:lnTo>
                <a:lnTo>
                  <a:pt x="28019" y="6440"/>
                </a:lnTo>
                <a:lnTo>
                  <a:pt x="30098" y="7018"/>
                </a:lnTo>
                <a:lnTo>
                  <a:pt x="31484" y="8356"/>
                </a:lnTo>
                <a:lnTo>
                  <a:pt x="32408" y="10201"/>
                </a:lnTo>
                <a:lnTo>
                  <a:pt x="33023" y="12383"/>
                </a:lnTo>
                <a:lnTo>
                  <a:pt x="33434" y="14790"/>
                </a:lnTo>
                <a:lnTo>
                  <a:pt x="33708" y="17348"/>
                </a:lnTo>
                <a:lnTo>
                  <a:pt x="33891" y="20005"/>
                </a:lnTo>
                <a:lnTo>
                  <a:pt x="33060" y="21777"/>
                </a:lnTo>
                <a:lnTo>
                  <a:pt x="31553" y="22958"/>
                </a:lnTo>
                <a:lnTo>
                  <a:pt x="29597" y="23746"/>
                </a:lnTo>
                <a:lnTo>
                  <a:pt x="28292" y="25223"/>
                </a:lnTo>
                <a:lnTo>
                  <a:pt x="27423" y="27160"/>
                </a:lnTo>
                <a:lnTo>
                  <a:pt x="26842" y="29404"/>
                </a:lnTo>
                <a:lnTo>
                  <a:pt x="26456" y="31853"/>
                </a:lnTo>
                <a:lnTo>
                  <a:pt x="26198" y="34438"/>
                </a:lnTo>
                <a:lnTo>
                  <a:pt x="26027" y="37113"/>
                </a:lnTo>
                <a:lnTo>
                  <a:pt x="24959" y="38897"/>
                </a:lnTo>
                <a:lnTo>
                  <a:pt x="23296" y="40087"/>
                </a:lnTo>
                <a:lnTo>
                  <a:pt x="17110" y="42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2"/>
          <p:cNvSpPr/>
          <p:nvPr/>
        </p:nvSpPr>
        <p:spPr>
          <a:xfrm>
            <a:off x="7100887" y="3489125"/>
            <a:ext cx="17112" cy="58665"/>
          </a:xfrm>
          <a:custGeom>
            <a:avLst/>
            <a:gdLst/>
            <a:ahLst/>
            <a:cxnLst/>
            <a:rect l="0" t="0" r="0" b="0"/>
            <a:pathLst>
              <a:path w="17112" h="58665">
                <a:moveTo>
                  <a:pt x="0" y="34172"/>
                </a:moveTo>
                <a:lnTo>
                  <a:pt x="7381" y="34172"/>
                </a:lnTo>
                <a:lnTo>
                  <a:pt x="8731" y="35125"/>
                </a:lnTo>
                <a:lnTo>
                  <a:pt x="10583" y="36712"/>
                </a:lnTo>
                <a:lnTo>
                  <a:pt x="15849" y="41553"/>
                </a:lnTo>
                <a:lnTo>
                  <a:pt x="16281" y="42903"/>
                </a:lnTo>
                <a:lnTo>
                  <a:pt x="16569" y="44755"/>
                </a:lnTo>
                <a:lnTo>
                  <a:pt x="17111" y="50933"/>
                </a:lnTo>
                <a:lnTo>
                  <a:pt x="16170" y="52013"/>
                </a:lnTo>
                <a:lnTo>
                  <a:pt x="9761" y="58664"/>
                </a:lnTo>
                <a:lnTo>
                  <a:pt x="8413" y="58120"/>
                </a:lnTo>
                <a:lnTo>
                  <a:pt x="6561" y="56805"/>
                </a:lnTo>
                <a:lnTo>
                  <a:pt x="1296" y="52401"/>
                </a:lnTo>
                <a:lnTo>
                  <a:pt x="864" y="51087"/>
                </a:lnTo>
                <a:lnTo>
                  <a:pt x="576" y="49259"/>
                </a:lnTo>
                <a:lnTo>
                  <a:pt x="384" y="47087"/>
                </a:lnTo>
                <a:lnTo>
                  <a:pt x="256" y="44687"/>
                </a:lnTo>
                <a:lnTo>
                  <a:pt x="113" y="39481"/>
                </a:lnTo>
                <a:lnTo>
                  <a:pt x="3" y="14159"/>
                </a:lnTo>
                <a:lnTo>
                  <a:pt x="955" y="12258"/>
                </a:lnTo>
                <a:lnTo>
                  <a:pt x="2541" y="10990"/>
                </a:lnTo>
                <a:lnTo>
                  <a:pt x="4552" y="10145"/>
                </a:lnTo>
                <a:lnTo>
                  <a:pt x="5892" y="8629"/>
                </a:lnTo>
                <a:lnTo>
                  <a:pt x="6786" y="6666"/>
                </a:lnTo>
                <a:lnTo>
                  <a:pt x="7381" y="4405"/>
                </a:lnTo>
                <a:lnTo>
                  <a:pt x="8731" y="2897"/>
                </a:lnTo>
                <a:lnTo>
                  <a:pt x="10583" y="1892"/>
                </a:lnTo>
                <a:lnTo>
                  <a:pt x="16761" y="0"/>
                </a:lnTo>
                <a:lnTo>
                  <a:pt x="16889" y="913"/>
                </a:lnTo>
                <a:lnTo>
                  <a:pt x="16974" y="2475"/>
                </a:lnTo>
                <a:lnTo>
                  <a:pt x="17111" y="7273"/>
                </a:lnTo>
                <a:lnTo>
                  <a:pt x="16170" y="8620"/>
                </a:lnTo>
                <a:lnTo>
                  <a:pt x="14590" y="10470"/>
                </a:lnTo>
                <a:lnTo>
                  <a:pt x="12584" y="12656"/>
                </a:lnTo>
                <a:lnTo>
                  <a:pt x="11247" y="15065"/>
                </a:lnTo>
                <a:lnTo>
                  <a:pt x="10356" y="17624"/>
                </a:lnTo>
                <a:lnTo>
                  <a:pt x="8924" y="24024"/>
                </a:lnTo>
                <a:lnTo>
                  <a:pt x="7855" y="25502"/>
                </a:lnTo>
                <a:lnTo>
                  <a:pt x="6190" y="27439"/>
                </a:lnTo>
                <a:lnTo>
                  <a:pt x="32" y="34137"/>
                </a:lnTo>
                <a:lnTo>
                  <a:pt x="2554" y="34157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3"/>
          <p:cNvSpPr/>
          <p:nvPr/>
        </p:nvSpPr>
        <p:spPr>
          <a:xfrm>
            <a:off x="7280909" y="3284576"/>
            <a:ext cx="42508" cy="50023"/>
          </a:xfrm>
          <a:custGeom>
            <a:avLst/>
            <a:gdLst/>
            <a:ahLst/>
            <a:cxnLst/>
            <a:rect l="0" t="0" r="0" b="0"/>
            <a:pathLst>
              <a:path w="42508" h="50023">
                <a:moveTo>
                  <a:pt x="25718" y="41553"/>
                </a:moveTo>
                <a:lnTo>
                  <a:pt x="30269" y="41553"/>
                </a:lnTo>
                <a:lnTo>
                  <a:pt x="30657" y="42506"/>
                </a:lnTo>
                <a:lnTo>
                  <a:pt x="29964" y="44094"/>
                </a:lnTo>
                <a:lnTo>
                  <a:pt x="25792" y="50022"/>
                </a:lnTo>
                <a:lnTo>
                  <a:pt x="24815" y="49104"/>
                </a:lnTo>
                <a:lnTo>
                  <a:pt x="18343" y="42736"/>
                </a:lnTo>
                <a:lnTo>
                  <a:pt x="17944" y="41389"/>
                </a:lnTo>
                <a:lnTo>
                  <a:pt x="17678" y="39539"/>
                </a:lnTo>
                <a:lnTo>
                  <a:pt x="17501" y="37353"/>
                </a:lnTo>
                <a:lnTo>
                  <a:pt x="16430" y="34943"/>
                </a:lnTo>
                <a:lnTo>
                  <a:pt x="14764" y="32384"/>
                </a:lnTo>
                <a:lnTo>
                  <a:pt x="12700" y="29725"/>
                </a:lnTo>
                <a:lnTo>
                  <a:pt x="12277" y="27001"/>
                </a:lnTo>
                <a:lnTo>
                  <a:pt x="12947" y="24232"/>
                </a:lnTo>
                <a:lnTo>
                  <a:pt x="14347" y="21433"/>
                </a:lnTo>
                <a:lnTo>
                  <a:pt x="16233" y="19568"/>
                </a:lnTo>
                <a:lnTo>
                  <a:pt x="18442" y="18324"/>
                </a:lnTo>
                <a:lnTo>
                  <a:pt x="20868" y="17495"/>
                </a:lnTo>
                <a:lnTo>
                  <a:pt x="22484" y="15989"/>
                </a:lnTo>
                <a:lnTo>
                  <a:pt x="23562" y="14033"/>
                </a:lnTo>
                <a:lnTo>
                  <a:pt x="24281" y="11777"/>
                </a:lnTo>
                <a:lnTo>
                  <a:pt x="25712" y="10272"/>
                </a:lnTo>
                <a:lnTo>
                  <a:pt x="27620" y="9269"/>
                </a:lnTo>
                <a:lnTo>
                  <a:pt x="29843" y="8601"/>
                </a:lnTo>
                <a:lnTo>
                  <a:pt x="31326" y="7202"/>
                </a:lnTo>
                <a:lnTo>
                  <a:pt x="32314" y="5318"/>
                </a:lnTo>
                <a:lnTo>
                  <a:pt x="33900" y="0"/>
                </a:lnTo>
                <a:lnTo>
                  <a:pt x="34030" y="516"/>
                </a:lnTo>
                <a:lnTo>
                  <a:pt x="34117" y="1813"/>
                </a:lnTo>
                <a:lnTo>
                  <a:pt x="34174" y="3630"/>
                </a:lnTo>
                <a:lnTo>
                  <a:pt x="35166" y="4841"/>
                </a:lnTo>
                <a:lnTo>
                  <a:pt x="36779" y="5649"/>
                </a:lnTo>
                <a:lnTo>
                  <a:pt x="38807" y="6187"/>
                </a:lnTo>
                <a:lnTo>
                  <a:pt x="40159" y="7498"/>
                </a:lnTo>
                <a:lnTo>
                  <a:pt x="41061" y="9325"/>
                </a:lnTo>
                <a:lnTo>
                  <a:pt x="41661" y="11496"/>
                </a:lnTo>
                <a:lnTo>
                  <a:pt x="42062" y="13895"/>
                </a:lnTo>
                <a:lnTo>
                  <a:pt x="42329" y="16447"/>
                </a:lnTo>
                <a:lnTo>
                  <a:pt x="42507" y="19101"/>
                </a:lnTo>
                <a:lnTo>
                  <a:pt x="41673" y="21822"/>
                </a:lnTo>
                <a:lnTo>
                  <a:pt x="40165" y="24590"/>
                </a:lnTo>
                <a:lnTo>
                  <a:pt x="35451" y="31323"/>
                </a:lnTo>
                <a:lnTo>
                  <a:pt x="34111" y="32828"/>
                </a:lnTo>
                <a:lnTo>
                  <a:pt x="27011" y="40216"/>
                </a:lnTo>
                <a:lnTo>
                  <a:pt x="25628" y="40662"/>
                </a:lnTo>
                <a:lnTo>
                  <a:pt x="23753" y="40959"/>
                </a:lnTo>
                <a:lnTo>
                  <a:pt x="17533" y="41519"/>
                </a:lnTo>
                <a:lnTo>
                  <a:pt x="12709" y="41543"/>
                </a:lnTo>
                <a:lnTo>
                  <a:pt x="10378" y="40594"/>
                </a:lnTo>
                <a:lnTo>
                  <a:pt x="7871" y="39009"/>
                </a:lnTo>
                <a:lnTo>
                  <a:pt x="5248" y="37000"/>
                </a:lnTo>
                <a:lnTo>
                  <a:pt x="3499" y="34708"/>
                </a:lnTo>
                <a:lnTo>
                  <a:pt x="2333" y="32227"/>
                </a:lnTo>
                <a:lnTo>
                  <a:pt x="0" y="244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4"/>
          <p:cNvSpPr/>
          <p:nvPr/>
        </p:nvSpPr>
        <p:spPr>
          <a:xfrm>
            <a:off x="7444182" y="3115451"/>
            <a:ext cx="42459" cy="56375"/>
          </a:xfrm>
          <a:custGeom>
            <a:avLst/>
            <a:gdLst/>
            <a:ahLst/>
            <a:cxnLst/>
            <a:rect l="0" t="0" r="0" b="0"/>
            <a:pathLst>
              <a:path w="42459" h="56375">
                <a:moveTo>
                  <a:pt x="33895" y="4938"/>
                </a:moveTo>
                <a:lnTo>
                  <a:pt x="33895" y="388"/>
                </a:lnTo>
                <a:lnTo>
                  <a:pt x="34848" y="0"/>
                </a:lnTo>
                <a:lnTo>
                  <a:pt x="36435" y="693"/>
                </a:lnTo>
                <a:lnTo>
                  <a:pt x="42115" y="4690"/>
                </a:lnTo>
                <a:lnTo>
                  <a:pt x="42233" y="5725"/>
                </a:lnTo>
                <a:lnTo>
                  <a:pt x="42311" y="7368"/>
                </a:lnTo>
                <a:lnTo>
                  <a:pt x="42398" y="11733"/>
                </a:lnTo>
                <a:lnTo>
                  <a:pt x="42458" y="25083"/>
                </a:lnTo>
                <a:lnTo>
                  <a:pt x="41509" y="27893"/>
                </a:lnTo>
                <a:lnTo>
                  <a:pt x="39923" y="30719"/>
                </a:lnTo>
                <a:lnTo>
                  <a:pt x="37914" y="33556"/>
                </a:lnTo>
                <a:lnTo>
                  <a:pt x="35621" y="36399"/>
                </a:lnTo>
                <a:lnTo>
                  <a:pt x="33142" y="39247"/>
                </a:lnTo>
                <a:lnTo>
                  <a:pt x="26867" y="46111"/>
                </a:lnTo>
                <a:lnTo>
                  <a:pt x="25400" y="46674"/>
                </a:lnTo>
                <a:lnTo>
                  <a:pt x="23469" y="47050"/>
                </a:lnTo>
                <a:lnTo>
                  <a:pt x="21229" y="47301"/>
                </a:lnTo>
                <a:lnTo>
                  <a:pt x="18784" y="47467"/>
                </a:lnTo>
                <a:lnTo>
                  <a:pt x="16201" y="47579"/>
                </a:lnTo>
                <a:lnTo>
                  <a:pt x="9763" y="47757"/>
                </a:lnTo>
                <a:lnTo>
                  <a:pt x="4096" y="47788"/>
                </a:lnTo>
                <a:lnTo>
                  <a:pt x="2599" y="46840"/>
                </a:lnTo>
                <a:lnTo>
                  <a:pt x="1601" y="45255"/>
                </a:lnTo>
                <a:lnTo>
                  <a:pt x="0" y="40419"/>
                </a:lnTo>
                <a:lnTo>
                  <a:pt x="820" y="39070"/>
                </a:lnTo>
                <a:lnTo>
                  <a:pt x="2320" y="37218"/>
                </a:lnTo>
                <a:lnTo>
                  <a:pt x="7021" y="31952"/>
                </a:lnTo>
                <a:lnTo>
                  <a:pt x="12386" y="26489"/>
                </a:lnTo>
                <a:lnTo>
                  <a:pt x="14793" y="25021"/>
                </a:lnTo>
                <a:lnTo>
                  <a:pt x="17350" y="24042"/>
                </a:lnTo>
                <a:lnTo>
                  <a:pt x="20008" y="23389"/>
                </a:lnTo>
                <a:lnTo>
                  <a:pt x="22731" y="22954"/>
                </a:lnTo>
                <a:lnTo>
                  <a:pt x="25500" y="22664"/>
                </a:lnTo>
                <a:lnTo>
                  <a:pt x="32237" y="22198"/>
                </a:lnTo>
                <a:lnTo>
                  <a:pt x="35698" y="22135"/>
                </a:lnTo>
                <a:lnTo>
                  <a:pt x="37954" y="22118"/>
                </a:lnTo>
                <a:lnTo>
                  <a:pt x="39459" y="23059"/>
                </a:lnTo>
                <a:lnTo>
                  <a:pt x="40462" y="24639"/>
                </a:lnTo>
                <a:lnTo>
                  <a:pt x="42071" y="29468"/>
                </a:lnTo>
                <a:lnTo>
                  <a:pt x="42203" y="30816"/>
                </a:lnTo>
                <a:lnTo>
                  <a:pt x="42292" y="32668"/>
                </a:lnTo>
                <a:lnTo>
                  <a:pt x="42389" y="37265"/>
                </a:lnTo>
                <a:lnTo>
                  <a:pt x="42457" y="46226"/>
                </a:lnTo>
                <a:lnTo>
                  <a:pt x="41508" y="47703"/>
                </a:lnTo>
                <a:lnTo>
                  <a:pt x="39923" y="49641"/>
                </a:lnTo>
                <a:lnTo>
                  <a:pt x="33895" y="563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5"/>
          <p:cNvSpPr/>
          <p:nvPr/>
        </p:nvSpPr>
        <p:spPr>
          <a:xfrm>
            <a:off x="7667059" y="2923222"/>
            <a:ext cx="42372" cy="42851"/>
          </a:xfrm>
          <a:custGeom>
            <a:avLst/>
            <a:gdLst/>
            <a:ahLst/>
            <a:cxnLst/>
            <a:rect l="0" t="0" r="0" b="0"/>
            <a:pathLst>
              <a:path w="42372" h="42851">
                <a:moveTo>
                  <a:pt x="25331" y="8573"/>
                </a:moveTo>
                <a:lnTo>
                  <a:pt x="33798" y="8573"/>
                </a:lnTo>
                <a:lnTo>
                  <a:pt x="41275" y="15953"/>
                </a:lnTo>
                <a:lnTo>
                  <a:pt x="41675" y="17303"/>
                </a:lnTo>
                <a:lnTo>
                  <a:pt x="41942" y="19155"/>
                </a:lnTo>
                <a:lnTo>
                  <a:pt x="42120" y="21343"/>
                </a:lnTo>
                <a:lnTo>
                  <a:pt x="42238" y="23754"/>
                </a:lnTo>
                <a:lnTo>
                  <a:pt x="42371" y="28972"/>
                </a:lnTo>
                <a:lnTo>
                  <a:pt x="41453" y="31698"/>
                </a:lnTo>
                <a:lnTo>
                  <a:pt x="39889" y="34467"/>
                </a:lnTo>
                <a:lnTo>
                  <a:pt x="34253" y="42371"/>
                </a:lnTo>
                <a:lnTo>
                  <a:pt x="33184" y="42535"/>
                </a:lnTo>
                <a:lnTo>
                  <a:pt x="31519" y="42644"/>
                </a:lnTo>
                <a:lnTo>
                  <a:pt x="26553" y="42819"/>
                </a:lnTo>
                <a:lnTo>
                  <a:pt x="21142" y="42850"/>
                </a:lnTo>
                <a:lnTo>
                  <a:pt x="18728" y="41902"/>
                </a:lnTo>
                <a:lnTo>
                  <a:pt x="16166" y="40317"/>
                </a:lnTo>
                <a:lnTo>
                  <a:pt x="13507" y="38308"/>
                </a:lnTo>
                <a:lnTo>
                  <a:pt x="11732" y="36016"/>
                </a:lnTo>
                <a:lnTo>
                  <a:pt x="10550" y="33536"/>
                </a:lnTo>
                <a:lnTo>
                  <a:pt x="9762" y="30930"/>
                </a:lnTo>
                <a:lnTo>
                  <a:pt x="9237" y="28240"/>
                </a:lnTo>
                <a:lnTo>
                  <a:pt x="8886" y="25494"/>
                </a:lnTo>
                <a:lnTo>
                  <a:pt x="8324" y="18794"/>
                </a:lnTo>
                <a:lnTo>
                  <a:pt x="9230" y="17292"/>
                </a:lnTo>
                <a:lnTo>
                  <a:pt x="10787" y="15338"/>
                </a:lnTo>
                <a:lnTo>
                  <a:pt x="15579" y="9909"/>
                </a:lnTo>
                <a:lnTo>
                  <a:pt x="24035" y="1309"/>
                </a:lnTo>
                <a:lnTo>
                  <a:pt x="24467" y="1825"/>
                </a:lnTo>
                <a:lnTo>
                  <a:pt x="24755" y="3122"/>
                </a:lnTo>
                <a:lnTo>
                  <a:pt x="25217" y="7496"/>
                </a:lnTo>
                <a:lnTo>
                  <a:pt x="26207" y="8807"/>
                </a:lnTo>
                <a:lnTo>
                  <a:pt x="27820" y="10634"/>
                </a:lnTo>
                <a:lnTo>
                  <a:pt x="32702" y="15859"/>
                </a:lnTo>
                <a:lnTo>
                  <a:pt x="33102" y="17240"/>
                </a:lnTo>
                <a:lnTo>
                  <a:pt x="33370" y="19113"/>
                </a:lnTo>
                <a:lnTo>
                  <a:pt x="33547" y="21315"/>
                </a:lnTo>
                <a:lnTo>
                  <a:pt x="32713" y="22783"/>
                </a:lnTo>
                <a:lnTo>
                  <a:pt x="31205" y="23761"/>
                </a:lnTo>
                <a:lnTo>
                  <a:pt x="29247" y="24413"/>
                </a:lnTo>
                <a:lnTo>
                  <a:pt x="27941" y="25800"/>
                </a:lnTo>
                <a:lnTo>
                  <a:pt x="27072" y="27678"/>
                </a:lnTo>
                <a:lnTo>
                  <a:pt x="26491" y="29882"/>
                </a:lnTo>
                <a:lnTo>
                  <a:pt x="25152" y="31351"/>
                </a:lnTo>
                <a:lnTo>
                  <a:pt x="23306" y="32331"/>
                </a:lnTo>
                <a:lnTo>
                  <a:pt x="18051" y="33903"/>
                </a:lnTo>
                <a:lnTo>
                  <a:pt x="16668" y="33080"/>
                </a:lnTo>
                <a:lnTo>
                  <a:pt x="14793" y="31578"/>
                </a:lnTo>
                <a:lnTo>
                  <a:pt x="9491" y="26875"/>
                </a:lnTo>
                <a:lnTo>
                  <a:pt x="4022" y="21510"/>
                </a:lnTo>
                <a:lnTo>
                  <a:pt x="2552" y="19102"/>
                </a:lnTo>
                <a:lnTo>
                  <a:pt x="1572" y="16545"/>
                </a:lnTo>
                <a:lnTo>
                  <a:pt x="919" y="13887"/>
                </a:lnTo>
                <a:lnTo>
                  <a:pt x="483" y="11163"/>
                </a:lnTo>
                <a:lnTo>
                  <a:pt x="193" y="8395"/>
                </a:lnTo>
                <a:lnTo>
                  <a:pt x="0" y="5596"/>
                </a:lnTo>
                <a:lnTo>
                  <a:pt x="824" y="3731"/>
                </a:lnTo>
                <a:lnTo>
                  <a:pt x="2325" y="2487"/>
                </a:lnTo>
                <a:lnTo>
                  <a:pt x="81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6"/>
          <p:cNvSpPr/>
          <p:nvPr/>
        </p:nvSpPr>
        <p:spPr>
          <a:xfrm>
            <a:off x="7880984" y="2709027"/>
            <a:ext cx="51318" cy="51309"/>
          </a:xfrm>
          <a:custGeom>
            <a:avLst/>
            <a:gdLst/>
            <a:ahLst/>
            <a:cxnLst/>
            <a:rect l="0" t="0" r="0" b="0"/>
            <a:pathLst>
              <a:path w="51318" h="51309">
                <a:moveTo>
                  <a:pt x="0" y="34173"/>
                </a:moveTo>
                <a:lnTo>
                  <a:pt x="21663" y="34173"/>
                </a:lnTo>
                <a:lnTo>
                  <a:pt x="23015" y="35125"/>
                </a:lnTo>
                <a:lnTo>
                  <a:pt x="23916" y="36712"/>
                </a:lnTo>
                <a:lnTo>
                  <a:pt x="25612" y="42392"/>
                </a:lnTo>
                <a:lnTo>
                  <a:pt x="24696" y="43462"/>
                </a:lnTo>
                <a:lnTo>
                  <a:pt x="23131" y="45128"/>
                </a:lnTo>
                <a:lnTo>
                  <a:pt x="17496" y="50955"/>
                </a:lnTo>
                <a:lnTo>
                  <a:pt x="16426" y="51076"/>
                </a:lnTo>
                <a:lnTo>
                  <a:pt x="14761" y="51157"/>
                </a:lnTo>
                <a:lnTo>
                  <a:pt x="9795" y="51286"/>
                </a:lnTo>
                <a:lnTo>
                  <a:pt x="4384" y="51308"/>
                </a:lnTo>
                <a:lnTo>
                  <a:pt x="2923" y="50359"/>
                </a:lnTo>
                <a:lnTo>
                  <a:pt x="1949" y="48773"/>
                </a:lnTo>
                <a:lnTo>
                  <a:pt x="1300" y="46764"/>
                </a:lnTo>
                <a:lnTo>
                  <a:pt x="867" y="44472"/>
                </a:lnTo>
                <a:lnTo>
                  <a:pt x="578" y="41991"/>
                </a:lnTo>
                <a:lnTo>
                  <a:pt x="386" y="39385"/>
                </a:lnTo>
                <a:lnTo>
                  <a:pt x="1210" y="36695"/>
                </a:lnTo>
                <a:lnTo>
                  <a:pt x="2712" y="33949"/>
                </a:lnTo>
                <a:lnTo>
                  <a:pt x="4666" y="31166"/>
                </a:lnTo>
                <a:lnTo>
                  <a:pt x="5968" y="28358"/>
                </a:lnTo>
                <a:lnTo>
                  <a:pt x="6837" y="25534"/>
                </a:lnTo>
                <a:lnTo>
                  <a:pt x="7415" y="22699"/>
                </a:lnTo>
                <a:lnTo>
                  <a:pt x="8754" y="19856"/>
                </a:lnTo>
                <a:lnTo>
                  <a:pt x="10599" y="17008"/>
                </a:lnTo>
                <a:lnTo>
                  <a:pt x="12781" y="14157"/>
                </a:lnTo>
                <a:lnTo>
                  <a:pt x="15189" y="12256"/>
                </a:lnTo>
                <a:lnTo>
                  <a:pt x="17747" y="10989"/>
                </a:lnTo>
                <a:lnTo>
                  <a:pt x="20403" y="10145"/>
                </a:lnTo>
                <a:lnTo>
                  <a:pt x="23127" y="8629"/>
                </a:lnTo>
                <a:lnTo>
                  <a:pt x="25896" y="6666"/>
                </a:lnTo>
                <a:lnTo>
                  <a:pt x="28694" y="4405"/>
                </a:lnTo>
                <a:lnTo>
                  <a:pt x="31512" y="2897"/>
                </a:lnTo>
                <a:lnTo>
                  <a:pt x="34343" y="1892"/>
                </a:lnTo>
                <a:lnTo>
                  <a:pt x="41180" y="280"/>
                </a:lnTo>
                <a:lnTo>
                  <a:pt x="42694" y="147"/>
                </a:lnTo>
                <a:lnTo>
                  <a:pt x="44656" y="59"/>
                </a:lnTo>
                <a:lnTo>
                  <a:pt x="46916" y="0"/>
                </a:lnTo>
                <a:lnTo>
                  <a:pt x="48421" y="913"/>
                </a:lnTo>
                <a:lnTo>
                  <a:pt x="49426" y="2475"/>
                </a:lnTo>
                <a:lnTo>
                  <a:pt x="51039" y="7274"/>
                </a:lnTo>
                <a:lnTo>
                  <a:pt x="51171" y="8620"/>
                </a:lnTo>
                <a:lnTo>
                  <a:pt x="51260" y="10470"/>
                </a:lnTo>
                <a:lnTo>
                  <a:pt x="51317" y="12656"/>
                </a:lnTo>
                <a:lnTo>
                  <a:pt x="50405" y="15066"/>
                </a:lnTo>
                <a:lnTo>
                  <a:pt x="48843" y="17624"/>
                </a:lnTo>
                <a:lnTo>
                  <a:pt x="46850" y="20283"/>
                </a:lnTo>
                <a:lnTo>
                  <a:pt x="45521" y="23008"/>
                </a:lnTo>
                <a:lnTo>
                  <a:pt x="44635" y="25777"/>
                </a:lnTo>
                <a:lnTo>
                  <a:pt x="44044" y="28576"/>
                </a:lnTo>
                <a:lnTo>
                  <a:pt x="42698" y="30441"/>
                </a:lnTo>
                <a:lnTo>
                  <a:pt x="40848" y="31685"/>
                </a:lnTo>
                <a:lnTo>
                  <a:pt x="34291" y="341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7"/>
          <p:cNvSpPr/>
          <p:nvPr/>
        </p:nvSpPr>
        <p:spPr>
          <a:xfrm>
            <a:off x="8081794" y="2537460"/>
            <a:ext cx="29321" cy="34291"/>
          </a:xfrm>
          <a:custGeom>
            <a:avLst/>
            <a:gdLst/>
            <a:ahLst/>
            <a:cxnLst/>
            <a:rect l="0" t="0" r="0" b="0"/>
            <a:pathLst>
              <a:path w="29321" h="34291">
                <a:moveTo>
                  <a:pt x="13503" y="0"/>
                </a:moveTo>
                <a:lnTo>
                  <a:pt x="26993" y="0"/>
                </a:lnTo>
                <a:lnTo>
                  <a:pt x="22149" y="0"/>
                </a:lnTo>
                <a:lnTo>
                  <a:pt x="22125" y="952"/>
                </a:lnTo>
                <a:lnTo>
                  <a:pt x="22098" y="4551"/>
                </a:lnTo>
                <a:lnTo>
                  <a:pt x="21138" y="5891"/>
                </a:lnTo>
                <a:lnTo>
                  <a:pt x="19545" y="6785"/>
                </a:lnTo>
                <a:lnTo>
                  <a:pt x="17532" y="7380"/>
                </a:lnTo>
                <a:lnTo>
                  <a:pt x="15236" y="8730"/>
                </a:lnTo>
                <a:lnTo>
                  <a:pt x="12754" y="10583"/>
                </a:lnTo>
                <a:lnTo>
                  <a:pt x="5067" y="17031"/>
                </a:lnTo>
                <a:lnTo>
                  <a:pt x="5021" y="16116"/>
                </a:lnTo>
                <a:lnTo>
                  <a:pt x="4972" y="12560"/>
                </a:lnTo>
                <a:lnTo>
                  <a:pt x="4006" y="11231"/>
                </a:lnTo>
                <a:lnTo>
                  <a:pt x="2409" y="10344"/>
                </a:lnTo>
                <a:lnTo>
                  <a:pt x="392" y="9754"/>
                </a:lnTo>
                <a:lnTo>
                  <a:pt x="0" y="9360"/>
                </a:lnTo>
                <a:lnTo>
                  <a:pt x="691" y="9097"/>
                </a:lnTo>
                <a:lnTo>
                  <a:pt x="2104" y="8922"/>
                </a:lnTo>
                <a:lnTo>
                  <a:pt x="3046" y="7853"/>
                </a:lnTo>
                <a:lnTo>
                  <a:pt x="3675" y="6188"/>
                </a:lnTo>
                <a:lnTo>
                  <a:pt x="4682" y="1222"/>
                </a:lnTo>
                <a:lnTo>
                  <a:pt x="5717" y="814"/>
                </a:lnTo>
                <a:lnTo>
                  <a:pt x="7361" y="543"/>
                </a:lnTo>
                <a:lnTo>
                  <a:pt x="9409" y="362"/>
                </a:lnTo>
                <a:lnTo>
                  <a:pt x="11725" y="241"/>
                </a:lnTo>
                <a:lnTo>
                  <a:pt x="20525" y="32"/>
                </a:lnTo>
                <a:lnTo>
                  <a:pt x="21994" y="973"/>
                </a:lnTo>
                <a:lnTo>
                  <a:pt x="23927" y="2554"/>
                </a:lnTo>
                <a:lnTo>
                  <a:pt x="29320" y="7383"/>
                </a:lnTo>
                <a:lnTo>
                  <a:pt x="28810" y="8732"/>
                </a:lnTo>
                <a:lnTo>
                  <a:pt x="27518" y="10584"/>
                </a:lnTo>
                <a:lnTo>
                  <a:pt x="23151" y="15849"/>
                </a:lnTo>
                <a:lnTo>
                  <a:pt x="22792" y="17233"/>
                </a:lnTo>
                <a:lnTo>
                  <a:pt x="22553" y="19109"/>
                </a:lnTo>
                <a:lnTo>
                  <a:pt x="22395" y="21311"/>
                </a:lnTo>
                <a:lnTo>
                  <a:pt x="21336" y="22780"/>
                </a:lnTo>
                <a:lnTo>
                  <a:pt x="19677" y="23759"/>
                </a:lnTo>
                <a:lnTo>
                  <a:pt x="17620" y="24412"/>
                </a:lnTo>
                <a:lnTo>
                  <a:pt x="16247" y="25800"/>
                </a:lnTo>
                <a:lnTo>
                  <a:pt x="15332" y="27677"/>
                </a:lnTo>
                <a:lnTo>
                  <a:pt x="14723" y="29881"/>
                </a:lnTo>
                <a:lnTo>
                  <a:pt x="13364" y="31351"/>
                </a:lnTo>
                <a:lnTo>
                  <a:pt x="11505" y="32330"/>
                </a:lnTo>
                <a:lnTo>
                  <a:pt x="4931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8"/>
          <p:cNvSpPr/>
          <p:nvPr/>
        </p:nvSpPr>
        <p:spPr>
          <a:xfrm>
            <a:off x="8283892" y="2314972"/>
            <a:ext cx="51392" cy="59497"/>
          </a:xfrm>
          <a:custGeom>
            <a:avLst/>
            <a:gdLst/>
            <a:ahLst/>
            <a:cxnLst/>
            <a:rect l="0" t="0" r="0" b="0"/>
            <a:pathLst>
              <a:path w="51392" h="59497">
                <a:moveTo>
                  <a:pt x="0" y="33892"/>
                </a:moveTo>
                <a:lnTo>
                  <a:pt x="4551" y="33892"/>
                </a:lnTo>
                <a:lnTo>
                  <a:pt x="5891" y="32940"/>
                </a:lnTo>
                <a:lnTo>
                  <a:pt x="6785" y="31353"/>
                </a:lnTo>
                <a:lnTo>
                  <a:pt x="8220" y="26512"/>
                </a:lnTo>
                <a:lnTo>
                  <a:pt x="9290" y="27067"/>
                </a:lnTo>
                <a:lnTo>
                  <a:pt x="10956" y="28390"/>
                </a:lnTo>
                <a:lnTo>
                  <a:pt x="16783" y="33571"/>
                </a:lnTo>
                <a:lnTo>
                  <a:pt x="16903" y="34630"/>
                </a:lnTo>
                <a:lnTo>
                  <a:pt x="16984" y="36289"/>
                </a:lnTo>
                <a:lnTo>
                  <a:pt x="17114" y="41245"/>
                </a:lnTo>
                <a:lnTo>
                  <a:pt x="17144" y="55204"/>
                </a:lnTo>
                <a:lnTo>
                  <a:pt x="16192" y="56672"/>
                </a:lnTo>
                <a:lnTo>
                  <a:pt x="14606" y="57652"/>
                </a:lnTo>
                <a:lnTo>
                  <a:pt x="9764" y="59223"/>
                </a:lnTo>
                <a:lnTo>
                  <a:pt x="8415" y="59352"/>
                </a:lnTo>
                <a:lnTo>
                  <a:pt x="6562" y="59438"/>
                </a:lnTo>
                <a:lnTo>
                  <a:pt x="4375" y="59496"/>
                </a:lnTo>
                <a:lnTo>
                  <a:pt x="2916" y="58581"/>
                </a:lnTo>
                <a:lnTo>
                  <a:pt x="1944" y="57019"/>
                </a:lnTo>
                <a:lnTo>
                  <a:pt x="384" y="52219"/>
                </a:lnTo>
                <a:lnTo>
                  <a:pt x="256" y="50873"/>
                </a:lnTo>
                <a:lnTo>
                  <a:pt x="171" y="49023"/>
                </a:lnTo>
                <a:lnTo>
                  <a:pt x="75" y="44427"/>
                </a:lnTo>
                <a:lnTo>
                  <a:pt x="34" y="39210"/>
                </a:lnTo>
                <a:lnTo>
                  <a:pt x="975" y="36485"/>
                </a:lnTo>
                <a:lnTo>
                  <a:pt x="2555" y="33716"/>
                </a:lnTo>
                <a:lnTo>
                  <a:pt x="4561" y="30917"/>
                </a:lnTo>
                <a:lnTo>
                  <a:pt x="5898" y="28099"/>
                </a:lnTo>
                <a:lnTo>
                  <a:pt x="6789" y="25268"/>
                </a:lnTo>
                <a:lnTo>
                  <a:pt x="7384" y="22428"/>
                </a:lnTo>
                <a:lnTo>
                  <a:pt x="8732" y="19582"/>
                </a:lnTo>
                <a:lnTo>
                  <a:pt x="10585" y="16732"/>
                </a:lnTo>
                <a:lnTo>
                  <a:pt x="12772" y="13880"/>
                </a:lnTo>
                <a:lnTo>
                  <a:pt x="15182" y="11978"/>
                </a:lnTo>
                <a:lnTo>
                  <a:pt x="17742" y="10711"/>
                </a:lnTo>
                <a:lnTo>
                  <a:pt x="20401" y="9865"/>
                </a:lnTo>
                <a:lnTo>
                  <a:pt x="23125" y="8349"/>
                </a:lnTo>
                <a:lnTo>
                  <a:pt x="25894" y="6386"/>
                </a:lnTo>
                <a:lnTo>
                  <a:pt x="28692" y="4125"/>
                </a:lnTo>
                <a:lnTo>
                  <a:pt x="31511" y="2618"/>
                </a:lnTo>
                <a:lnTo>
                  <a:pt x="34342" y="1612"/>
                </a:lnTo>
                <a:lnTo>
                  <a:pt x="37183" y="943"/>
                </a:lnTo>
                <a:lnTo>
                  <a:pt x="40029" y="496"/>
                </a:lnTo>
                <a:lnTo>
                  <a:pt x="42878" y="198"/>
                </a:lnTo>
                <a:lnTo>
                  <a:pt x="45731" y="0"/>
                </a:lnTo>
                <a:lnTo>
                  <a:pt x="47632" y="820"/>
                </a:lnTo>
                <a:lnTo>
                  <a:pt x="48900" y="2319"/>
                </a:lnTo>
                <a:lnTo>
                  <a:pt x="49745" y="4271"/>
                </a:lnTo>
                <a:lnTo>
                  <a:pt x="50308" y="6525"/>
                </a:lnTo>
                <a:lnTo>
                  <a:pt x="50684" y="8980"/>
                </a:lnTo>
                <a:lnTo>
                  <a:pt x="51286" y="15213"/>
                </a:lnTo>
                <a:lnTo>
                  <a:pt x="51337" y="16677"/>
                </a:lnTo>
                <a:lnTo>
                  <a:pt x="51391" y="20844"/>
                </a:lnTo>
                <a:lnTo>
                  <a:pt x="50454" y="23288"/>
                </a:lnTo>
                <a:lnTo>
                  <a:pt x="48876" y="25870"/>
                </a:lnTo>
                <a:lnTo>
                  <a:pt x="42863" y="33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9"/>
          <p:cNvSpPr/>
          <p:nvPr/>
        </p:nvSpPr>
        <p:spPr>
          <a:xfrm>
            <a:off x="6457950" y="4106335"/>
            <a:ext cx="41558" cy="42756"/>
          </a:xfrm>
          <a:custGeom>
            <a:avLst/>
            <a:gdLst/>
            <a:ahLst/>
            <a:cxnLst/>
            <a:rect l="0" t="0" r="0" b="0"/>
            <a:pathLst>
              <a:path w="41558" h="42756">
                <a:moveTo>
                  <a:pt x="0" y="17037"/>
                </a:moveTo>
                <a:lnTo>
                  <a:pt x="0" y="4019"/>
                </a:lnTo>
                <a:lnTo>
                  <a:pt x="952" y="2643"/>
                </a:lnTo>
                <a:lnTo>
                  <a:pt x="2540" y="1726"/>
                </a:lnTo>
                <a:lnTo>
                  <a:pt x="7380" y="254"/>
                </a:lnTo>
                <a:lnTo>
                  <a:pt x="8730" y="134"/>
                </a:lnTo>
                <a:lnTo>
                  <a:pt x="10583" y="53"/>
                </a:lnTo>
                <a:lnTo>
                  <a:pt x="12770" y="0"/>
                </a:lnTo>
                <a:lnTo>
                  <a:pt x="14228" y="916"/>
                </a:lnTo>
                <a:lnTo>
                  <a:pt x="15200" y="2480"/>
                </a:lnTo>
                <a:lnTo>
                  <a:pt x="16760" y="7282"/>
                </a:lnTo>
                <a:lnTo>
                  <a:pt x="17841" y="8629"/>
                </a:lnTo>
                <a:lnTo>
                  <a:pt x="19514" y="10479"/>
                </a:lnTo>
                <a:lnTo>
                  <a:pt x="24492" y="15742"/>
                </a:lnTo>
                <a:lnTo>
                  <a:pt x="24900" y="17126"/>
                </a:lnTo>
                <a:lnTo>
                  <a:pt x="25172" y="19001"/>
                </a:lnTo>
                <a:lnTo>
                  <a:pt x="25354" y="21204"/>
                </a:lnTo>
                <a:lnTo>
                  <a:pt x="25475" y="23625"/>
                </a:lnTo>
                <a:lnTo>
                  <a:pt x="25609" y="28855"/>
                </a:lnTo>
                <a:lnTo>
                  <a:pt x="24693" y="30631"/>
                </a:lnTo>
                <a:lnTo>
                  <a:pt x="23129" y="31815"/>
                </a:lnTo>
                <a:lnTo>
                  <a:pt x="17175" y="34170"/>
                </a:lnTo>
                <a:lnTo>
                  <a:pt x="17147" y="34181"/>
                </a:lnTo>
                <a:lnTo>
                  <a:pt x="17145" y="9792"/>
                </a:lnTo>
                <a:lnTo>
                  <a:pt x="18097" y="9350"/>
                </a:lnTo>
                <a:lnTo>
                  <a:pt x="19685" y="9054"/>
                </a:lnTo>
                <a:lnTo>
                  <a:pt x="24526" y="8581"/>
                </a:lnTo>
                <a:lnTo>
                  <a:pt x="25875" y="8542"/>
                </a:lnTo>
                <a:lnTo>
                  <a:pt x="29915" y="8499"/>
                </a:lnTo>
                <a:lnTo>
                  <a:pt x="31373" y="9440"/>
                </a:lnTo>
                <a:lnTo>
                  <a:pt x="32345" y="11020"/>
                </a:lnTo>
                <a:lnTo>
                  <a:pt x="32994" y="13025"/>
                </a:lnTo>
                <a:lnTo>
                  <a:pt x="34378" y="14363"/>
                </a:lnTo>
                <a:lnTo>
                  <a:pt x="36254" y="15254"/>
                </a:lnTo>
                <a:lnTo>
                  <a:pt x="38456" y="15849"/>
                </a:lnTo>
                <a:lnTo>
                  <a:pt x="39925" y="17197"/>
                </a:lnTo>
                <a:lnTo>
                  <a:pt x="40904" y="19049"/>
                </a:lnTo>
                <a:lnTo>
                  <a:pt x="41557" y="21236"/>
                </a:lnTo>
                <a:lnTo>
                  <a:pt x="41039" y="23647"/>
                </a:lnTo>
                <a:lnTo>
                  <a:pt x="39742" y="26206"/>
                </a:lnTo>
                <a:lnTo>
                  <a:pt x="37924" y="28864"/>
                </a:lnTo>
                <a:lnTo>
                  <a:pt x="36712" y="31589"/>
                </a:lnTo>
                <a:lnTo>
                  <a:pt x="35905" y="34359"/>
                </a:lnTo>
                <a:lnTo>
                  <a:pt x="34290" y="42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40"/>
          <p:cNvSpPr/>
          <p:nvPr/>
        </p:nvSpPr>
        <p:spPr>
          <a:xfrm>
            <a:off x="6281562" y="4294857"/>
            <a:ext cx="29360" cy="51016"/>
          </a:xfrm>
          <a:custGeom>
            <a:avLst/>
            <a:gdLst/>
            <a:ahLst/>
            <a:cxnLst/>
            <a:rect l="0" t="0" r="0" b="0"/>
            <a:pathLst>
              <a:path w="29360" h="51016">
                <a:moveTo>
                  <a:pt x="13510" y="25683"/>
                </a:moveTo>
                <a:lnTo>
                  <a:pt x="18061" y="25683"/>
                </a:lnTo>
                <a:lnTo>
                  <a:pt x="19401" y="26635"/>
                </a:lnTo>
                <a:lnTo>
                  <a:pt x="20295" y="28222"/>
                </a:lnTo>
                <a:lnTo>
                  <a:pt x="20891" y="30233"/>
                </a:lnTo>
                <a:lnTo>
                  <a:pt x="22241" y="31574"/>
                </a:lnTo>
                <a:lnTo>
                  <a:pt x="24093" y="32468"/>
                </a:lnTo>
                <a:lnTo>
                  <a:pt x="29359" y="33902"/>
                </a:lnTo>
                <a:lnTo>
                  <a:pt x="28838" y="34972"/>
                </a:lnTo>
                <a:lnTo>
                  <a:pt x="27539" y="36638"/>
                </a:lnTo>
                <a:lnTo>
                  <a:pt x="23160" y="41605"/>
                </a:lnTo>
                <a:lnTo>
                  <a:pt x="14082" y="50823"/>
                </a:lnTo>
                <a:lnTo>
                  <a:pt x="13891" y="51015"/>
                </a:lnTo>
                <a:lnTo>
                  <a:pt x="12811" y="50191"/>
                </a:lnTo>
                <a:lnTo>
                  <a:pt x="11139" y="48689"/>
                </a:lnTo>
                <a:lnTo>
                  <a:pt x="6162" y="43985"/>
                </a:lnTo>
                <a:lnTo>
                  <a:pt x="5754" y="42647"/>
                </a:lnTo>
                <a:lnTo>
                  <a:pt x="5482" y="40802"/>
                </a:lnTo>
                <a:lnTo>
                  <a:pt x="5301" y="38620"/>
                </a:lnTo>
                <a:lnTo>
                  <a:pt x="5180" y="36213"/>
                </a:lnTo>
                <a:lnTo>
                  <a:pt x="4969" y="27257"/>
                </a:lnTo>
                <a:lnTo>
                  <a:pt x="4947" y="21598"/>
                </a:lnTo>
                <a:lnTo>
                  <a:pt x="3991" y="19150"/>
                </a:lnTo>
                <a:lnTo>
                  <a:pt x="2402" y="16565"/>
                </a:lnTo>
                <a:lnTo>
                  <a:pt x="390" y="13889"/>
                </a:lnTo>
                <a:lnTo>
                  <a:pt x="0" y="12106"/>
                </a:lnTo>
                <a:lnTo>
                  <a:pt x="694" y="10916"/>
                </a:lnTo>
                <a:lnTo>
                  <a:pt x="2109" y="10123"/>
                </a:lnTo>
                <a:lnTo>
                  <a:pt x="3051" y="8642"/>
                </a:lnTo>
                <a:lnTo>
                  <a:pt x="3680" y="6702"/>
                </a:lnTo>
                <a:lnTo>
                  <a:pt x="4689" y="1296"/>
                </a:lnTo>
                <a:lnTo>
                  <a:pt x="5724" y="852"/>
                </a:lnTo>
                <a:lnTo>
                  <a:pt x="7367" y="557"/>
                </a:lnTo>
                <a:lnTo>
                  <a:pt x="9415" y="359"/>
                </a:lnTo>
                <a:lnTo>
                  <a:pt x="11732" y="228"/>
                </a:lnTo>
                <a:lnTo>
                  <a:pt x="20531" y="0"/>
                </a:lnTo>
                <a:lnTo>
                  <a:pt x="22001" y="941"/>
                </a:lnTo>
                <a:lnTo>
                  <a:pt x="23933" y="2521"/>
                </a:lnTo>
                <a:lnTo>
                  <a:pt x="29327" y="7349"/>
                </a:lnTo>
                <a:lnTo>
                  <a:pt x="28817" y="8698"/>
                </a:lnTo>
                <a:lnTo>
                  <a:pt x="27525" y="10549"/>
                </a:lnTo>
                <a:lnTo>
                  <a:pt x="25711" y="12737"/>
                </a:lnTo>
                <a:lnTo>
                  <a:pt x="24501" y="15147"/>
                </a:lnTo>
                <a:lnTo>
                  <a:pt x="23695" y="17706"/>
                </a:lnTo>
                <a:lnTo>
                  <a:pt x="23158" y="20365"/>
                </a:lnTo>
                <a:lnTo>
                  <a:pt x="21847" y="22138"/>
                </a:lnTo>
                <a:lnTo>
                  <a:pt x="20020" y="23320"/>
                </a:lnTo>
                <a:lnTo>
                  <a:pt x="17850" y="24107"/>
                </a:lnTo>
                <a:lnTo>
                  <a:pt x="16403" y="25585"/>
                </a:lnTo>
                <a:lnTo>
                  <a:pt x="15439" y="27522"/>
                </a:lnTo>
                <a:lnTo>
                  <a:pt x="13510" y="342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1"/>
          <p:cNvSpPr/>
          <p:nvPr/>
        </p:nvSpPr>
        <p:spPr>
          <a:xfrm>
            <a:off x="6072199" y="4491990"/>
            <a:ext cx="42852" cy="42854"/>
          </a:xfrm>
          <a:custGeom>
            <a:avLst/>
            <a:gdLst/>
            <a:ahLst/>
            <a:cxnLst/>
            <a:rect l="0" t="0" r="0" b="0"/>
            <a:pathLst>
              <a:path w="42852" h="42854">
                <a:moveTo>
                  <a:pt x="42851" y="8572"/>
                </a:moveTo>
                <a:lnTo>
                  <a:pt x="42851" y="21343"/>
                </a:lnTo>
                <a:lnTo>
                  <a:pt x="41898" y="22801"/>
                </a:lnTo>
                <a:lnTo>
                  <a:pt x="40311" y="23773"/>
                </a:lnTo>
                <a:lnTo>
                  <a:pt x="38300" y="24421"/>
                </a:lnTo>
                <a:lnTo>
                  <a:pt x="36959" y="25805"/>
                </a:lnTo>
                <a:lnTo>
                  <a:pt x="36065" y="27681"/>
                </a:lnTo>
                <a:lnTo>
                  <a:pt x="34631" y="32984"/>
                </a:lnTo>
                <a:lnTo>
                  <a:pt x="33561" y="34372"/>
                </a:lnTo>
                <a:lnTo>
                  <a:pt x="31895" y="36250"/>
                </a:lnTo>
                <a:lnTo>
                  <a:pt x="26067" y="42475"/>
                </a:lnTo>
                <a:lnTo>
                  <a:pt x="24995" y="42604"/>
                </a:lnTo>
                <a:lnTo>
                  <a:pt x="23326" y="42690"/>
                </a:lnTo>
                <a:lnTo>
                  <a:pt x="21262" y="42747"/>
                </a:lnTo>
                <a:lnTo>
                  <a:pt x="19886" y="41833"/>
                </a:lnTo>
                <a:lnTo>
                  <a:pt x="18969" y="40271"/>
                </a:lnTo>
                <a:lnTo>
                  <a:pt x="18356" y="38277"/>
                </a:lnTo>
                <a:lnTo>
                  <a:pt x="16996" y="36948"/>
                </a:lnTo>
                <a:lnTo>
                  <a:pt x="15137" y="36062"/>
                </a:lnTo>
                <a:lnTo>
                  <a:pt x="9859" y="34640"/>
                </a:lnTo>
                <a:lnTo>
                  <a:pt x="9427" y="33571"/>
                </a:lnTo>
                <a:lnTo>
                  <a:pt x="9138" y="31905"/>
                </a:lnTo>
                <a:lnTo>
                  <a:pt x="8563" y="25749"/>
                </a:lnTo>
                <a:lnTo>
                  <a:pt x="29873" y="25717"/>
                </a:lnTo>
                <a:lnTo>
                  <a:pt x="31341" y="26670"/>
                </a:lnTo>
                <a:lnTo>
                  <a:pt x="32320" y="28257"/>
                </a:lnTo>
                <a:lnTo>
                  <a:pt x="33891" y="33098"/>
                </a:lnTo>
                <a:lnTo>
                  <a:pt x="33068" y="33495"/>
                </a:lnTo>
                <a:lnTo>
                  <a:pt x="31566" y="33760"/>
                </a:lnTo>
                <a:lnTo>
                  <a:pt x="29613" y="33936"/>
                </a:lnTo>
                <a:lnTo>
                  <a:pt x="28310" y="35007"/>
                </a:lnTo>
                <a:lnTo>
                  <a:pt x="27442" y="36673"/>
                </a:lnTo>
                <a:lnTo>
                  <a:pt x="26049" y="41639"/>
                </a:lnTo>
                <a:lnTo>
                  <a:pt x="24982" y="42047"/>
                </a:lnTo>
                <a:lnTo>
                  <a:pt x="23318" y="42319"/>
                </a:lnTo>
                <a:lnTo>
                  <a:pt x="18355" y="42755"/>
                </a:lnTo>
                <a:lnTo>
                  <a:pt x="15136" y="42814"/>
                </a:lnTo>
                <a:lnTo>
                  <a:pt x="5309" y="42853"/>
                </a:lnTo>
                <a:lnTo>
                  <a:pt x="3535" y="41904"/>
                </a:lnTo>
                <a:lnTo>
                  <a:pt x="2353" y="40318"/>
                </a:lnTo>
                <a:lnTo>
                  <a:pt x="1565" y="38309"/>
                </a:lnTo>
                <a:lnTo>
                  <a:pt x="1039" y="36016"/>
                </a:lnTo>
                <a:lnTo>
                  <a:pt x="689" y="33536"/>
                </a:lnTo>
                <a:lnTo>
                  <a:pt x="455" y="30930"/>
                </a:lnTo>
                <a:lnTo>
                  <a:pt x="299" y="28239"/>
                </a:lnTo>
                <a:lnTo>
                  <a:pt x="29" y="18794"/>
                </a:lnTo>
                <a:lnTo>
                  <a:pt x="0" y="13083"/>
                </a:lnTo>
                <a:lnTo>
                  <a:pt x="949" y="11579"/>
                </a:lnTo>
                <a:lnTo>
                  <a:pt x="2534" y="10577"/>
                </a:lnTo>
                <a:lnTo>
                  <a:pt x="7370" y="8968"/>
                </a:lnTo>
                <a:lnTo>
                  <a:pt x="8720" y="7884"/>
                </a:lnTo>
                <a:lnTo>
                  <a:pt x="10571" y="6208"/>
                </a:lnTo>
                <a:lnTo>
                  <a:pt x="171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2"/>
          <p:cNvSpPr/>
          <p:nvPr/>
        </p:nvSpPr>
        <p:spPr>
          <a:xfrm>
            <a:off x="5875134" y="4723842"/>
            <a:ext cx="38880" cy="50893"/>
          </a:xfrm>
          <a:custGeom>
            <a:avLst/>
            <a:gdLst/>
            <a:ahLst/>
            <a:cxnLst/>
            <a:rect l="0" t="0" r="0" b="0"/>
            <a:pathLst>
              <a:path w="38880" h="50893">
                <a:moveTo>
                  <a:pt x="25603" y="8178"/>
                </a:moveTo>
                <a:lnTo>
                  <a:pt x="32984" y="8178"/>
                </a:lnTo>
                <a:lnTo>
                  <a:pt x="34333" y="9130"/>
                </a:lnTo>
                <a:lnTo>
                  <a:pt x="36186" y="10718"/>
                </a:lnTo>
                <a:lnTo>
                  <a:pt x="38373" y="12728"/>
                </a:lnTo>
                <a:lnTo>
                  <a:pt x="38879" y="15021"/>
                </a:lnTo>
                <a:lnTo>
                  <a:pt x="38264" y="17503"/>
                </a:lnTo>
                <a:lnTo>
                  <a:pt x="36901" y="20109"/>
                </a:lnTo>
                <a:lnTo>
                  <a:pt x="35993" y="22800"/>
                </a:lnTo>
                <a:lnTo>
                  <a:pt x="35387" y="25546"/>
                </a:lnTo>
                <a:lnTo>
                  <a:pt x="34983" y="28329"/>
                </a:lnTo>
                <a:lnTo>
                  <a:pt x="34714" y="31137"/>
                </a:lnTo>
                <a:lnTo>
                  <a:pt x="34534" y="33961"/>
                </a:lnTo>
                <a:lnTo>
                  <a:pt x="34415" y="36797"/>
                </a:lnTo>
                <a:lnTo>
                  <a:pt x="33383" y="39640"/>
                </a:lnTo>
                <a:lnTo>
                  <a:pt x="31742" y="42487"/>
                </a:lnTo>
                <a:lnTo>
                  <a:pt x="26816" y="49351"/>
                </a:lnTo>
                <a:lnTo>
                  <a:pt x="25459" y="49913"/>
                </a:lnTo>
                <a:lnTo>
                  <a:pt x="23602" y="50289"/>
                </a:lnTo>
                <a:lnTo>
                  <a:pt x="18329" y="50892"/>
                </a:lnTo>
                <a:lnTo>
                  <a:pt x="16943" y="49989"/>
                </a:lnTo>
                <a:lnTo>
                  <a:pt x="15067" y="48434"/>
                </a:lnTo>
                <a:lnTo>
                  <a:pt x="9764" y="43646"/>
                </a:lnTo>
                <a:lnTo>
                  <a:pt x="4294" y="38266"/>
                </a:lnTo>
                <a:lnTo>
                  <a:pt x="2825" y="35857"/>
                </a:lnTo>
                <a:lnTo>
                  <a:pt x="1845" y="33298"/>
                </a:lnTo>
                <a:lnTo>
                  <a:pt x="273" y="26898"/>
                </a:lnTo>
                <a:lnTo>
                  <a:pt x="143" y="25420"/>
                </a:lnTo>
                <a:lnTo>
                  <a:pt x="58" y="23483"/>
                </a:lnTo>
                <a:lnTo>
                  <a:pt x="0" y="21238"/>
                </a:lnTo>
                <a:lnTo>
                  <a:pt x="915" y="18790"/>
                </a:lnTo>
                <a:lnTo>
                  <a:pt x="2477" y="16205"/>
                </a:lnTo>
                <a:lnTo>
                  <a:pt x="7277" y="9764"/>
                </a:lnTo>
                <a:lnTo>
                  <a:pt x="8623" y="8282"/>
                </a:lnTo>
                <a:lnTo>
                  <a:pt x="16647" y="0"/>
                </a:lnTo>
                <a:lnTo>
                  <a:pt x="16774" y="821"/>
                </a:lnTo>
                <a:lnTo>
                  <a:pt x="16860" y="2321"/>
                </a:lnTo>
                <a:lnTo>
                  <a:pt x="16917" y="4273"/>
                </a:lnTo>
                <a:lnTo>
                  <a:pt x="17907" y="5575"/>
                </a:lnTo>
                <a:lnTo>
                  <a:pt x="19520" y="6442"/>
                </a:lnTo>
                <a:lnTo>
                  <a:pt x="21548" y="7021"/>
                </a:lnTo>
                <a:lnTo>
                  <a:pt x="22900" y="8359"/>
                </a:lnTo>
                <a:lnTo>
                  <a:pt x="23801" y="10203"/>
                </a:lnTo>
                <a:lnTo>
                  <a:pt x="24402" y="12386"/>
                </a:lnTo>
                <a:lnTo>
                  <a:pt x="23850" y="13840"/>
                </a:lnTo>
                <a:lnTo>
                  <a:pt x="22529" y="14811"/>
                </a:lnTo>
                <a:lnTo>
                  <a:pt x="20696" y="15457"/>
                </a:lnTo>
                <a:lnTo>
                  <a:pt x="19474" y="16841"/>
                </a:lnTo>
                <a:lnTo>
                  <a:pt x="18660" y="18715"/>
                </a:lnTo>
                <a:lnTo>
                  <a:pt x="17352" y="24018"/>
                </a:lnTo>
                <a:lnTo>
                  <a:pt x="17245" y="25405"/>
                </a:lnTo>
                <a:lnTo>
                  <a:pt x="17174" y="27283"/>
                </a:lnTo>
                <a:lnTo>
                  <a:pt x="17031" y="338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3"/>
          <p:cNvSpPr/>
          <p:nvPr/>
        </p:nvSpPr>
        <p:spPr>
          <a:xfrm>
            <a:off x="5694997" y="4915940"/>
            <a:ext cx="17146" cy="38953"/>
          </a:xfrm>
          <a:custGeom>
            <a:avLst/>
            <a:gdLst/>
            <a:ahLst/>
            <a:cxnLst/>
            <a:rect l="0" t="0" r="0" b="0"/>
            <a:pathLst>
              <a:path w="17146" h="38953">
                <a:moveTo>
                  <a:pt x="0" y="4675"/>
                </a:moveTo>
                <a:lnTo>
                  <a:pt x="7381" y="12056"/>
                </a:lnTo>
                <a:lnTo>
                  <a:pt x="7778" y="13405"/>
                </a:lnTo>
                <a:lnTo>
                  <a:pt x="8043" y="15258"/>
                </a:lnTo>
                <a:lnTo>
                  <a:pt x="8219" y="17445"/>
                </a:lnTo>
                <a:lnTo>
                  <a:pt x="9290" y="18903"/>
                </a:lnTo>
                <a:lnTo>
                  <a:pt x="10956" y="19875"/>
                </a:lnTo>
                <a:lnTo>
                  <a:pt x="13019" y="20524"/>
                </a:lnTo>
                <a:lnTo>
                  <a:pt x="14394" y="21908"/>
                </a:lnTo>
                <a:lnTo>
                  <a:pt x="15311" y="23784"/>
                </a:lnTo>
                <a:lnTo>
                  <a:pt x="15923" y="25987"/>
                </a:lnTo>
                <a:lnTo>
                  <a:pt x="16330" y="28407"/>
                </a:lnTo>
                <a:lnTo>
                  <a:pt x="16602" y="30974"/>
                </a:lnTo>
                <a:lnTo>
                  <a:pt x="16783" y="33638"/>
                </a:lnTo>
                <a:lnTo>
                  <a:pt x="15951" y="35413"/>
                </a:lnTo>
                <a:lnTo>
                  <a:pt x="14444" y="36597"/>
                </a:lnTo>
                <a:lnTo>
                  <a:pt x="8603" y="38952"/>
                </a:lnTo>
                <a:lnTo>
                  <a:pt x="8575" y="27032"/>
                </a:lnTo>
                <a:lnTo>
                  <a:pt x="7622" y="24342"/>
                </a:lnTo>
                <a:lnTo>
                  <a:pt x="6034" y="21596"/>
                </a:lnTo>
                <a:lnTo>
                  <a:pt x="1192" y="14896"/>
                </a:lnTo>
                <a:lnTo>
                  <a:pt x="795" y="13394"/>
                </a:lnTo>
                <a:lnTo>
                  <a:pt x="530" y="11441"/>
                </a:lnTo>
                <a:lnTo>
                  <a:pt x="104" y="6011"/>
                </a:lnTo>
                <a:lnTo>
                  <a:pt x="47" y="2729"/>
                </a:lnTo>
                <a:lnTo>
                  <a:pt x="31" y="519"/>
                </a:lnTo>
                <a:lnTo>
                  <a:pt x="973" y="0"/>
                </a:lnTo>
                <a:lnTo>
                  <a:pt x="2554" y="606"/>
                </a:lnTo>
                <a:lnTo>
                  <a:pt x="7384" y="3871"/>
                </a:lnTo>
                <a:lnTo>
                  <a:pt x="8733" y="5092"/>
                </a:lnTo>
                <a:lnTo>
                  <a:pt x="15849" y="11985"/>
                </a:lnTo>
                <a:lnTo>
                  <a:pt x="16281" y="13358"/>
                </a:lnTo>
                <a:lnTo>
                  <a:pt x="16569" y="15226"/>
                </a:lnTo>
                <a:lnTo>
                  <a:pt x="16761" y="17424"/>
                </a:lnTo>
                <a:lnTo>
                  <a:pt x="16889" y="19842"/>
                </a:lnTo>
                <a:lnTo>
                  <a:pt x="17145" y="303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4"/>
          <p:cNvSpPr/>
          <p:nvPr/>
        </p:nvSpPr>
        <p:spPr>
          <a:xfrm>
            <a:off x="5506434" y="5126354"/>
            <a:ext cx="25684" cy="42468"/>
          </a:xfrm>
          <a:custGeom>
            <a:avLst/>
            <a:gdLst/>
            <a:ahLst/>
            <a:cxnLst/>
            <a:rect l="0" t="0" r="0" b="0"/>
            <a:pathLst>
              <a:path w="25684" h="42468">
                <a:moveTo>
                  <a:pt x="17113" y="0"/>
                </a:moveTo>
                <a:lnTo>
                  <a:pt x="21664" y="0"/>
                </a:lnTo>
                <a:lnTo>
                  <a:pt x="23004" y="953"/>
                </a:lnTo>
                <a:lnTo>
                  <a:pt x="23898" y="2541"/>
                </a:lnTo>
                <a:lnTo>
                  <a:pt x="25332" y="7382"/>
                </a:lnTo>
                <a:lnTo>
                  <a:pt x="25450" y="8731"/>
                </a:lnTo>
                <a:lnTo>
                  <a:pt x="25529" y="10584"/>
                </a:lnTo>
                <a:lnTo>
                  <a:pt x="25616" y="15182"/>
                </a:lnTo>
                <a:lnTo>
                  <a:pt x="25683" y="32632"/>
                </a:lnTo>
                <a:lnTo>
                  <a:pt x="24731" y="34137"/>
                </a:lnTo>
                <a:lnTo>
                  <a:pt x="23144" y="36094"/>
                </a:lnTo>
                <a:lnTo>
                  <a:pt x="17466" y="42467"/>
                </a:lnTo>
                <a:lnTo>
                  <a:pt x="16396" y="41647"/>
                </a:lnTo>
                <a:lnTo>
                  <a:pt x="14730" y="40147"/>
                </a:lnTo>
                <a:lnTo>
                  <a:pt x="9763" y="35447"/>
                </a:lnTo>
                <a:lnTo>
                  <a:pt x="9356" y="34110"/>
                </a:lnTo>
                <a:lnTo>
                  <a:pt x="9084" y="32265"/>
                </a:lnTo>
                <a:lnTo>
                  <a:pt x="8902" y="30082"/>
                </a:lnTo>
                <a:lnTo>
                  <a:pt x="7829" y="28628"/>
                </a:lnTo>
                <a:lnTo>
                  <a:pt x="6162" y="27658"/>
                </a:lnTo>
                <a:lnTo>
                  <a:pt x="4097" y="27012"/>
                </a:lnTo>
                <a:lnTo>
                  <a:pt x="2721" y="25628"/>
                </a:lnTo>
                <a:lnTo>
                  <a:pt x="1803" y="23753"/>
                </a:lnTo>
                <a:lnTo>
                  <a:pt x="1191" y="21551"/>
                </a:lnTo>
                <a:lnTo>
                  <a:pt x="784" y="19129"/>
                </a:lnTo>
                <a:lnTo>
                  <a:pt x="512" y="16563"/>
                </a:lnTo>
                <a:lnTo>
                  <a:pt x="75" y="10151"/>
                </a:lnTo>
                <a:lnTo>
                  <a:pt x="15" y="6735"/>
                </a:lnTo>
                <a:lnTo>
                  <a:pt x="0" y="4490"/>
                </a:lnTo>
                <a:lnTo>
                  <a:pt x="942" y="2993"/>
                </a:lnTo>
                <a:lnTo>
                  <a:pt x="2522" y="1996"/>
                </a:lnTo>
                <a:lnTo>
                  <a:pt x="8188" y="117"/>
                </a:lnTo>
                <a:lnTo>
                  <a:pt x="9258" y="79"/>
                </a:lnTo>
                <a:lnTo>
                  <a:pt x="15890" y="11"/>
                </a:lnTo>
                <a:lnTo>
                  <a:pt x="16298" y="960"/>
                </a:lnTo>
                <a:lnTo>
                  <a:pt x="16570" y="2545"/>
                </a:lnTo>
                <a:lnTo>
                  <a:pt x="16751" y="4554"/>
                </a:lnTo>
                <a:lnTo>
                  <a:pt x="16872" y="6847"/>
                </a:lnTo>
                <a:lnTo>
                  <a:pt x="17081" y="15601"/>
                </a:lnTo>
                <a:lnTo>
                  <a:pt x="17113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5"/>
          <p:cNvSpPr/>
          <p:nvPr/>
        </p:nvSpPr>
        <p:spPr>
          <a:xfrm>
            <a:off x="5283517" y="5323532"/>
            <a:ext cx="42854" cy="42458"/>
          </a:xfrm>
          <a:custGeom>
            <a:avLst/>
            <a:gdLst/>
            <a:ahLst/>
            <a:cxnLst/>
            <a:rect l="0" t="0" r="0" b="0"/>
            <a:pathLst>
              <a:path w="42854" h="42458">
                <a:moveTo>
                  <a:pt x="0" y="17135"/>
                </a:moveTo>
                <a:lnTo>
                  <a:pt x="0" y="12584"/>
                </a:lnTo>
                <a:lnTo>
                  <a:pt x="953" y="11243"/>
                </a:lnTo>
                <a:lnTo>
                  <a:pt x="2540" y="10350"/>
                </a:lnTo>
                <a:lnTo>
                  <a:pt x="4551" y="9754"/>
                </a:lnTo>
                <a:lnTo>
                  <a:pt x="6844" y="8404"/>
                </a:lnTo>
                <a:lnTo>
                  <a:pt x="9325" y="6552"/>
                </a:lnTo>
                <a:lnTo>
                  <a:pt x="16687" y="374"/>
                </a:lnTo>
                <a:lnTo>
                  <a:pt x="17792" y="246"/>
                </a:lnTo>
                <a:lnTo>
                  <a:pt x="19482" y="161"/>
                </a:lnTo>
                <a:lnTo>
                  <a:pt x="23899" y="66"/>
                </a:lnTo>
                <a:lnTo>
                  <a:pt x="32734" y="0"/>
                </a:lnTo>
                <a:lnTo>
                  <a:pt x="34205" y="949"/>
                </a:lnTo>
                <a:lnTo>
                  <a:pt x="36138" y="2535"/>
                </a:lnTo>
                <a:lnTo>
                  <a:pt x="41534" y="7372"/>
                </a:lnTo>
                <a:lnTo>
                  <a:pt x="41977" y="8721"/>
                </a:lnTo>
                <a:lnTo>
                  <a:pt x="42272" y="10573"/>
                </a:lnTo>
                <a:lnTo>
                  <a:pt x="42469" y="12761"/>
                </a:lnTo>
                <a:lnTo>
                  <a:pt x="42600" y="15171"/>
                </a:lnTo>
                <a:lnTo>
                  <a:pt x="42746" y="20390"/>
                </a:lnTo>
                <a:lnTo>
                  <a:pt x="42853" y="32622"/>
                </a:lnTo>
                <a:lnTo>
                  <a:pt x="41904" y="34127"/>
                </a:lnTo>
                <a:lnTo>
                  <a:pt x="40318" y="36083"/>
                </a:lnTo>
                <a:lnTo>
                  <a:pt x="35481" y="41515"/>
                </a:lnTo>
                <a:lnTo>
                  <a:pt x="34132" y="41961"/>
                </a:lnTo>
                <a:lnTo>
                  <a:pt x="32279" y="42258"/>
                </a:lnTo>
                <a:lnTo>
                  <a:pt x="30092" y="42457"/>
                </a:lnTo>
                <a:lnTo>
                  <a:pt x="28634" y="41636"/>
                </a:lnTo>
                <a:lnTo>
                  <a:pt x="27662" y="40137"/>
                </a:lnTo>
                <a:lnTo>
                  <a:pt x="27014" y="38184"/>
                </a:lnTo>
                <a:lnTo>
                  <a:pt x="25629" y="36883"/>
                </a:lnTo>
                <a:lnTo>
                  <a:pt x="23754" y="36016"/>
                </a:lnTo>
                <a:lnTo>
                  <a:pt x="21551" y="35437"/>
                </a:lnTo>
                <a:lnTo>
                  <a:pt x="20082" y="34099"/>
                </a:lnTo>
                <a:lnTo>
                  <a:pt x="19103" y="32254"/>
                </a:lnTo>
                <a:lnTo>
                  <a:pt x="17532" y="27001"/>
                </a:lnTo>
                <a:lnTo>
                  <a:pt x="17403" y="25617"/>
                </a:lnTo>
                <a:lnTo>
                  <a:pt x="17317" y="23742"/>
                </a:lnTo>
                <a:lnTo>
                  <a:pt x="17179" y="18441"/>
                </a:lnTo>
                <a:lnTo>
                  <a:pt x="17146" y="8950"/>
                </a:lnTo>
                <a:lnTo>
                  <a:pt x="18098" y="8821"/>
                </a:lnTo>
                <a:lnTo>
                  <a:pt x="19685" y="8735"/>
                </a:lnTo>
                <a:lnTo>
                  <a:pt x="25717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6"/>
          <p:cNvSpPr/>
          <p:nvPr/>
        </p:nvSpPr>
        <p:spPr>
          <a:xfrm>
            <a:off x="5129212" y="5529294"/>
            <a:ext cx="25613" cy="32951"/>
          </a:xfrm>
          <a:custGeom>
            <a:avLst/>
            <a:gdLst/>
            <a:ahLst/>
            <a:cxnLst/>
            <a:rect l="0" t="0" r="0" b="0"/>
            <a:pathLst>
              <a:path w="25613" h="32951">
                <a:moveTo>
                  <a:pt x="0" y="17113"/>
                </a:moveTo>
                <a:lnTo>
                  <a:pt x="0" y="4094"/>
                </a:lnTo>
                <a:lnTo>
                  <a:pt x="953" y="2719"/>
                </a:lnTo>
                <a:lnTo>
                  <a:pt x="2540" y="1802"/>
                </a:lnTo>
                <a:lnTo>
                  <a:pt x="4551" y="1191"/>
                </a:lnTo>
                <a:lnTo>
                  <a:pt x="6844" y="783"/>
                </a:lnTo>
                <a:lnTo>
                  <a:pt x="9325" y="512"/>
                </a:lnTo>
                <a:lnTo>
                  <a:pt x="16687" y="0"/>
                </a:lnTo>
                <a:lnTo>
                  <a:pt x="16840" y="942"/>
                </a:lnTo>
                <a:lnTo>
                  <a:pt x="16942" y="2522"/>
                </a:lnTo>
                <a:lnTo>
                  <a:pt x="17009" y="4529"/>
                </a:lnTo>
                <a:lnTo>
                  <a:pt x="18007" y="6818"/>
                </a:lnTo>
                <a:lnTo>
                  <a:pt x="19625" y="9298"/>
                </a:lnTo>
                <a:lnTo>
                  <a:pt x="24514" y="15570"/>
                </a:lnTo>
                <a:lnTo>
                  <a:pt x="24916" y="17037"/>
                </a:lnTo>
                <a:lnTo>
                  <a:pt x="25183" y="18967"/>
                </a:lnTo>
                <a:lnTo>
                  <a:pt x="25612" y="24359"/>
                </a:lnTo>
                <a:lnTo>
                  <a:pt x="24695" y="25754"/>
                </a:lnTo>
                <a:lnTo>
                  <a:pt x="23131" y="27636"/>
                </a:lnTo>
                <a:lnTo>
                  <a:pt x="18328" y="32950"/>
                </a:lnTo>
                <a:lnTo>
                  <a:pt x="17933" y="32433"/>
                </a:lnTo>
                <a:lnTo>
                  <a:pt x="17670" y="31137"/>
                </a:lnTo>
                <a:lnTo>
                  <a:pt x="17249" y="26762"/>
                </a:lnTo>
                <a:lnTo>
                  <a:pt x="16262" y="25451"/>
                </a:lnTo>
                <a:lnTo>
                  <a:pt x="14651" y="23624"/>
                </a:lnTo>
                <a:lnTo>
                  <a:pt x="9773" y="18399"/>
                </a:lnTo>
                <a:lnTo>
                  <a:pt x="9373" y="17018"/>
                </a:lnTo>
                <a:lnTo>
                  <a:pt x="9106" y="15145"/>
                </a:lnTo>
                <a:lnTo>
                  <a:pt x="8928" y="12944"/>
                </a:lnTo>
                <a:lnTo>
                  <a:pt x="8810" y="10524"/>
                </a:lnTo>
                <a:lnTo>
                  <a:pt x="8575" y="107"/>
                </a:lnTo>
                <a:lnTo>
                  <a:pt x="8574" y="9"/>
                </a:lnTo>
                <a:lnTo>
                  <a:pt x="8573" y="4531"/>
                </a:lnTo>
                <a:lnTo>
                  <a:pt x="9525" y="5868"/>
                </a:lnTo>
                <a:lnTo>
                  <a:pt x="11113" y="6759"/>
                </a:lnTo>
                <a:lnTo>
                  <a:pt x="13124" y="7353"/>
                </a:lnTo>
                <a:lnTo>
                  <a:pt x="14464" y="8701"/>
                </a:lnTo>
                <a:lnTo>
                  <a:pt x="15358" y="10553"/>
                </a:lnTo>
                <a:lnTo>
                  <a:pt x="17145" y="171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47"/>
          <p:cNvSpPr/>
          <p:nvPr/>
        </p:nvSpPr>
        <p:spPr>
          <a:xfrm>
            <a:off x="4906327" y="5726534"/>
            <a:ext cx="25686" cy="49992"/>
          </a:xfrm>
          <a:custGeom>
            <a:avLst/>
            <a:gdLst/>
            <a:ahLst/>
            <a:cxnLst/>
            <a:rect l="0" t="0" r="0" b="0"/>
            <a:pathLst>
              <a:path w="25686" h="49992">
                <a:moveTo>
                  <a:pt x="0" y="8468"/>
                </a:moveTo>
                <a:lnTo>
                  <a:pt x="0" y="1087"/>
                </a:lnTo>
                <a:lnTo>
                  <a:pt x="953" y="690"/>
                </a:lnTo>
                <a:lnTo>
                  <a:pt x="2540" y="425"/>
                </a:lnTo>
                <a:lnTo>
                  <a:pt x="7381" y="0"/>
                </a:lnTo>
                <a:lnTo>
                  <a:pt x="8731" y="918"/>
                </a:lnTo>
                <a:lnTo>
                  <a:pt x="10583" y="2482"/>
                </a:lnTo>
                <a:lnTo>
                  <a:pt x="15849" y="7286"/>
                </a:lnTo>
                <a:lnTo>
                  <a:pt x="16281" y="8632"/>
                </a:lnTo>
                <a:lnTo>
                  <a:pt x="16569" y="10482"/>
                </a:lnTo>
                <a:lnTo>
                  <a:pt x="16761" y="12669"/>
                </a:lnTo>
                <a:lnTo>
                  <a:pt x="17841" y="15079"/>
                </a:lnTo>
                <a:lnTo>
                  <a:pt x="19514" y="17638"/>
                </a:lnTo>
                <a:lnTo>
                  <a:pt x="21583" y="20296"/>
                </a:lnTo>
                <a:lnTo>
                  <a:pt x="22961" y="23021"/>
                </a:lnTo>
                <a:lnTo>
                  <a:pt x="23880" y="25790"/>
                </a:lnTo>
                <a:lnTo>
                  <a:pt x="24492" y="28589"/>
                </a:lnTo>
                <a:lnTo>
                  <a:pt x="24901" y="31407"/>
                </a:lnTo>
                <a:lnTo>
                  <a:pt x="25173" y="34238"/>
                </a:lnTo>
                <a:lnTo>
                  <a:pt x="25610" y="41075"/>
                </a:lnTo>
                <a:lnTo>
                  <a:pt x="25670" y="44550"/>
                </a:lnTo>
                <a:lnTo>
                  <a:pt x="25685" y="46810"/>
                </a:lnTo>
                <a:lnTo>
                  <a:pt x="24744" y="48317"/>
                </a:lnTo>
                <a:lnTo>
                  <a:pt x="23163" y="49321"/>
                </a:lnTo>
                <a:lnTo>
                  <a:pt x="21157" y="49991"/>
                </a:lnTo>
                <a:lnTo>
                  <a:pt x="19820" y="49485"/>
                </a:lnTo>
                <a:lnTo>
                  <a:pt x="18928" y="48196"/>
                </a:lnTo>
                <a:lnTo>
                  <a:pt x="18334" y="46383"/>
                </a:lnTo>
                <a:lnTo>
                  <a:pt x="16985" y="45175"/>
                </a:lnTo>
                <a:lnTo>
                  <a:pt x="15133" y="44369"/>
                </a:lnTo>
                <a:lnTo>
                  <a:pt x="9869" y="43076"/>
                </a:lnTo>
                <a:lnTo>
                  <a:pt x="9436" y="42018"/>
                </a:lnTo>
                <a:lnTo>
                  <a:pt x="9148" y="40360"/>
                </a:lnTo>
                <a:lnTo>
                  <a:pt x="8957" y="38302"/>
                </a:lnTo>
                <a:lnTo>
                  <a:pt x="7876" y="35977"/>
                </a:lnTo>
                <a:lnTo>
                  <a:pt x="6203" y="33475"/>
                </a:lnTo>
                <a:lnTo>
                  <a:pt x="4136" y="30854"/>
                </a:lnTo>
                <a:lnTo>
                  <a:pt x="2757" y="28155"/>
                </a:lnTo>
                <a:lnTo>
                  <a:pt x="1838" y="25403"/>
                </a:lnTo>
                <a:lnTo>
                  <a:pt x="363" y="18692"/>
                </a:lnTo>
                <a:lnTo>
                  <a:pt x="242" y="17189"/>
                </a:lnTo>
                <a:lnTo>
                  <a:pt x="162" y="15235"/>
                </a:lnTo>
                <a:lnTo>
                  <a:pt x="32" y="9805"/>
                </a:lnTo>
                <a:lnTo>
                  <a:pt x="974" y="9359"/>
                </a:lnTo>
                <a:lnTo>
                  <a:pt x="2554" y="9062"/>
                </a:lnTo>
                <a:lnTo>
                  <a:pt x="8220" y="8503"/>
                </a:lnTo>
                <a:lnTo>
                  <a:pt x="13019" y="8479"/>
                </a:lnTo>
                <a:lnTo>
                  <a:pt x="14394" y="9428"/>
                </a:lnTo>
                <a:lnTo>
                  <a:pt x="15311" y="11013"/>
                </a:lnTo>
                <a:lnTo>
                  <a:pt x="17145" y="170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8"/>
          <p:cNvSpPr/>
          <p:nvPr/>
        </p:nvSpPr>
        <p:spPr>
          <a:xfrm>
            <a:off x="4700587" y="5897883"/>
            <a:ext cx="39203" cy="58779"/>
          </a:xfrm>
          <a:custGeom>
            <a:avLst/>
            <a:gdLst/>
            <a:ahLst/>
            <a:cxnLst/>
            <a:rect l="0" t="0" r="0" b="0"/>
            <a:pathLst>
              <a:path w="39203" h="58779">
                <a:moveTo>
                  <a:pt x="0" y="17142"/>
                </a:moveTo>
                <a:lnTo>
                  <a:pt x="0" y="12591"/>
                </a:lnTo>
                <a:lnTo>
                  <a:pt x="953" y="10298"/>
                </a:lnTo>
                <a:lnTo>
                  <a:pt x="2540" y="7817"/>
                </a:lnTo>
                <a:lnTo>
                  <a:pt x="7381" y="1541"/>
                </a:lnTo>
                <a:lnTo>
                  <a:pt x="8730" y="1026"/>
                </a:lnTo>
                <a:lnTo>
                  <a:pt x="10583" y="683"/>
                </a:lnTo>
                <a:lnTo>
                  <a:pt x="16761" y="37"/>
                </a:lnTo>
                <a:lnTo>
                  <a:pt x="29043" y="0"/>
                </a:lnTo>
                <a:lnTo>
                  <a:pt x="30792" y="951"/>
                </a:lnTo>
                <a:lnTo>
                  <a:pt x="31958" y="2539"/>
                </a:lnTo>
                <a:lnTo>
                  <a:pt x="32736" y="4548"/>
                </a:lnTo>
                <a:lnTo>
                  <a:pt x="33253" y="6841"/>
                </a:lnTo>
                <a:lnTo>
                  <a:pt x="33599" y="9323"/>
                </a:lnTo>
                <a:lnTo>
                  <a:pt x="33829" y="11929"/>
                </a:lnTo>
                <a:lnTo>
                  <a:pt x="33983" y="14619"/>
                </a:lnTo>
                <a:lnTo>
                  <a:pt x="34153" y="20148"/>
                </a:lnTo>
                <a:lnTo>
                  <a:pt x="35152" y="22955"/>
                </a:lnTo>
                <a:lnTo>
                  <a:pt x="36769" y="25781"/>
                </a:lnTo>
                <a:lnTo>
                  <a:pt x="38801" y="28616"/>
                </a:lnTo>
                <a:lnTo>
                  <a:pt x="39202" y="31458"/>
                </a:lnTo>
                <a:lnTo>
                  <a:pt x="38517" y="34306"/>
                </a:lnTo>
                <a:lnTo>
                  <a:pt x="35125" y="41169"/>
                </a:lnTo>
                <a:lnTo>
                  <a:pt x="34847" y="42685"/>
                </a:lnTo>
                <a:lnTo>
                  <a:pt x="34661" y="44648"/>
                </a:lnTo>
                <a:lnTo>
                  <a:pt x="34537" y="46909"/>
                </a:lnTo>
                <a:lnTo>
                  <a:pt x="33503" y="48417"/>
                </a:lnTo>
                <a:lnTo>
                  <a:pt x="31860" y="49422"/>
                </a:lnTo>
                <a:lnTo>
                  <a:pt x="26931" y="51035"/>
                </a:lnTo>
                <a:lnTo>
                  <a:pt x="25574" y="52120"/>
                </a:lnTo>
                <a:lnTo>
                  <a:pt x="23717" y="53795"/>
                </a:lnTo>
                <a:lnTo>
                  <a:pt x="18443" y="58778"/>
                </a:lnTo>
                <a:lnTo>
                  <a:pt x="18011" y="58234"/>
                </a:lnTo>
                <a:lnTo>
                  <a:pt x="17722" y="56919"/>
                </a:lnTo>
                <a:lnTo>
                  <a:pt x="17145" y="5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49"/>
          <p:cNvSpPr/>
          <p:nvPr/>
        </p:nvSpPr>
        <p:spPr>
          <a:xfrm>
            <a:off x="4717732" y="5863590"/>
            <a:ext cx="68581" cy="60008"/>
          </a:xfrm>
          <a:custGeom>
            <a:avLst/>
            <a:gdLst/>
            <a:ahLst/>
            <a:cxnLst/>
            <a:rect l="0" t="0" r="0" b="0"/>
            <a:pathLst>
              <a:path w="68581" h="60008">
                <a:moveTo>
                  <a:pt x="0" y="60007"/>
                </a:moveTo>
                <a:lnTo>
                  <a:pt x="7381" y="60007"/>
                </a:lnTo>
                <a:lnTo>
                  <a:pt x="7778" y="59055"/>
                </a:lnTo>
                <a:lnTo>
                  <a:pt x="8043" y="57467"/>
                </a:lnTo>
                <a:lnTo>
                  <a:pt x="8219" y="55457"/>
                </a:lnTo>
                <a:lnTo>
                  <a:pt x="9290" y="53163"/>
                </a:lnTo>
                <a:lnTo>
                  <a:pt x="10956" y="50682"/>
                </a:lnTo>
                <a:lnTo>
                  <a:pt x="13019" y="48075"/>
                </a:lnTo>
                <a:lnTo>
                  <a:pt x="15347" y="46338"/>
                </a:lnTo>
                <a:lnTo>
                  <a:pt x="17851" y="45179"/>
                </a:lnTo>
                <a:lnTo>
                  <a:pt x="20473" y="44407"/>
                </a:lnTo>
                <a:lnTo>
                  <a:pt x="22221" y="42940"/>
                </a:lnTo>
                <a:lnTo>
                  <a:pt x="23387" y="41009"/>
                </a:lnTo>
                <a:lnTo>
                  <a:pt x="24164" y="38769"/>
                </a:lnTo>
                <a:lnTo>
                  <a:pt x="25634" y="36323"/>
                </a:lnTo>
                <a:lnTo>
                  <a:pt x="27567" y="33741"/>
                </a:lnTo>
                <a:lnTo>
                  <a:pt x="29808" y="31066"/>
                </a:lnTo>
                <a:lnTo>
                  <a:pt x="32255" y="28330"/>
                </a:lnTo>
                <a:lnTo>
                  <a:pt x="37513" y="22751"/>
                </a:lnTo>
                <a:lnTo>
                  <a:pt x="40248" y="20882"/>
                </a:lnTo>
                <a:lnTo>
                  <a:pt x="43025" y="19637"/>
                </a:lnTo>
                <a:lnTo>
                  <a:pt x="45828" y="18806"/>
                </a:lnTo>
                <a:lnTo>
                  <a:pt x="48650" y="17299"/>
                </a:lnTo>
                <a:lnTo>
                  <a:pt x="51483" y="15343"/>
                </a:lnTo>
                <a:lnTo>
                  <a:pt x="54324" y="13086"/>
                </a:lnTo>
                <a:lnTo>
                  <a:pt x="57171" y="11581"/>
                </a:lnTo>
                <a:lnTo>
                  <a:pt x="60022" y="10578"/>
                </a:lnTo>
                <a:lnTo>
                  <a:pt x="62875" y="9910"/>
                </a:lnTo>
                <a:lnTo>
                  <a:pt x="64777" y="8512"/>
                </a:lnTo>
                <a:lnTo>
                  <a:pt x="66044" y="6627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50"/>
          <p:cNvSpPr/>
          <p:nvPr/>
        </p:nvSpPr>
        <p:spPr>
          <a:xfrm>
            <a:off x="4923472" y="5683567"/>
            <a:ext cx="68581" cy="68581"/>
          </a:xfrm>
          <a:custGeom>
            <a:avLst/>
            <a:gdLst/>
            <a:ahLst/>
            <a:cxnLst/>
            <a:rect l="0" t="0" r="0" b="0"/>
            <a:pathLst>
              <a:path w="68581" h="68581">
                <a:moveTo>
                  <a:pt x="0" y="68580"/>
                </a:moveTo>
                <a:lnTo>
                  <a:pt x="0" y="55561"/>
                </a:lnTo>
                <a:lnTo>
                  <a:pt x="953" y="54186"/>
                </a:lnTo>
                <a:lnTo>
                  <a:pt x="2540" y="53269"/>
                </a:lnTo>
                <a:lnTo>
                  <a:pt x="7381" y="51797"/>
                </a:lnTo>
                <a:lnTo>
                  <a:pt x="8730" y="50724"/>
                </a:lnTo>
                <a:lnTo>
                  <a:pt x="10583" y="49056"/>
                </a:lnTo>
                <a:lnTo>
                  <a:pt x="12770" y="46992"/>
                </a:lnTo>
                <a:lnTo>
                  <a:pt x="15181" y="45615"/>
                </a:lnTo>
                <a:lnTo>
                  <a:pt x="17741" y="44698"/>
                </a:lnTo>
                <a:lnTo>
                  <a:pt x="20400" y="44086"/>
                </a:lnTo>
                <a:lnTo>
                  <a:pt x="22172" y="42726"/>
                </a:lnTo>
                <a:lnTo>
                  <a:pt x="23354" y="40866"/>
                </a:lnTo>
                <a:lnTo>
                  <a:pt x="24142" y="38674"/>
                </a:lnTo>
                <a:lnTo>
                  <a:pt x="25620" y="36260"/>
                </a:lnTo>
                <a:lnTo>
                  <a:pt x="27557" y="33699"/>
                </a:lnTo>
                <a:lnTo>
                  <a:pt x="29802" y="31038"/>
                </a:lnTo>
                <a:lnTo>
                  <a:pt x="32251" y="29264"/>
                </a:lnTo>
                <a:lnTo>
                  <a:pt x="34835" y="28083"/>
                </a:lnTo>
                <a:lnTo>
                  <a:pt x="37511" y="27294"/>
                </a:lnTo>
                <a:lnTo>
                  <a:pt x="40247" y="25817"/>
                </a:lnTo>
                <a:lnTo>
                  <a:pt x="43024" y="23878"/>
                </a:lnTo>
                <a:lnTo>
                  <a:pt x="45828" y="21634"/>
                </a:lnTo>
                <a:lnTo>
                  <a:pt x="48649" y="19185"/>
                </a:lnTo>
                <a:lnTo>
                  <a:pt x="51483" y="16600"/>
                </a:lnTo>
                <a:lnTo>
                  <a:pt x="58324" y="10159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1"/>
          <p:cNvSpPr/>
          <p:nvPr/>
        </p:nvSpPr>
        <p:spPr>
          <a:xfrm>
            <a:off x="5129212" y="5452110"/>
            <a:ext cx="68581" cy="85726"/>
          </a:xfrm>
          <a:custGeom>
            <a:avLst/>
            <a:gdLst/>
            <a:ahLst/>
            <a:cxnLst/>
            <a:rect l="0" t="0" r="0" b="0"/>
            <a:pathLst>
              <a:path w="68581" h="85726">
                <a:moveTo>
                  <a:pt x="0" y="85725"/>
                </a:moveTo>
                <a:lnTo>
                  <a:pt x="0" y="78343"/>
                </a:lnTo>
                <a:lnTo>
                  <a:pt x="953" y="76994"/>
                </a:lnTo>
                <a:lnTo>
                  <a:pt x="2540" y="75142"/>
                </a:lnTo>
                <a:lnTo>
                  <a:pt x="4551" y="72954"/>
                </a:lnTo>
                <a:lnTo>
                  <a:pt x="5892" y="70544"/>
                </a:lnTo>
                <a:lnTo>
                  <a:pt x="6785" y="67984"/>
                </a:lnTo>
                <a:lnTo>
                  <a:pt x="7381" y="65325"/>
                </a:lnTo>
                <a:lnTo>
                  <a:pt x="8730" y="62600"/>
                </a:lnTo>
                <a:lnTo>
                  <a:pt x="10583" y="59831"/>
                </a:lnTo>
                <a:lnTo>
                  <a:pt x="12770" y="57032"/>
                </a:lnTo>
                <a:lnTo>
                  <a:pt x="15181" y="54214"/>
                </a:lnTo>
                <a:lnTo>
                  <a:pt x="17741" y="51382"/>
                </a:lnTo>
                <a:lnTo>
                  <a:pt x="20400" y="48542"/>
                </a:lnTo>
                <a:lnTo>
                  <a:pt x="23125" y="46649"/>
                </a:lnTo>
                <a:lnTo>
                  <a:pt x="25894" y="45386"/>
                </a:lnTo>
                <a:lnTo>
                  <a:pt x="28693" y="44545"/>
                </a:lnTo>
                <a:lnTo>
                  <a:pt x="31511" y="42079"/>
                </a:lnTo>
                <a:lnTo>
                  <a:pt x="34342" y="38530"/>
                </a:lnTo>
                <a:lnTo>
                  <a:pt x="37182" y="34259"/>
                </a:lnTo>
                <a:lnTo>
                  <a:pt x="39076" y="30460"/>
                </a:lnTo>
                <a:lnTo>
                  <a:pt x="40338" y="26974"/>
                </a:lnTo>
                <a:lnTo>
                  <a:pt x="41179" y="23698"/>
                </a:lnTo>
                <a:lnTo>
                  <a:pt x="42693" y="21513"/>
                </a:lnTo>
                <a:lnTo>
                  <a:pt x="44655" y="20057"/>
                </a:lnTo>
                <a:lnTo>
                  <a:pt x="46915" y="19086"/>
                </a:lnTo>
                <a:lnTo>
                  <a:pt x="49374" y="17487"/>
                </a:lnTo>
                <a:lnTo>
                  <a:pt x="51966" y="15468"/>
                </a:lnTo>
                <a:lnTo>
                  <a:pt x="54647" y="13169"/>
                </a:lnTo>
                <a:lnTo>
                  <a:pt x="57386" y="10684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52"/>
          <p:cNvSpPr/>
          <p:nvPr/>
        </p:nvSpPr>
        <p:spPr>
          <a:xfrm>
            <a:off x="5300662" y="5254942"/>
            <a:ext cx="77154" cy="68581"/>
          </a:xfrm>
          <a:custGeom>
            <a:avLst/>
            <a:gdLst/>
            <a:ahLst/>
            <a:cxnLst/>
            <a:rect l="0" t="0" r="0" b="0"/>
            <a:pathLst>
              <a:path w="77154" h="68581">
                <a:moveTo>
                  <a:pt x="0" y="68580"/>
                </a:moveTo>
                <a:lnTo>
                  <a:pt x="0" y="61199"/>
                </a:lnTo>
                <a:lnTo>
                  <a:pt x="953" y="60802"/>
                </a:lnTo>
                <a:lnTo>
                  <a:pt x="2540" y="60537"/>
                </a:lnTo>
                <a:lnTo>
                  <a:pt x="7381" y="60112"/>
                </a:lnTo>
                <a:lnTo>
                  <a:pt x="7778" y="59125"/>
                </a:lnTo>
                <a:lnTo>
                  <a:pt x="8043" y="57514"/>
                </a:lnTo>
                <a:lnTo>
                  <a:pt x="8219" y="55488"/>
                </a:lnTo>
                <a:lnTo>
                  <a:pt x="9290" y="54137"/>
                </a:lnTo>
                <a:lnTo>
                  <a:pt x="10956" y="53237"/>
                </a:lnTo>
                <a:lnTo>
                  <a:pt x="13019" y="52636"/>
                </a:lnTo>
                <a:lnTo>
                  <a:pt x="15347" y="52235"/>
                </a:lnTo>
                <a:lnTo>
                  <a:pt x="17851" y="51969"/>
                </a:lnTo>
                <a:lnTo>
                  <a:pt x="20473" y="51791"/>
                </a:lnTo>
                <a:lnTo>
                  <a:pt x="22221" y="50720"/>
                </a:lnTo>
                <a:lnTo>
                  <a:pt x="23387" y="49054"/>
                </a:lnTo>
                <a:lnTo>
                  <a:pt x="24164" y="46990"/>
                </a:lnTo>
                <a:lnTo>
                  <a:pt x="25634" y="44662"/>
                </a:lnTo>
                <a:lnTo>
                  <a:pt x="27567" y="42157"/>
                </a:lnTo>
                <a:lnTo>
                  <a:pt x="29808" y="39535"/>
                </a:lnTo>
                <a:lnTo>
                  <a:pt x="32255" y="37787"/>
                </a:lnTo>
                <a:lnTo>
                  <a:pt x="34838" y="36621"/>
                </a:lnTo>
                <a:lnTo>
                  <a:pt x="37512" y="35844"/>
                </a:lnTo>
                <a:lnTo>
                  <a:pt x="39296" y="34374"/>
                </a:lnTo>
                <a:lnTo>
                  <a:pt x="40485" y="32441"/>
                </a:lnTo>
                <a:lnTo>
                  <a:pt x="41278" y="30200"/>
                </a:lnTo>
                <a:lnTo>
                  <a:pt x="42758" y="27753"/>
                </a:lnTo>
                <a:lnTo>
                  <a:pt x="44698" y="25170"/>
                </a:lnTo>
                <a:lnTo>
                  <a:pt x="46944" y="22495"/>
                </a:lnTo>
                <a:lnTo>
                  <a:pt x="49393" y="20711"/>
                </a:lnTo>
                <a:lnTo>
                  <a:pt x="51979" y="19523"/>
                </a:lnTo>
                <a:lnTo>
                  <a:pt x="54656" y="18730"/>
                </a:lnTo>
                <a:lnTo>
                  <a:pt x="57392" y="17249"/>
                </a:lnTo>
                <a:lnTo>
                  <a:pt x="60169" y="15309"/>
                </a:lnTo>
                <a:lnTo>
                  <a:pt x="62973" y="13064"/>
                </a:lnTo>
                <a:lnTo>
                  <a:pt x="64841" y="10614"/>
                </a:lnTo>
                <a:lnTo>
                  <a:pt x="66088" y="8029"/>
                </a:lnTo>
                <a:lnTo>
                  <a:pt x="66919" y="5353"/>
                </a:lnTo>
                <a:lnTo>
                  <a:pt x="68425" y="3568"/>
                </a:lnTo>
                <a:lnTo>
                  <a:pt x="70382" y="2379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53"/>
          <p:cNvSpPr/>
          <p:nvPr/>
        </p:nvSpPr>
        <p:spPr>
          <a:xfrm>
            <a:off x="5497829" y="5023485"/>
            <a:ext cx="85726" cy="94298"/>
          </a:xfrm>
          <a:custGeom>
            <a:avLst/>
            <a:gdLst/>
            <a:ahLst/>
            <a:cxnLst/>
            <a:rect l="0" t="0" r="0" b="0"/>
            <a:pathLst>
              <a:path w="85726" h="94298">
                <a:moveTo>
                  <a:pt x="0" y="94297"/>
                </a:moveTo>
                <a:lnTo>
                  <a:pt x="8220" y="94297"/>
                </a:lnTo>
                <a:lnTo>
                  <a:pt x="9290" y="93345"/>
                </a:lnTo>
                <a:lnTo>
                  <a:pt x="15923" y="86916"/>
                </a:lnTo>
                <a:lnTo>
                  <a:pt x="16330" y="85567"/>
                </a:lnTo>
                <a:lnTo>
                  <a:pt x="16603" y="83714"/>
                </a:lnTo>
                <a:lnTo>
                  <a:pt x="16784" y="81527"/>
                </a:lnTo>
                <a:lnTo>
                  <a:pt x="17857" y="79116"/>
                </a:lnTo>
                <a:lnTo>
                  <a:pt x="19524" y="76557"/>
                </a:lnTo>
                <a:lnTo>
                  <a:pt x="21589" y="73898"/>
                </a:lnTo>
                <a:lnTo>
                  <a:pt x="23918" y="72125"/>
                </a:lnTo>
                <a:lnTo>
                  <a:pt x="26423" y="70943"/>
                </a:lnTo>
                <a:lnTo>
                  <a:pt x="29046" y="70156"/>
                </a:lnTo>
                <a:lnTo>
                  <a:pt x="31747" y="68677"/>
                </a:lnTo>
                <a:lnTo>
                  <a:pt x="34499" y="66740"/>
                </a:lnTo>
                <a:lnTo>
                  <a:pt x="37287" y="64496"/>
                </a:lnTo>
                <a:lnTo>
                  <a:pt x="40098" y="62047"/>
                </a:lnTo>
                <a:lnTo>
                  <a:pt x="42925" y="59462"/>
                </a:lnTo>
                <a:lnTo>
                  <a:pt x="45762" y="56786"/>
                </a:lnTo>
                <a:lnTo>
                  <a:pt x="47653" y="54050"/>
                </a:lnTo>
                <a:lnTo>
                  <a:pt x="48914" y="51273"/>
                </a:lnTo>
                <a:lnTo>
                  <a:pt x="49754" y="48470"/>
                </a:lnTo>
                <a:lnTo>
                  <a:pt x="51267" y="45648"/>
                </a:lnTo>
                <a:lnTo>
                  <a:pt x="53229" y="42815"/>
                </a:lnTo>
                <a:lnTo>
                  <a:pt x="58669" y="35974"/>
                </a:lnTo>
                <a:lnTo>
                  <a:pt x="60068" y="34460"/>
                </a:lnTo>
                <a:lnTo>
                  <a:pt x="66587" y="27779"/>
                </a:lnTo>
                <a:lnTo>
                  <a:pt x="71822" y="22506"/>
                </a:lnTo>
                <a:lnTo>
                  <a:pt x="73599" y="19766"/>
                </a:lnTo>
                <a:lnTo>
                  <a:pt x="74784" y="16987"/>
                </a:lnTo>
                <a:lnTo>
                  <a:pt x="75573" y="14182"/>
                </a:lnTo>
                <a:lnTo>
                  <a:pt x="77053" y="12312"/>
                </a:lnTo>
                <a:lnTo>
                  <a:pt x="78991" y="11066"/>
                </a:lnTo>
                <a:lnTo>
                  <a:pt x="81236" y="10234"/>
                </a:lnTo>
                <a:lnTo>
                  <a:pt x="82733" y="8728"/>
                </a:lnTo>
                <a:lnTo>
                  <a:pt x="83731" y="6771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54"/>
          <p:cNvSpPr/>
          <p:nvPr/>
        </p:nvSpPr>
        <p:spPr>
          <a:xfrm>
            <a:off x="5686425" y="4852035"/>
            <a:ext cx="60008" cy="51436"/>
          </a:xfrm>
          <a:custGeom>
            <a:avLst/>
            <a:gdLst/>
            <a:ahLst/>
            <a:cxnLst/>
            <a:rect l="0" t="0" r="0" b="0"/>
            <a:pathLst>
              <a:path w="60008" h="51436">
                <a:moveTo>
                  <a:pt x="0" y="51435"/>
                </a:moveTo>
                <a:lnTo>
                  <a:pt x="7380" y="51435"/>
                </a:lnTo>
                <a:lnTo>
                  <a:pt x="8730" y="50482"/>
                </a:lnTo>
                <a:lnTo>
                  <a:pt x="10583" y="48895"/>
                </a:lnTo>
                <a:lnTo>
                  <a:pt x="12770" y="46884"/>
                </a:lnTo>
                <a:lnTo>
                  <a:pt x="17740" y="42110"/>
                </a:lnTo>
                <a:lnTo>
                  <a:pt x="38349" y="21655"/>
                </a:lnTo>
                <a:lnTo>
                  <a:pt x="40806" y="20152"/>
                </a:lnTo>
                <a:lnTo>
                  <a:pt x="43396" y="19149"/>
                </a:lnTo>
                <a:lnTo>
                  <a:pt x="46076" y="18481"/>
                </a:lnTo>
                <a:lnTo>
                  <a:pt x="48815" y="17083"/>
                </a:lnTo>
                <a:lnTo>
                  <a:pt x="51593" y="15199"/>
                </a:lnTo>
                <a:lnTo>
                  <a:pt x="58345" y="9881"/>
                </a:lnTo>
                <a:lnTo>
                  <a:pt x="58899" y="8493"/>
                </a:lnTo>
                <a:lnTo>
                  <a:pt x="59269" y="6614"/>
                </a:lnTo>
                <a:lnTo>
                  <a:pt x="600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55"/>
          <p:cNvSpPr/>
          <p:nvPr/>
        </p:nvSpPr>
        <p:spPr>
          <a:xfrm>
            <a:off x="5866447" y="4637722"/>
            <a:ext cx="111444" cy="94299"/>
          </a:xfrm>
          <a:custGeom>
            <a:avLst/>
            <a:gdLst/>
            <a:ahLst/>
            <a:cxnLst/>
            <a:rect l="0" t="0" r="0" b="0"/>
            <a:pathLst>
              <a:path w="111444" h="94299">
                <a:moveTo>
                  <a:pt x="0" y="94298"/>
                </a:moveTo>
                <a:lnTo>
                  <a:pt x="4551" y="89747"/>
                </a:lnTo>
                <a:lnTo>
                  <a:pt x="6844" y="88406"/>
                </a:lnTo>
                <a:lnTo>
                  <a:pt x="9325" y="87512"/>
                </a:lnTo>
                <a:lnTo>
                  <a:pt x="11932" y="86917"/>
                </a:lnTo>
                <a:lnTo>
                  <a:pt x="14622" y="85567"/>
                </a:lnTo>
                <a:lnTo>
                  <a:pt x="17368" y="83715"/>
                </a:lnTo>
                <a:lnTo>
                  <a:pt x="24068" y="78449"/>
                </a:lnTo>
                <a:lnTo>
                  <a:pt x="25570" y="77064"/>
                </a:lnTo>
                <a:lnTo>
                  <a:pt x="29780" y="72986"/>
                </a:lnTo>
                <a:lnTo>
                  <a:pt x="31283" y="70565"/>
                </a:lnTo>
                <a:lnTo>
                  <a:pt x="32285" y="67998"/>
                </a:lnTo>
                <a:lnTo>
                  <a:pt x="32954" y="65335"/>
                </a:lnTo>
                <a:lnTo>
                  <a:pt x="34352" y="62606"/>
                </a:lnTo>
                <a:lnTo>
                  <a:pt x="36236" y="59835"/>
                </a:lnTo>
                <a:lnTo>
                  <a:pt x="38445" y="57035"/>
                </a:lnTo>
                <a:lnTo>
                  <a:pt x="40870" y="55168"/>
                </a:lnTo>
                <a:lnTo>
                  <a:pt x="43439" y="53924"/>
                </a:lnTo>
                <a:lnTo>
                  <a:pt x="46104" y="53094"/>
                </a:lnTo>
                <a:lnTo>
                  <a:pt x="48834" y="51589"/>
                </a:lnTo>
                <a:lnTo>
                  <a:pt x="51606" y="49632"/>
                </a:lnTo>
                <a:lnTo>
                  <a:pt x="54407" y="47376"/>
                </a:lnTo>
                <a:lnTo>
                  <a:pt x="57226" y="44919"/>
                </a:lnTo>
                <a:lnTo>
                  <a:pt x="60058" y="42328"/>
                </a:lnTo>
                <a:lnTo>
                  <a:pt x="62899" y="39649"/>
                </a:lnTo>
                <a:lnTo>
                  <a:pt x="65745" y="37863"/>
                </a:lnTo>
                <a:lnTo>
                  <a:pt x="68595" y="36672"/>
                </a:lnTo>
                <a:lnTo>
                  <a:pt x="71447" y="35878"/>
                </a:lnTo>
                <a:lnTo>
                  <a:pt x="73349" y="34396"/>
                </a:lnTo>
                <a:lnTo>
                  <a:pt x="74617" y="32456"/>
                </a:lnTo>
                <a:lnTo>
                  <a:pt x="75462" y="30210"/>
                </a:lnTo>
                <a:lnTo>
                  <a:pt x="76978" y="27760"/>
                </a:lnTo>
                <a:lnTo>
                  <a:pt x="78942" y="25174"/>
                </a:lnTo>
                <a:lnTo>
                  <a:pt x="84385" y="18731"/>
                </a:lnTo>
                <a:lnTo>
                  <a:pt x="85784" y="18203"/>
                </a:lnTo>
                <a:lnTo>
                  <a:pt x="87669" y="17850"/>
                </a:lnTo>
                <a:lnTo>
                  <a:pt x="89879" y="17615"/>
                </a:lnTo>
                <a:lnTo>
                  <a:pt x="92305" y="16506"/>
                </a:lnTo>
                <a:lnTo>
                  <a:pt x="94874" y="14814"/>
                </a:lnTo>
                <a:lnTo>
                  <a:pt x="101291" y="9805"/>
                </a:lnTo>
                <a:lnTo>
                  <a:pt x="101817" y="8442"/>
                </a:lnTo>
                <a:lnTo>
                  <a:pt x="102168" y="6581"/>
                </a:lnTo>
                <a:lnTo>
                  <a:pt x="102402" y="4387"/>
                </a:lnTo>
                <a:lnTo>
                  <a:pt x="103511" y="2925"/>
                </a:lnTo>
                <a:lnTo>
                  <a:pt x="105202" y="1950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56"/>
          <p:cNvSpPr/>
          <p:nvPr/>
        </p:nvSpPr>
        <p:spPr>
          <a:xfrm>
            <a:off x="6055042" y="4397692"/>
            <a:ext cx="120016" cy="102871"/>
          </a:xfrm>
          <a:custGeom>
            <a:avLst/>
            <a:gdLst/>
            <a:ahLst/>
            <a:cxnLst/>
            <a:rect l="0" t="0" r="0" b="0"/>
            <a:pathLst>
              <a:path w="120016" h="102871">
                <a:moveTo>
                  <a:pt x="0" y="102870"/>
                </a:moveTo>
                <a:lnTo>
                  <a:pt x="4551" y="102870"/>
                </a:lnTo>
                <a:lnTo>
                  <a:pt x="5891" y="101918"/>
                </a:lnTo>
                <a:lnTo>
                  <a:pt x="6785" y="100330"/>
                </a:lnTo>
                <a:lnTo>
                  <a:pt x="7381" y="98320"/>
                </a:lnTo>
                <a:lnTo>
                  <a:pt x="8730" y="96978"/>
                </a:lnTo>
                <a:lnTo>
                  <a:pt x="10583" y="96085"/>
                </a:lnTo>
                <a:lnTo>
                  <a:pt x="12770" y="95489"/>
                </a:lnTo>
                <a:lnTo>
                  <a:pt x="14229" y="94140"/>
                </a:lnTo>
                <a:lnTo>
                  <a:pt x="15201" y="92287"/>
                </a:lnTo>
                <a:lnTo>
                  <a:pt x="15849" y="90100"/>
                </a:lnTo>
                <a:lnTo>
                  <a:pt x="17233" y="87689"/>
                </a:lnTo>
                <a:lnTo>
                  <a:pt x="19109" y="85130"/>
                </a:lnTo>
                <a:lnTo>
                  <a:pt x="21312" y="82470"/>
                </a:lnTo>
                <a:lnTo>
                  <a:pt x="23733" y="80698"/>
                </a:lnTo>
                <a:lnTo>
                  <a:pt x="26299" y="79516"/>
                </a:lnTo>
                <a:lnTo>
                  <a:pt x="28963" y="78728"/>
                </a:lnTo>
                <a:lnTo>
                  <a:pt x="30739" y="77250"/>
                </a:lnTo>
                <a:lnTo>
                  <a:pt x="31922" y="75313"/>
                </a:lnTo>
                <a:lnTo>
                  <a:pt x="32711" y="73069"/>
                </a:lnTo>
                <a:lnTo>
                  <a:pt x="34190" y="70620"/>
                </a:lnTo>
                <a:lnTo>
                  <a:pt x="36129" y="68035"/>
                </a:lnTo>
                <a:lnTo>
                  <a:pt x="38373" y="65359"/>
                </a:lnTo>
                <a:lnTo>
                  <a:pt x="40822" y="63575"/>
                </a:lnTo>
                <a:lnTo>
                  <a:pt x="43407" y="62386"/>
                </a:lnTo>
                <a:lnTo>
                  <a:pt x="46083" y="61593"/>
                </a:lnTo>
                <a:lnTo>
                  <a:pt x="48819" y="60112"/>
                </a:lnTo>
                <a:lnTo>
                  <a:pt x="51597" y="58173"/>
                </a:lnTo>
                <a:lnTo>
                  <a:pt x="54400" y="55926"/>
                </a:lnTo>
                <a:lnTo>
                  <a:pt x="56269" y="53477"/>
                </a:lnTo>
                <a:lnTo>
                  <a:pt x="57515" y="50891"/>
                </a:lnTo>
                <a:lnTo>
                  <a:pt x="58346" y="48215"/>
                </a:lnTo>
                <a:lnTo>
                  <a:pt x="59852" y="46431"/>
                </a:lnTo>
                <a:lnTo>
                  <a:pt x="61809" y="45242"/>
                </a:lnTo>
                <a:lnTo>
                  <a:pt x="64066" y="44448"/>
                </a:lnTo>
                <a:lnTo>
                  <a:pt x="65571" y="42967"/>
                </a:lnTo>
                <a:lnTo>
                  <a:pt x="66574" y="41028"/>
                </a:lnTo>
                <a:lnTo>
                  <a:pt x="67243" y="38781"/>
                </a:lnTo>
                <a:lnTo>
                  <a:pt x="68641" y="37284"/>
                </a:lnTo>
                <a:lnTo>
                  <a:pt x="70526" y="36286"/>
                </a:lnTo>
                <a:lnTo>
                  <a:pt x="72735" y="35621"/>
                </a:lnTo>
                <a:lnTo>
                  <a:pt x="74207" y="34225"/>
                </a:lnTo>
                <a:lnTo>
                  <a:pt x="75190" y="32342"/>
                </a:lnTo>
                <a:lnTo>
                  <a:pt x="75843" y="30134"/>
                </a:lnTo>
                <a:lnTo>
                  <a:pt x="77232" y="28662"/>
                </a:lnTo>
                <a:lnTo>
                  <a:pt x="79111" y="27680"/>
                </a:lnTo>
                <a:lnTo>
                  <a:pt x="81315" y="27026"/>
                </a:lnTo>
                <a:lnTo>
                  <a:pt x="83738" y="26590"/>
                </a:lnTo>
                <a:lnTo>
                  <a:pt x="86305" y="26299"/>
                </a:lnTo>
                <a:lnTo>
                  <a:pt x="88970" y="26105"/>
                </a:lnTo>
                <a:lnTo>
                  <a:pt x="90745" y="25023"/>
                </a:lnTo>
                <a:lnTo>
                  <a:pt x="91929" y="23350"/>
                </a:lnTo>
                <a:lnTo>
                  <a:pt x="92719" y="21282"/>
                </a:lnTo>
                <a:lnTo>
                  <a:pt x="94198" y="19903"/>
                </a:lnTo>
                <a:lnTo>
                  <a:pt x="96136" y="18984"/>
                </a:lnTo>
                <a:lnTo>
                  <a:pt x="98381" y="18371"/>
                </a:lnTo>
                <a:lnTo>
                  <a:pt x="99877" y="17010"/>
                </a:lnTo>
                <a:lnTo>
                  <a:pt x="100875" y="15150"/>
                </a:lnTo>
                <a:lnTo>
                  <a:pt x="102753" y="8958"/>
                </a:lnTo>
                <a:lnTo>
                  <a:pt x="105359" y="6204"/>
                </a:lnTo>
                <a:lnTo>
                  <a:pt x="110240" y="1225"/>
                </a:lnTo>
                <a:lnTo>
                  <a:pt x="111594" y="817"/>
                </a:lnTo>
                <a:lnTo>
                  <a:pt x="113448" y="545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7"/>
          <p:cNvSpPr/>
          <p:nvPr/>
        </p:nvSpPr>
        <p:spPr>
          <a:xfrm>
            <a:off x="6286500" y="4217670"/>
            <a:ext cx="68580" cy="68581"/>
          </a:xfrm>
          <a:custGeom>
            <a:avLst/>
            <a:gdLst/>
            <a:ahLst/>
            <a:cxnLst/>
            <a:rect l="0" t="0" r="0" b="0"/>
            <a:pathLst>
              <a:path w="68580" h="68581">
                <a:moveTo>
                  <a:pt x="0" y="68580"/>
                </a:moveTo>
                <a:lnTo>
                  <a:pt x="0" y="61199"/>
                </a:lnTo>
                <a:lnTo>
                  <a:pt x="952" y="60802"/>
                </a:lnTo>
                <a:lnTo>
                  <a:pt x="2540" y="60537"/>
                </a:lnTo>
                <a:lnTo>
                  <a:pt x="4550" y="60360"/>
                </a:lnTo>
                <a:lnTo>
                  <a:pt x="5891" y="59290"/>
                </a:lnTo>
                <a:lnTo>
                  <a:pt x="6785" y="57624"/>
                </a:lnTo>
                <a:lnTo>
                  <a:pt x="7380" y="55561"/>
                </a:lnTo>
                <a:lnTo>
                  <a:pt x="8730" y="53233"/>
                </a:lnTo>
                <a:lnTo>
                  <a:pt x="10583" y="50729"/>
                </a:lnTo>
                <a:lnTo>
                  <a:pt x="12770" y="48106"/>
                </a:lnTo>
                <a:lnTo>
                  <a:pt x="15181" y="45406"/>
                </a:lnTo>
                <a:lnTo>
                  <a:pt x="20399" y="39865"/>
                </a:lnTo>
                <a:lnTo>
                  <a:pt x="37182" y="22847"/>
                </a:lnTo>
                <a:lnTo>
                  <a:pt x="39075" y="19994"/>
                </a:lnTo>
                <a:lnTo>
                  <a:pt x="40337" y="17139"/>
                </a:lnTo>
                <a:lnTo>
                  <a:pt x="41179" y="14284"/>
                </a:lnTo>
                <a:lnTo>
                  <a:pt x="42693" y="12380"/>
                </a:lnTo>
                <a:lnTo>
                  <a:pt x="44654" y="11111"/>
                </a:lnTo>
                <a:lnTo>
                  <a:pt x="46914" y="10264"/>
                </a:lnTo>
                <a:lnTo>
                  <a:pt x="49374" y="8748"/>
                </a:lnTo>
                <a:lnTo>
                  <a:pt x="51966" y="6784"/>
                </a:lnTo>
                <a:lnTo>
                  <a:pt x="58418" y="1339"/>
                </a:lnTo>
                <a:lnTo>
                  <a:pt x="59901" y="893"/>
                </a:lnTo>
                <a:lnTo>
                  <a:pt x="61841" y="595"/>
                </a:lnTo>
                <a:lnTo>
                  <a:pt x="6857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8"/>
          <p:cNvSpPr/>
          <p:nvPr/>
        </p:nvSpPr>
        <p:spPr>
          <a:xfrm>
            <a:off x="6466522" y="4037647"/>
            <a:ext cx="85726" cy="60008"/>
          </a:xfrm>
          <a:custGeom>
            <a:avLst/>
            <a:gdLst/>
            <a:ahLst/>
            <a:cxnLst/>
            <a:rect l="0" t="0" r="0" b="0"/>
            <a:pathLst>
              <a:path w="85726" h="60008">
                <a:moveTo>
                  <a:pt x="0" y="60007"/>
                </a:moveTo>
                <a:lnTo>
                  <a:pt x="0" y="55457"/>
                </a:lnTo>
                <a:lnTo>
                  <a:pt x="953" y="54116"/>
                </a:lnTo>
                <a:lnTo>
                  <a:pt x="2540" y="53223"/>
                </a:lnTo>
                <a:lnTo>
                  <a:pt x="7381" y="51788"/>
                </a:lnTo>
                <a:lnTo>
                  <a:pt x="8731" y="50718"/>
                </a:lnTo>
                <a:lnTo>
                  <a:pt x="10583" y="49052"/>
                </a:lnTo>
                <a:lnTo>
                  <a:pt x="15181" y="44661"/>
                </a:lnTo>
                <a:lnTo>
                  <a:pt x="20400" y="39534"/>
                </a:lnTo>
                <a:lnTo>
                  <a:pt x="23125" y="37786"/>
                </a:lnTo>
                <a:lnTo>
                  <a:pt x="25894" y="36621"/>
                </a:lnTo>
                <a:lnTo>
                  <a:pt x="28693" y="35844"/>
                </a:lnTo>
                <a:lnTo>
                  <a:pt x="31511" y="34374"/>
                </a:lnTo>
                <a:lnTo>
                  <a:pt x="34342" y="32441"/>
                </a:lnTo>
                <a:lnTo>
                  <a:pt x="37182" y="30200"/>
                </a:lnTo>
                <a:lnTo>
                  <a:pt x="40028" y="27753"/>
                </a:lnTo>
                <a:lnTo>
                  <a:pt x="42878" y="25170"/>
                </a:lnTo>
                <a:lnTo>
                  <a:pt x="48584" y="19759"/>
                </a:lnTo>
                <a:lnTo>
                  <a:pt x="54296" y="14180"/>
                </a:lnTo>
                <a:lnTo>
                  <a:pt x="57152" y="12310"/>
                </a:lnTo>
                <a:lnTo>
                  <a:pt x="60009" y="11064"/>
                </a:lnTo>
                <a:lnTo>
                  <a:pt x="62866" y="10234"/>
                </a:lnTo>
                <a:lnTo>
                  <a:pt x="65723" y="8728"/>
                </a:lnTo>
                <a:lnTo>
                  <a:pt x="68580" y="6771"/>
                </a:lnTo>
                <a:lnTo>
                  <a:pt x="77108" y="35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59"/>
          <p:cNvSpPr/>
          <p:nvPr/>
        </p:nvSpPr>
        <p:spPr>
          <a:xfrm>
            <a:off x="6663690" y="3814762"/>
            <a:ext cx="111443" cy="120016"/>
          </a:xfrm>
          <a:custGeom>
            <a:avLst/>
            <a:gdLst/>
            <a:ahLst/>
            <a:cxnLst/>
            <a:rect l="0" t="0" r="0" b="0"/>
            <a:pathLst>
              <a:path w="111443" h="120016">
                <a:moveTo>
                  <a:pt x="0" y="120015"/>
                </a:moveTo>
                <a:lnTo>
                  <a:pt x="0" y="112634"/>
                </a:lnTo>
                <a:lnTo>
                  <a:pt x="952" y="112237"/>
                </a:lnTo>
                <a:lnTo>
                  <a:pt x="2540" y="111972"/>
                </a:lnTo>
                <a:lnTo>
                  <a:pt x="4551" y="111796"/>
                </a:lnTo>
                <a:lnTo>
                  <a:pt x="5891" y="110725"/>
                </a:lnTo>
                <a:lnTo>
                  <a:pt x="6785" y="109060"/>
                </a:lnTo>
                <a:lnTo>
                  <a:pt x="8219" y="104092"/>
                </a:lnTo>
                <a:lnTo>
                  <a:pt x="10242" y="102733"/>
                </a:lnTo>
                <a:lnTo>
                  <a:pt x="13495" y="100873"/>
                </a:lnTo>
                <a:lnTo>
                  <a:pt x="17569" y="98682"/>
                </a:lnTo>
                <a:lnTo>
                  <a:pt x="20285" y="96268"/>
                </a:lnTo>
                <a:lnTo>
                  <a:pt x="22096" y="93706"/>
                </a:lnTo>
                <a:lnTo>
                  <a:pt x="23303" y="91046"/>
                </a:lnTo>
                <a:lnTo>
                  <a:pt x="25060" y="88320"/>
                </a:lnTo>
                <a:lnTo>
                  <a:pt x="27184" y="85550"/>
                </a:lnTo>
                <a:lnTo>
                  <a:pt x="29552" y="82751"/>
                </a:lnTo>
                <a:lnTo>
                  <a:pt x="32084" y="79932"/>
                </a:lnTo>
                <a:lnTo>
                  <a:pt x="37437" y="74261"/>
                </a:lnTo>
                <a:lnTo>
                  <a:pt x="45805" y="65712"/>
                </a:lnTo>
                <a:lnTo>
                  <a:pt x="48634" y="61906"/>
                </a:lnTo>
                <a:lnTo>
                  <a:pt x="51472" y="57463"/>
                </a:lnTo>
                <a:lnTo>
                  <a:pt x="54317" y="52596"/>
                </a:lnTo>
                <a:lnTo>
                  <a:pt x="57167" y="48399"/>
                </a:lnTo>
                <a:lnTo>
                  <a:pt x="60018" y="44648"/>
                </a:lnTo>
                <a:lnTo>
                  <a:pt x="62873" y="41196"/>
                </a:lnTo>
                <a:lnTo>
                  <a:pt x="65727" y="38894"/>
                </a:lnTo>
                <a:lnTo>
                  <a:pt x="68583" y="37359"/>
                </a:lnTo>
                <a:lnTo>
                  <a:pt x="71439" y="36337"/>
                </a:lnTo>
                <a:lnTo>
                  <a:pt x="74296" y="34702"/>
                </a:lnTo>
                <a:lnTo>
                  <a:pt x="77153" y="32660"/>
                </a:lnTo>
                <a:lnTo>
                  <a:pt x="80010" y="30345"/>
                </a:lnTo>
                <a:lnTo>
                  <a:pt x="82867" y="27851"/>
                </a:lnTo>
                <a:lnTo>
                  <a:pt x="85725" y="25235"/>
                </a:lnTo>
                <a:lnTo>
                  <a:pt x="88583" y="22538"/>
                </a:lnTo>
                <a:lnTo>
                  <a:pt x="90487" y="19788"/>
                </a:lnTo>
                <a:lnTo>
                  <a:pt x="91758" y="17002"/>
                </a:lnTo>
                <a:lnTo>
                  <a:pt x="92604" y="14192"/>
                </a:lnTo>
                <a:lnTo>
                  <a:pt x="94121" y="12319"/>
                </a:lnTo>
                <a:lnTo>
                  <a:pt x="96084" y="11070"/>
                </a:lnTo>
                <a:lnTo>
                  <a:pt x="98346" y="10238"/>
                </a:lnTo>
                <a:lnTo>
                  <a:pt x="100807" y="8730"/>
                </a:lnTo>
                <a:lnTo>
                  <a:pt x="103399" y="6773"/>
                </a:lnTo>
                <a:lnTo>
                  <a:pt x="111401" y="35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60"/>
          <p:cNvSpPr/>
          <p:nvPr/>
        </p:nvSpPr>
        <p:spPr>
          <a:xfrm>
            <a:off x="6886575" y="3609022"/>
            <a:ext cx="120016" cy="94299"/>
          </a:xfrm>
          <a:custGeom>
            <a:avLst/>
            <a:gdLst/>
            <a:ahLst/>
            <a:cxnLst/>
            <a:rect l="0" t="0" r="0" b="0"/>
            <a:pathLst>
              <a:path w="120016" h="94299">
                <a:moveTo>
                  <a:pt x="0" y="94298"/>
                </a:moveTo>
                <a:lnTo>
                  <a:pt x="37182" y="57115"/>
                </a:lnTo>
                <a:lnTo>
                  <a:pt x="40980" y="54269"/>
                </a:lnTo>
                <a:lnTo>
                  <a:pt x="45418" y="51420"/>
                </a:lnTo>
                <a:lnTo>
                  <a:pt x="50280" y="48567"/>
                </a:lnTo>
                <a:lnTo>
                  <a:pt x="54475" y="45713"/>
                </a:lnTo>
                <a:lnTo>
                  <a:pt x="58225" y="42858"/>
                </a:lnTo>
                <a:lnTo>
                  <a:pt x="61676" y="40002"/>
                </a:lnTo>
                <a:lnTo>
                  <a:pt x="64930" y="37146"/>
                </a:lnTo>
                <a:lnTo>
                  <a:pt x="68051" y="34289"/>
                </a:lnTo>
                <a:lnTo>
                  <a:pt x="74060" y="28574"/>
                </a:lnTo>
                <a:lnTo>
                  <a:pt x="79905" y="22860"/>
                </a:lnTo>
                <a:lnTo>
                  <a:pt x="83750" y="20003"/>
                </a:lnTo>
                <a:lnTo>
                  <a:pt x="88218" y="17145"/>
                </a:lnTo>
                <a:lnTo>
                  <a:pt x="99976" y="10266"/>
                </a:lnTo>
                <a:lnTo>
                  <a:pt x="101893" y="9702"/>
                </a:lnTo>
                <a:lnTo>
                  <a:pt x="104123" y="9325"/>
                </a:lnTo>
                <a:lnTo>
                  <a:pt x="106563" y="9074"/>
                </a:lnTo>
                <a:lnTo>
                  <a:pt x="108189" y="7955"/>
                </a:lnTo>
                <a:lnTo>
                  <a:pt x="109273" y="6256"/>
                </a:lnTo>
                <a:lnTo>
                  <a:pt x="109997" y="4171"/>
                </a:lnTo>
                <a:lnTo>
                  <a:pt x="111431" y="2780"/>
                </a:lnTo>
                <a:lnTo>
                  <a:pt x="113340" y="1854"/>
                </a:lnTo>
                <a:lnTo>
                  <a:pt x="119999" y="4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61"/>
          <p:cNvSpPr/>
          <p:nvPr/>
        </p:nvSpPr>
        <p:spPr>
          <a:xfrm>
            <a:off x="7083742" y="3411854"/>
            <a:ext cx="94299" cy="85726"/>
          </a:xfrm>
          <a:custGeom>
            <a:avLst/>
            <a:gdLst/>
            <a:ahLst/>
            <a:cxnLst/>
            <a:rect l="0" t="0" r="0" b="0"/>
            <a:pathLst>
              <a:path w="94299" h="85726">
                <a:moveTo>
                  <a:pt x="0" y="85725"/>
                </a:moveTo>
                <a:lnTo>
                  <a:pt x="8468" y="85725"/>
                </a:lnTo>
                <a:lnTo>
                  <a:pt x="13093" y="81175"/>
                </a:lnTo>
                <a:lnTo>
                  <a:pt x="29809" y="64488"/>
                </a:lnTo>
                <a:lnTo>
                  <a:pt x="31303" y="62042"/>
                </a:lnTo>
                <a:lnTo>
                  <a:pt x="32298" y="59459"/>
                </a:lnTo>
                <a:lnTo>
                  <a:pt x="32963" y="56785"/>
                </a:lnTo>
                <a:lnTo>
                  <a:pt x="34357" y="55002"/>
                </a:lnTo>
                <a:lnTo>
                  <a:pt x="36240" y="53813"/>
                </a:lnTo>
                <a:lnTo>
                  <a:pt x="38448" y="53020"/>
                </a:lnTo>
                <a:lnTo>
                  <a:pt x="40871" y="51540"/>
                </a:lnTo>
                <a:lnTo>
                  <a:pt x="43440" y="49600"/>
                </a:lnTo>
                <a:lnTo>
                  <a:pt x="46105" y="47355"/>
                </a:lnTo>
                <a:lnTo>
                  <a:pt x="48834" y="44905"/>
                </a:lnTo>
                <a:lnTo>
                  <a:pt x="58349" y="35877"/>
                </a:lnTo>
                <a:lnTo>
                  <a:pt x="71794" y="22498"/>
                </a:lnTo>
                <a:lnTo>
                  <a:pt x="73580" y="19761"/>
                </a:lnTo>
                <a:lnTo>
                  <a:pt x="74771" y="16984"/>
                </a:lnTo>
                <a:lnTo>
                  <a:pt x="75565" y="14181"/>
                </a:lnTo>
                <a:lnTo>
                  <a:pt x="77046" y="12312"/>
                </a:lnTo>
                <a:lnTo>
                  <a:pt x="78987" y="11065"/>
                </a:lnTo>
                <a:lnTo>
                  <a:pt x="84394" y="9065"/>
                </a:lnTo>
                <a:lnTo>
                  <a:pt x="84838" y="7949"/>
                </a:lnTo>
                <a:lnTo>
                  <a:pt x="85134" y="6252"/>
                </a:lnTo>
                <a:lnTo>
                  <a:pt x="85608" y="1235"/>
                </a:lnTo>
                <a:lnTo>
                  <a:pt x="86600" y="824"/>
                </a:lnTo>
                <a:lnTo>
                  <a:pt x="88214" y="550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62"/>
          <p:cNvSpPr/>
          <p:nvPr/>
        </p:nvSpPr>
        <p:spPr>
          <a:xfrm>
            <a:off x="7306627" y="3231832"/>
            <a:ext cx="85726" cy="68581"/>
          </a:xfrm>
          <a:custGeom>
            <a:avLst/>
            <a:gdLst/>
            <a:ahLst/>
            <a:cxnLst/>
            <a:rect l="0" t="0" r="0" b="0"/>
            <a:pathLst>
              <a:path w="85726" h="68581">
                <a:moveTo>
                  <a:pt x="0" y="68580"/>
                </a:moveTo>
                <a:lnTo>
                  <a:pt x="8220" y="68580"/>
                </a:lnTo>
                <a:lnTo>
                  <a:pt x="9290" y="67627"/>
                </a:lnTo>
                <a:lnTo>
                  <a:pt x="13019" y="64030"/>
                </a:lnTo>
                <a:lnTo>
                  <a:pt x="28715" y="48429"/>
                </a:lnTo>
                <a:lnTo>
                  <a:pt x="32478" y="45621"/>
                </a:lnTo>
                <a:lnTo>
                  <a:pt x="36892" y="42797"/>
                </a:lnTo>
                <a:lnTo>
                  <a:pt x="41739" y="39961"/>
                </a:lnTo>
                <a:lnTo>
                  <a:pt x="44972" y="37118"/>
                </a:lnTo>
                <a:lnTo>
                  <a:pt x="47126" y="34270"/>
                </a:lnTo>
                <a:lnTo>
                  <a:pt x="48562" y="31419"/>
                </a:lnTo>
                <a:lnTo>
                  <a:pt x="50472" y="28567"/>
                </a:lnTo>
                <a:lnTo>
                  <a:pt x="52698" y="25712"/>
                </a:lnTo>
                <a:lnTo>
                  <a:pt x="55135" y="22856"/>
                </a:lnTo>
                <a:lnTo>
                  <a:pt x="57711" y="20000"/>
                </a:lnTo>
                <a:lnTo>
                  <a:pt x="63114" y="14286"/>
                </a:lnTo>
                <a:lnTo>
                  <a:pt x="65888" y="12382"/>
                </a:lnTo>
                <a:lnTo>
                  <a:pt x="68691" y="11112"/>
                </a:lnTo>
                <a:lnTo>
                  <a:pt x="71511" y="10266"/>
                </a:lnTo>
                <a:lnTo>
                  <a:pt x="73392" y="8749"/>
                </a:lnTo>
                <a:lnTo>
                  <a:pt x="74645" y="6785"/>
                </a:lnTo>
                <a:lnTo>
                  <a:pt x="75482" y="4523"/>
                </a:lnTo>
                <a:lnTo>
                  <a:pt x="76991" y="3016"/>
                </a:lnTo>
                <a:lnTo>
                  <a:pt x="78950" y="2011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63"/>
          <p:cNvSpPr/>
          <p:nvPr/>
        </p:nvSpPr>
        <p:spPr>
          <a:xfrm>
            <a:off x="7478077" y="3043237"/>
            <a:ext cx="102871" cy="94299"/>
          </a:xfrm>
          <a:custGeom>
            <a:avLst/>
            <a:gdLst/>
            <a:ahLst/>
            <a:cxnLst/>
            <a:rect l="0" t="0" r="0" b="0"/>
            <a:pathLst>
              <a:path w="102871" h="94299">
                <a:moveTo>
                  <a:pt x="0" y="94298"/>
                </a:moveTo>
                <a:lnTo>
                  <a:pt x="7381" y="94298"/>
                </a:lnTo>
                <a:lnTo>
                  <a:pt x="7778" y="93345"/>
                </a:lnTo>
                <a:lnTo>
                  <a:pt x="8043" y="91758"/>
                </a:lnTo>
                <a:lnTo>
                  <a:pt x="8220" y="89747"/>
                </a:lnTo>
                <a:lnTo>
                  <a:pt x="9290" y="88406"/>
                </a:lnTo>
                <a:lnTo>
                  <a:pt x="10956" y="87512"/>
                </a:lnTo>
                <a:lnTo>
                  <a:pt x="13019" y="86917"/>
                </a:lnTo>
                <a:lnTo>
                  <a:pt x="14395" y="85567"/>
                </a:lnTo>
                <a:lnTo>
                  <a:pt x="15311" y="83715"/>
                </a:lnTo>
                <a:lnTo>
                  <a:pt x="15922" y="81527"/>
                </a:lnTo>
                <a:lnTo>
                  <a:pt x="17283" y="79116"/>
                </a:lnTo>
                <a:lnTo>
                  <a:pt x="19142" y="76557"/>
                </a:lnTo>
                <a:lnTo>
                  <a:pt x="21334" y="73898"/>
                </a:lnTo>
                <a:lnTo>
                  <a:pt x="23748" y="71173"/>
                </a:lnTo>
                <a:lnTo>
                  <a:pt x="28970" y="65605"/>
                </a:lnTo>
                <a:lnTo>
                  <a:pt x="42915" y="51420"/>
                </a:lnTo>
                <a:lnTo>
                  <a:pt x="45755" y="48567"/>
                </a:lnTo>
                <a:lnTo>
                  <a:pt x="47648" y="45713"/>
                </a:lnTo>
                <a:lnTo>
                  <a:pt x="48910" y="42858"/>
                </a:lnTo>
                <a:lnTo>
                  <a:pt x="49752" y="40002"/>
                </a:lnTo>
                <a:lnTo>
                  <a:pt x="51265" y="38098"/>
                </a:lnTo>
                <a:lnTo>
                  <a:pt x="53227" y="36829"/>
                </a:lnTo>
                <a:lnTo>
                  <a:pt x="55487" y="35982"/>
                </a:lnTo>
                <a:lnTo>
                  <a:pt x="58900" y="34466"/>
                </a:lnTo>
                <a:lnTo>
                  <a:pt x="67770" y="30241"/>
                </a:lnTo>
                <a:lnTo>
                  <a:pt x="71850" y="27781"/>
                </a:lnTo>
                <a:lnTo>
                  <a:pt x="75523" y="25188"/>
                </a:lnTo>
                <a:lnTo>
                  <a:pt x="83710" y="18734"/>
                </a:lnTo>
                <a:lnTo>
                  <a:pt x="85334" y="17252"/>
                </a:lnTo>
                <a:lnTo>
                  <a:pt x="92929" y="9904"/>
                </a:lnTo>
                <a:lnTo>
                  <a:pt x="93385" y="8507"/>
                </a:lnTo>
                <a:lnTo>
                  <a:pt x="93690" y="6624"/>
                </a:lnTo>
                <a:lnTo>
                  <a:pt x="93892" y="4416"/>
                </a:lnTo>
                <a:lnTo>
                  <a:pt x="94980" y="2944"/>
                </a:lnTo>
                <a:lnTo>
                  <a:pt x="96657" y="1963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64"/>
          <p:cNvSpPr/>
          <p:nvPr/>
        </p:nvSpPr>
        <p:spPr>
          <a:xfrm>
            <a:off x="7666672" y="2863214"/>
            <a:ext cx="85726" cy="85726"/>
          </a:xfrm>
          <a:custGeom>
            <a:avLst/>
            <a:gdLst/>
            <a:ahLst/>
            <a:cxnLst/>
            <a:rect l="0" t="0" r="0" b="0"/>
            <a:pathLst>
              <a:path w="85726" h="85726">
                <a:moveTo>
                  <a:pt x="0" y="85725"/>
                </a:moveTo>
                <a:lnTo>
                  <a:pt x="0" y="81175"/>
                </a:lnTo>
                <a:lnTo>
                  <a:pt x="953" y="79834"/>
                </a:lnTo>
                <a:lnTo>
                  <a:pt x="2540" y="78940"/>
                </a:lnTo>
                <a:lnTo>
                  <a:pt x="4551" y="78345"/>
                </a:lnTo>
                <a:lnTo>
                  <a:pt x="6844" y="76995"/>
                </a:lnTo>
                <a:lnTo>
                  <a:pt x="9326" y="75143"/>
                </a:lnTo>
                <a:lnTo>
                  <a:pt x="11932" y="72955"/>
                </a:lnTo>
                <a:lnTo>
                  <a:pt x="14622" y="70544"/>
                </a:lnTo>
                <a:lnTo>
                  <a:pt x="20151" y="65326"/>
                </a:lnTo>
                <a:lnTo>
                  <a:pt x="42869" y="42848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65"/>
          <p:cNvSpPr/>
          <p:nvPr/>
        </p:nvSpPr>
        <p:spPr>
          <a:xfrm>
            <a:off x="7898130" y="2640330"/>
            <a:ext cx="102871" cy="94298"/>
          </a:xfrm>
          <a:custGeom>
            <a:avLst/>
            <a:gdLst/>
            <a:ahLst/>
            <a:cxnLst/>
            <a:rect l="0" t="0" r="0" b="0"/>
            <a:pathLst>
              <a:path w="102871" h="94298">
                <a:moveTo>
                  <a:pt x="0" y="94297"/>
                </a:moveTo>
                <a:lnTo>
                  <a:pt x="0" y="81527"/>
                </a:lnTo>
                <a:lnTo>
                  <a:pt x="952" y="79116"/>
                </a:lnTo>
                <a:lnTo>
                  <a:pt x="2539" y="76556"/>
                </a:lnTo>
                <a:lnTo>
                  <a:pt x="4551" y="73898"/>
                </a:lnTo>
                <a:lnTo>
                  <a:pt x="6844" y="71172"/>
                </a:lnTo>
                <a:lnTo>
                  <a:pt x="9324" y="68403"/>
                </a:lnTo>
                <a:lnTo>
                  <a:pt x="14621" y="62786"/>
                </a:lnTo>
                <a:lnTo>
                  <a:pt x="20151" y="57115"/>
                </a:lnTo>
                <a:lnTo>
                  <a:pt x="23911" y="54269"/>
                </a:lnTo>
                <a:lnTo>
                  <a:pt x="28324" y="51419"/>
                </a:lnTo>
                <a:lnTo>
                  <a:pt x="33170" y="48567"/>
                </a:lnTo>
                <a:lnTo>
                  <a:pt x="38306" y="45713"/>
                </a:lnTo>
                <a:lnTo>
                  <a:pt x="49091" y="40002"/>
                </a:lnTo>
                <a:lnTo>
                  <a:pt x="53683" y="36193"/>
                </a:lnTo>
                <a:lnTo>
                  <a:pt x="57696" y="31748"/>
                </a:lnTo>
                <a:lnTo>
                  <a:pt x="61323" y="26880"/>
                </a:lnTo>
                <a:lnTo>
                  <a:pt x="64695" y="23635"/>
                </a:lnTo>
                <a:lnTo>
                  <a:pt x="67895" y="21472"/>
                </a:lnTo>
                <a:lnTo>
                  <a:pt x="70981" y="20029"/>
                </a:lnTo>
                <a:lnTo>
                  <a:pt x="73991" y="18115"/>
                </a:lnTo>
                <a:lnTo>
                  <a:pt x="76949" y="15887"/>
                </a:lnTo>
                <a:lnTo>
                  <a:pt x="79875" y="13448"/>
                </a:lnTo>
                <a:lnTo>
                  <a:pt x="82777" y="10871"/>
                </a:lnTo>
                <a:lnTo>
                  <a:pt x="92591" y="1619"/>
                </a:lnTo>
                <a:lnTo>
                  <a:pt x="94113" y="1079"/>
                </a:lnTo>
                <a:lnTo>
                  <a:pt x="96079" y="720"/>
                </a:lnTo>
                <a:lnTo>
                  <a:pt x="102835" y="3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66"/>
          <p:cNvSpPr/>
          <p:nvPr/>
        </p:nvSpPr>
        <p:spPr>
          <a:xfrm>
            <a:off x="8095297" y="2451735"/>
            <a:ext cx="111444" cy="111443"/>
          </a:xfrm>
          <a:custGeom>
            <a:avLst/>
            <a:gdLst/>
            <a:ahLst/>
            <a:cxnLst/>
            <a:rect l="0" t="0" r="0" b="0"/>
            <a:pathLst>
              <a:path w="111444" h="111443">
                <a:moveTo>
                  <a:pt x="0" y="111442"/>
                </a:moveTo>
                <a:lnTo>
                  <a:pt x="0" y="104061"/>
                </a:lnTo>
                <a:lnTo>
                  <a:pt x="953" y="103664"/>
                </a:lnTo>
                <a:lnTo>
                  <a:pt x="2540" y="103399"/>
                </a:lnTo>
                <a:lnTo>
                  <a:pt x="4551" y="103223"/>
                </a:lnTo>
                <a:lnTo>
                  <a:pt x="5892" y="102152"/>
                </a:lnTo>
                <a:lnTo>
                  <a:pt x="6785" y="100486"/>
                </a:lnTo>
                <a:lnTo>
                  <a:pt x="7382" y="98423"/>
                </a:lnTo>
                <a:lnTo>
                  <a:pt x="8730" y="96095"/>
                </a:lnTo>
                <a:lnTo>
                  <a:pt x="10583" y="93591"/>
                </a:lnTo>
                <a:lnTo>
                  <a:pt x="12771" y="90969"/>
                </a:lnTo>
                <a:lnTo>
                  <a:pt x="15182" y="88268"/>
                </a:lnTo>
                <a:lnTo>
                  <a:pt x="20400" y="82728"/>
                </a:lnTo>
                <a:lnTo>
                  <a:pt x="23126" y="78964"/>
                </a:lnTo>
                <a:lnTo>
                  <a:pt x="25894" y="74550"/>
                </a:lnTo>
                <a:lnTo>
                  <a:pt x="28693" y="69702"/>
                </a:lnTo>
                <a:lnTo>
                  <a:pt x="31510" y="65518"/>
                </a:lnTo>
                <a:lnTo>
                  <a:pt x="34343" y="61776"/>
                </a:lnTo>
                <a:lnTo>
                  <a:pt x="37182" y="58329"/>
                </a:lnTo>
                <a:lnTo>
                  <a:pt x="40981" y="55078"/>
                </a:lnTo>
                <a:lnTo>
                  <a:pt x="45418" y="51959"/>
                </a:lnTo>
                <a:lnTo>
                  <a:pt x="50280" y="48926"/>
                </a:lnTo>
                <a:lnTo>
                  <a:pt x="54476" y="45953"/>
                </a:lnTo>
                <a:lnTo>
                  <a:pt x="58224" y="43017"/>
                </a:lnTo>
                <a:lnTo>
                  <a:pt x="61677" y="40108"/>
                </a:lnTo>
                <a:lnTo>
                  <a:pt x="65883" y="37216"/>
                </a:lnTo>
                <a:lnTo>
                  <a:pt x="70592" y="34336"/>
                </a:lnTo>
                <a:lnTo>
                  <a:pt x="75636" y="31463"/>
                </a:lnTo>
                <a:lnTo>
                  <a:pt x="79952" y="28595"/>
                </a:lnTo>
                <a:lnTo>
                  <a:pt x="83782" y="25731"/>
                </a:lnTo>
                <a:lnTo>
                  <a:pt x="87286" y="22869"/>
                </a:lnTo>
                <a:lnTo>
                  <a:pt x="90576" y="20008"/>
                </a:lnTo>
                <a:lnTo>
                  <a:pt x="93722" y="17149"/>
                </a:lnTo>
                <a:lnTo>
                  <a:pt x="101063" y="10266"/>
                </a:lnTo>
                <a:lnTo>
                  <a:pt x="101666" y="8749"/>
                </a:lnTo>
                <a:lnTo>
                  <a:pt x="102067" y="6785"/>
                </a:lnTo>
                <a:lnTo>
                  <a:pt x="102335" y="4523"/>
                </a:lnTo>
                <a:lnTo>
                  <a:pt x="103466" y="3015"/>
                </a:lnTo>
                <a:lnTo>
                  <a:pt x="105172" y="2010"/>
                </a:lnTo>
                <a:lnTo>
                  <a:pt x="111410" y="10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67"/>
          <p:cNvSpPr/>
          <p:nvPr/>
        </p:nvSpPr>
        <p:spPr>
          <a:xfrm>
            <a:off x="8318182" y="2177414"/>
            <a:ext cx="162878" cy="180024"/>
          </a:xfrm>
          <a:custGeom>
            <a:avLst/>
            <a:gdLst/>
            <a:ahLst/>
            <a:cxnLst/>
            <a:rect l="0" t="0" r="0" b="0"/>
            <a:pathLst>
              <a:path w="162878" h="180024">
                <a:moveTo>
                  <a:pt x="0" y="180023"/>
                </a:moveTo>
                <a:lnTo>
                  <a:pt x="0" y="167253"/>
                </a:lnTo>
                <a:lnTo>
                  <a:pt x="952" y="165794"/>
                </a:lnTo>
                <a:lnTo>
                  <a:pt x="2540" y="164822"/>
                </a:lnTo>
                <a:lnTo>
                  <a:pt x="4551" y="164174"/>
                </a:lnTo>
                <a:lnTo>
                  <a:pt x="9325" y="160914"/>
                </a:lnTo>
                <a:lnTo>
                  <a:pt x="11932" y="158711"/>
                </a:lnTo>
                <a:lnTo>
                  <a:pt x="14622" y="155338"/>
                </a:lnTo>
                <a:lnTo>
                  <a:pt x="17368" y="151184"/>
                </a:lnTo>
                <a:lnTo>
                  <a:pt x="20151" y="146509"/>
                </a:lnTo>
                <a:lnTo>
                  <a:pt x="22007" y="142441"/>
                </a:lnTo>
                <a:lnTo>
                  <a:pt x="23244" y="138776"/>
                </a:lnTo>
                <a:lnTo>
                  <a:pt x="24068" y="135380"/>
                </a:lnTo>
                <a:lnTo>
                  <a:pt x="26524" y="132163"/>
                </a:lnTo>
                <a:lnTo>
                  <a:pt x="30065" y="129067"/>
                </a:lnTo>
                <a:lnTo>
                  <a:pt x="34331" y="126050"/>
                </a:lnTo>
                <a:lnTo>
                  <a:pt x="38128" y="122133"/>
                </a:lnTo>
                <a:lnTo>
                  <a:pt x="41611" y="117617"/>
                </a:lnTo>
                <a:lnTo>
                  <a:pt x="44885" y="112702"/>
                </a:lnTo>
                <a:lnTo>
                  <a:pt x="48973" y="108472"/>
                </a:lnTo>
                <a:lnTo>
                  <a:pt x="53604" y="104700"/>
                </a:lnTo>
                <a:lnTo>
                  <a:pt x="58596" y="101233"/>
                </a:lnTo>
                <a:lnTo>
                  <a:pt x="62877" y="97969"/>
                </a:lnTo>
                <a:lnTo>
                  <a:pt x="66683" y="94840"/>
                </a:lnTo>
                <a:lnTo>
                  <a:pt x="70173" y="91802"/>
                </a:lnTo>
                <a:lnTo>
                  <a:pt x="73451" y="87871"/>
                </a:lnTo>
                <a:lnTo>
                  <a:pt x="76590" y="83346"/>
                </a:lnTo>
                <a:lnTo>
                  <a:pt x="79636" y="78424"/>
                </a:lnTo>
                <a:lnTo>
                  <a:pt x="82618" y="74191"/>
                </a:lnTo>
                <a:lnTo>
                  <a:pt x="85559" y="70416"/>
                </a:lnTo>
                <a:lnTo>
                  <a:pt x="88472" y="66947"/>
                </a:lnTo>
                <a:lnTo>
                  <a:pt x="91366" y="63681"/>
                </a:lnTo>
                <a:lnTo>
                  <a:pt x="97122" y="57513"/>
                </a:lnTo>
                <a:lnTo>
                  <a:pt x="99990" y="53582"/>
                </a:lnTo>
                <a:lnTo>
                  <a:pt x="102855" y="49057"/>
                </a:lnTo>
                <a:lnTo>
                  <a:pt x="105717" y="44135"/>
                </a:lnTo>
                <a:lnTo>
                  <a:pt x="108578" y="40853"/>
                </a:lnTo>
                <a:lnTo>
                  <a:pt x="111439" y="38666"/>
                </a:lnTo>
                <a:lnTo>
                  <a:pt x="114297" y="37207"/>
                </a:lnTo>
                <a:lnTo>
                  <a:pt x="117155" y="35283"/>
                </a:lnTo>
                <a:lnTo>
                  <a:pt x="120014" y="33047"/>
                </a:lnTo>
                <a:lnTo>
                  <a:pt x="122872" y="30604"/>
                </a:lnTo>
                <a:lnTo>
                  <a:pt x="124777" y="28023"/>
                </a:lnTo>
                <a:lnTo>
                  <a:pt x="126894" y="22615"/>
                </a:lnTo>
                <a:lnTo>
                  <a:pt x="129364" y="19839"/>
                </a:lnTo>
                <a:lnTo>
                  <a:pt x="132915" y="17036"/>
                </a:lnTo>
                <a:lnTo>
                  <a:pt x="137187" y="14215"/>
                </a:lnTo>
                <a:lnTo>
                  <a:pt x="140988" y="12334"/>
                </a:lnTo>
                <a:lnTo>
                  <a:pt x="144475" y="11081"/>
                </a:lnTo>
                <a:lnTo>
                  <a:pt x="152364" y="9068"/>
                </a:lnTo>
                <a:lnTo>
                  <a:pt x="153011" y="7951"/>
                </a:lnTo>
                <a:lnTo>
                  <a:pt x="153730" y="4169"/>
                </a:lnTo>
                <a:lnTo>
                  <a:pt x="154874" y="2780"/>
                </a:lnTo>
                <a:lnTo>
                  <a:pt x="156589" y="1853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68"/>
          <p:cNvSpPr/>
          <p:nvPr/>
        </p:nvSpPr>
        <p:spPr>
          <a:xfrm>
            <a:off x="6672262" y="4097769"/>
            <a:ext cx="42829" cy="51287"/>
          </a:xfrm>
          <a:custGeom>
            <a:avLst/>
            <a:gdLst/>
            <a:ahLst/>
            <a:cxnLst/>
            <a:rect l="0" t="0" r="0" b="0"/>
            <a:pathLst>
              <a:path w="42829" h="51287">
                <a:moveTo>
                  <a:pt x="0" y="8458"/>
                </a:moveTo>
                <a:lnTo>
                  <a:pt x="38445" y="8458"/>
                </a:lnTo>
                <a:lnTo>
                  <a:pt x="39917" y="9410"/>
                </a:lnTo>
                <a:lnTo>
                  <a:pt x="40899" y="10998"/>
                </a:lnTo>
                <a:lnTo>
                  <a:pt x="42475" y="15839"/>
                </a:lnTo>
                <a:lnTo>
                  <a:pt x="42604" y="17189"/>
                </a:lnTo>
                <a:lnTo>
                  <a:pt x="42690" y="19041"/>
                </a:lnTo>
                <a:lnTo>
                  <a:pt x="42828" y="24307"/>
                </a:lnTo>
                <a:lnTo>
                  <a:pt x="41887" y="24739"/>
                </a:lnTo>
                <a:lnTo>
                  <a:pt x="40308" y="25027"/>
                </a:lnTo>
                <a:lnTo>
                  <a:pt x="38302" y="25219"/>
                </a:lnTo>
                <a:lnTo>
                  <a:pt x="36012" y="26300"/>
                </a:lnTo>
                <a:lnTo>
                  <a:pt x="33533" y="27972"/>
                </a:lnTo>
                <a:lnTo>
                  <a:pt x="27262" y="32950"/>
                </a:lnTo>
                <a:lnTo>
                  <a:pt x="25795" y="33359"/>
                </a:lnTo>
                <a:lnTo>
                  <a:pt x="23864" y="33631"/>
                </a:lnTo>
                <a:lnTo>
                  <a:pt x="21624" y="33812"/>
                </a:lnTo>
                <a:lnTo>
                  <a:pt x="20131" y="32981"/>
                </a:lnTo>
                <a:lnTo>
                  <a:pt x="19136" y="31474"/>
                </a:lnTo>
                <a:lnTo>
                  <a:pt x="18472" y="29517"/>
                </a:lnTo>
                <a:lnTo>
                  <a:pt x="17077" y="28213"/>
                </a:lnTo>
                <a:lnTo>
                  <a:pt x="15195" y="27343"/>
                </a:lnTo>
                <a:lnTo>
                  <a:pt x="9881" y="25947"/>
                </a:lnTo>
                <a:lnTo>
                  <a:pt x="8492" y="24880"/>
                </a:lnTo>
                <a:lnTo>
                  <a:pt x="6614" y="23216"/>
                </a:lnTo>
                <a:lnTo>
                  <a:pt x="388" y="17392"/>
                </a:lnTo>
                <a:lnTo>
                  <a:pt x="258" y="16320"/>
                </a:lnTo>
                <a:lnTo>
                  <a:pt x="172" y="14652"/>
                </a:lnTo>
                <a:lnTo>
                  <a:pt x="34" y="9682"/>
                </a:lnTo>
                <a:lnTo>
                  <a:pt x="11" y="4270"/>
                </a:lnTo>
                <a:lnTo>
                  <a:pt x="960" y="2808"/>
                </a:lnTo>
                <a:lnTo>
                  <a:pt x="2545" y="1834"/>
                </a:lnTo>
                <a:lnTo>
                  <a:pt x="7382" y="271"/>
                </a:lnTo>
                <a:lnTo>
                  <a:pt x="8731" y="142"/>
                </a:lnTo>
                <a:lnTo>
                  <a:pt x="10583" y="57"/>
                </a:lnTo>
                <a:lnTo>
                  <a:pt x="12771" y="0"/>
                </a:lnTo>
                <a:lnTo>
                  <a:pt x="15181" y="914"/>
                </a:lnTo>
                <a:lnTo>
                  <a:pt x="17741" y="2476"/>
                </a:lnTo>
                <a:lnTo>
                  <a:pt x="24142" y="7276"/>
                </a:lnTo>
                <a:lnTo>
                  <a:pt x="24667" y="8623"/>
                </a:lnTo>
                <a:lnTo>
                  <a:pt x="25017" y="10473"/>
                </a:lnTo>
                <a:lnTo>
                  <a:pt x="25251" y="12659"/>
                </a:lnTo>
                <a:lnTo>
                  <a:pt x="25406" y="15069"/>
                </a:lnTo>
                <a:lnTo>
                  <a:pt x="25510" y="17628"/>
                </a:lnTo>
                <a:lnTo>
                  <a:pt x="25626" y="23011"/>
                </a:lnTo>
                <a:lnTo>
                  <a:pt x="25705" y="37068"/>
                </a:lnTo>
                <a:lnTo>
                  <a:pt x="24757" y="38961"/>
                </a:lnTo>
                <a:lnTo>
                  <a:pt x="23172" y="40224"/>
                </a:lnTo>
                <a:lnTo>
                  <a:pt x="21163" y="41065"/>
                </a:lnTo>
                <a:lnTo>
                  <a:pt x="19824" y="42579"/>
                </a:lnTo>
                <a:lnTo>
                  <a:pt x="18931" y="44540"/>
                </a:lnTo>
                <a:lnTo>
                  <a:pt x="18336" y="46800"/>
                </a:lnTo>
                <a:lnTo>
                  <a:pt x="16987" y="48307"/>
                </a:lnTo>
                <a:lnTo>
                  <a:pt x="15134" y="49311"/>
                </a:lnTo>
                <a:lnTo>
                  <a:pt x="9869" y="50924"/>
                </a:lnTo>
                <a:lnTo>
                  <a:pt x="8484" y="51056"/>
                </a:lnTo>
                <a:lnTo>
                  <a:pt x="6609" y="51144"/>
                </a:lnTo>
                <a:lnTo>
                  <a:pt x="1305" y="51286"/>
                </a:lnTo>
                <a:lnTo>
                  <a:pt x="870" y="50345"/>
                </a:lnTo>
                <a:lnTo>
                  <a:pt x="581" y="48765"/>
                </a:lnTo>
                <a:lnTo>
                  <a:pt x="115" y="43937"/>
                </a:lnTo>
                <a:lnTo>
                  <a:pt x="77" y="42588"/>
                </a:lnTo>
                <a:lnTo>
                  <a:pt x="0" y="341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69"/>
          <p:cNvSpPr/>
          <p:nvPr/>
        </p:nvSpPr>
        <p:spPr>
          <a:xfrm>
            <a:off x="6963758" y="608647"/>
            <a:ext cx="257113" cy="248216"/>
          </a:xfrm>
          <a:custGeom>
            <a:avLst/>
            <a:gdLst/>
            <a:ahLst/>
            <a:cxnLst/>
            <a:rect l="0" t="0" r="0" b="0"/>
            <a:pathLst>
              <a:path w="257113" h="248216">
                <a:moveTo>
                  <a:pt x="102839" y="0"/>
                </a:moveTo>
                <a:lnTo>
                  <a:pt x="89747" y="0"/>
                </a:lnTo>
                <a:lnTo>
                  <a:pt x="87443" y="953"/>
                </a:lnTo>
                <a:lnTo>
                  <a:pt x="79651" y="5891"/>
                </a:lnTo>
                <a:lnTo>
                  <a:pt x="74118" y="7381"/>
                </a:lnTo>
                <a:lnTo>
                  <a:pt x="68484" y="10583"/>
                </a:lnTo>
                <a:lnTo>
                  <a:pt x="65648" y="12770"/>
                </a:lnTo>
                <a:lnTo>
                  <a:pt x="59957" y="15201"/>
                </a:lnTo>
                <a:lnTo>
                  <a:pt x="57106" y="15849"/>
                </a:lnTo>
                <a:lnTo>
                  <a:pt x="51399" y="19109"/>
                </a:lnTo>
                <a:lnTo>
                  <a:pt x="48543" y="21312"/>
                </a:lnTo>
                <a:lnTo>
                  <a:pt x="44734" y="22780"/>
                </a:lnTo>
                <a:lnTo>
                  <a:pt x="40290" y="23759"/>
                </a:lnTo>
                <a:lnTo>
                  <a:pt x="35423" y="24412"/>
                </a:lnTo>
                <a:lnTo>
                  <a:pt x="27474" y="27677"/>
                </a:lnTo>
                <a:lnTo>
                  <a:pt x="24020" y="29882"/>
                </a:lnTo>
                <a:lnTo>
                  <a:pt x="21718" y="32304"/>
                </a:lnTo>
                <a:lnTo>
                  <a:pt x="20183" y="34871"/>
                </a:lnTo>
                <a:lnTo>
                  <a:pt x="19160" y="37535"/>
                </a:lnTo>
                <a:lnTo>
                  <a:pt x="17525" y="39311"/>
                </a:lnTo>
                <a:lnTo>
                  <a:pt x="15484" y="40495"/>
                </a:lnTo>
                <a:lnTo>
                  <a:pt x="13169" y="41284"/>
                </a:lnTo>
                <a:lnTo>
                  <a:pt x="11627" y="42763"/>
                </a:lnTo>
                <a:lnTo>
                  <a:pt x="10598" y="44701"/>
                </a:lnTo>
                <a:lnTo>
                  <a:pt x="9455" y="49395"/>
                </a:lnTo>
                <a:lnTo>
                  <a:pt x="8948" y="54656"/>
                </a:lnTo>
                <a:lnTo>
                  <a:pt x="8722" y="60169"/>
                </a:lnTo>
                <a:lnTo>
                  <a:pt x="8595" y="68628"/>
                </a:lnTo>
                <a:lnTo>
                  <a:pt x="8552" y="80019"/>
                </a:lnTo>
                <a:lnTo>
                  <a:pt x="7596" y="83826"/>
                </a:lnTo>
                <a:lnTo>
                  <a:pt x="6007" y="88269"/>
                </a:lnTo>
                <a:lnTo>
                  <a:pt x="3994" y="93136"/>
                </a:lnTo>
                <a:lnTo>
                  <a:pt x="2652" y="97333"/>
                </a:lnTo>
                <a:lnTo>
                  <a:pt x="1161" y="104537"/>
                </a:lnTo>
                <a:lnTo>
                  <a:pt x="764" y="108744"/>
                </a:lnTo>
                <a:lnTo>
                  <a:pt x="499" y="113453"/>
                </a:lnTo>
                <a:lnTo>
                  <a:pt x="205" y="122814"/>
                </a:lnTo>
                <a:lnTo>
                  <a:pt x="39" y="134391"/>
                </a:lnTo>
                <a:lnTo>
                  <a:pt x="0" y="144184"/>
                </a:lnTo>
                <a:lnTo>
                  <a:pt x="942" y="148510"/>
                </a:lnTo>
                <a:lnTo>
                  <a:pt x="4529" y="155857"/>
                </a:lnTo>
                <a:lnTo>
                  <a:pt x="5866" y="160102"/>
                </a:lnTo>
                <a:lnTo>
                  <a:pt x="6759" y="164837"/>
                </a:lnTo>
                <a:lnTo>
                  <a:pt x="7352" y="169899"/>
                </a:lnTo>
                <a:lnTo>
                  <a:pt x="8702" y="174226"/>
                </a:lnTo>
                <a:lnTo>
                  <a:pt x="12740" y="181574"/>
                </a:lnTo>
                <a:lnTo>
                  <a:pt x="15171" y="188014"/>
                </a:lnTo>
                <a:lnTo>
                  <a:pt x="15818" y="191065"/>
                </a:lnTo>
                <a:lnTo>
                  <a:pt x="19078" y="196996"/>
                </a:lnTo>
                <a:lnTo>
                  <a:pt x="21280" y="199910"/>
                </a:lnTo>
                <a:lnTo>
                  <a:pt x="23729" y="205689"/>
                </a:lnTo>
                <a:lnTo>
                  <a:pt x="24381" y="208564"/>
                </a:lnTo>
                <a:lnTo>
                  <a:pt x="27647" y="214297"/>
                </a:lnTo>
                <a:lnTo>
                  <a:pt x="32273" y="220021"/>
                </a:lnTo>
                <a:lnTo>
                  <a:pt x="37503" y="225740"/>
                </a:lnTo>
                <a:lnTo>
                  <a:pt x="40232" y="227646"/>
                </a:lnTo>
                <a:lnTo>
                  <a:pt x="45804" y="229763"/>
                </a:lnTo>
                <a:lnTo>
                  <a:pt x="51455" y="233245"/>
                </a:lnTo>
                <a:lnTo>
                  <a:pt x="54296" y="235506"/>
                </a:lnTo>
                <a:lnTo>
                  <a:pt x="57142" y="237014"/>
                </a:lnTo>
                <a:lnTo>
                  <a:pt x="62844" y="238690"/>
                </a:lnTo>
                <a:lnTo>
                  <a:pt x="68553" y="241974"/>
                </a:lnTo>
                <a:lnTo>
                  <a:pt x="71410" y="244184"/>
                </a:lnTo>
                <a:lnTo>
                  <a:pt x="77123" y="246639"/>
                </a:lnTo>
                <a:lnTo>
                  <a:pt x="82837" y="247730"/>
                </a:lnTo>
                <a:lnTo>
                  <a:pt x="88552" y="248215"/>
                </a:lnTo>
                <a:lnTo>
                  <a:pt x="92362" y="247391"/>
                </a:lnTo>
                <a:lnTo>
                  <a:pt x="96807" y="245890"/>
                </a:lnTo>
                <a:lnTo>
                  <a:pt x="101675" y="243937"/>
                </a:lnTo>
                <a:lnTo>
                  <a:pt x="106825" y="242634"/>
                </a:lnTo>
                <a:lnTo>
                  <a:pt x="112165" y="241766"/>
                </a:lnTo>
                <a:lnTo>
                  <a:pt x="117629" y="241188"/>
                </a:lnTo>
                <a:lnTo>
                  <a:pt x="122224" y="239849"/>
                </a:lnTo>
                <a:lnTo>
                  <a:pt x="129869" y="235822"/>
                </a:lnTo>
                <a:lnTo>
                  <a:pt x="134194" y="234367"/>
                </a:lnTo>
                <a:lnTo>
                  <a:pt x="138983" y="233397"/>
                </a:lnTo>
                <a:lnTo>
                  <a:pt x="144080" y="232751"/>
                </a:lnTo>
                <a:lnTo>
                  <a:pt x="149383" y="231367"/>
                </a:lnTo>
                <a:lnTo>
                  <a:pt x="154823" y="229492"/>
                </a:lnTo>
                <a:lnTo>
                  <a:pt x="160355" y="227290"/>
                </a:lnTo>
                <a:lnTo>
                  <a:pt x="164996" y="224869"/>
                </a:lnTo>
                <a:lnTo>
                  <a:pt x="177030" y="216911"/>
                </a:lnTo>
                <a:lnTo>
                  <a:pt x="181828" y="214140"/>
                </a:lnTo>
                <a:lnTo>
                  <a:pt x="192237" y="208521"/>
                </a:lnTo>
                <a:lnTo>
                  <a:pt x="203214" y="202848"/>
                </a:lnTo>
                <a:lnTo>
                  <a:pt x="207856" y="200955"/>
                </a:lnTo>
                <a:lnTo>
                  <a:pt x="215554" y="198851"/>
                </a:lnTo>
                <a:lnTo>
                  <a:pt x="222149" y="195376"/>
                </a:lnTo>
                <a:lnTo>
                  <a:pt x="225241" y="193115"/>
                </a:lnTo>
                <a:lnTo>
                  <a:pt x="231218" y="185524"/>
                </a:lnTo>
                <a:lnTo>
                  <a:pt x="234145" y="180833"/>
                </a:lnTo>
                <a:lnTo>
                  <a:pt x="237048" y="177705"/>
                </a:lnTo>
                <a:lnTo>
                  <a:pt x="239937" y="175620"/>
                </a:lnTo>
                <a:lnTo>
                  <a:pt x="242815" y="174230"/>
                </a:lnTo>
                <a:lnTo>
                  <a:pt x="244733" y="172351"/>
                </a:lnTo>
                <a:lnTo>
                  <a:pt x="246013" y="170146"/>
                </a:lnTo>
                <a:lnTo>
                  <a:pt x="246866" y="167723"/>
                </a:lnTo>
                <a:lnTo>
                  <a:pt x="247435" y="164203"/>
                </a:lnTo>
                <a:lnTo>
                  <a:pt x="247814" y="159951"/>
                </a:lnTo>
                <a:lnTo>
                  <a:pt x="248066" y="155211"/>
                </a:lnTo>
                <a:lnTo>
                  <a:pt x="249187" y="151099"/>
                </a:lnTo>
                <a:lnTo>
                  <a:pt x="252972" y="143990"/>
                </a:lnTo>
                <a:lnTo>
                  <a:pt x="255290" y="137656"/>
                </a:lnTo>
                <a:lnTo>
                  <a:pt x="256320" y="131665"/>
                </a:lnTo>
                <a:lnTo>
                  <a:pt x="256778" y="125828"/>
                </a:lnTo>
                <a:lnTo>
                  <a:pt x="256981" y="120059"/>
                </a:lnTo>
                <a:lnTo>
                  <a:pt x="257112" y="108594"/>
                </a:lnTo>
                <a:lnTo>
                  <a:pt x="256171" y="105733"/>
                </a:lnTo>
                <a:lnTo>
                  <a:pt x="252584" y="100015"/>
                </a:lnTo>
                <a:lnTo>
                  <a:pt x="250355" y="94299"/>
                </a:lnTo>
                <a:lnTo>
                  <a:pt x="249364" y="88583"/>
                </a:lnTo>
                <a:lnTo>
                  <a:pt x="248924" y="82868"/>
                </a:lnTo>
                <a:lnTo>
                  <a:pt x="247854" y="80010"/>
                </a:lnTo>
                <a:lnTo>
                  <a:pt x="244125" y="74295"/>
                </a:lnTo>
                <a:lnTo>
                  <a:pt x="239293" y="68580"/>
                </a:lnTo>
                <a:lnTo>
                  <a:pt x="233970" y="62865"/>
                </a:lnTo>
                <a:lnTo>
                  <a:pt x="228430" y="57150"/>
                </a:lnTo>
                <a:lnTo>
                  <a:pt x="224666" y="54293"/>
                </a:lnTo>
                <a:lnTo>
                  <a:pt x="220252" y="51435"/>
                </a:lnTo>
                <a:lnTo>
                  <a:pt x="215404" y="48578"/>
                </a:lnTo>
                <a:lnTo>
                  <a:pt x="207478" y="42862"/>
                </a:lnTo>
                <a:lnTo>
                  <a:pt x="204031" y="40005"/>
                </a:lnTo>
                <a:lnTo>
                  <a:pt x="199828" y="38100"/>
                </a:lnTo>
                <a:lnTo>
                  <a:pt x="195121" y="36830"/>
                </a:lnTo>
                <a:lnTo>
                  <a:pt x="190078" y="35983"/>
                </a:lnTo>
                <a:lnTo>
                  <a:pt x="185763" y="34466"/>
                </a:lnTo>
                <a:lnTo>
                  <a:pt x="178430" y="30241"/>
                </a:lnTo>
                <a:lnTo>
                  <a:pt x="171995" y="25188"/>
                </a:lnTo>
                <a:lnTo>
                  <a:pt x="165007" y="19767"/>
                </a:lnTo>
                <a:lnTo>
                  <a:pt x="160477" y="16988"/>
                </a:lnTo>
                <a:lnTo>
                  <a:pt x="155552" y="14183"/>
                </a:lnTo>
                <a:lnTo>
                  <a:pt x="147539" y="11066"/>
                </a:lnTo>
                <a:lnTo>
                  <a:pt x="139851" y="8728"/>
                </a:lnTo>
                <a:lnTo>
                  <a:pt x="135134" y="6771"/>
                </a:lnTo>
                <a:lnTo>
                  <a:pt x="130084" y="4514"/>
                </a:lnTo>
                <a:lnTo>
                  <a:pt x="125765" y="3009"/>
                </a:lnTo>
                <a:lnTo>
                  <a:pt x="118425" y="1338"/>
                </a:lnTo>
                <a:lnTo>
                  <a:pt x="114182" y="892"/>
                </a:lnTo>
                <a:lnTo>
                  <a:pt x="109449" y="594"/>
                </a:lnTo>
                <a:lnTo>
                  <a:pt x="99110" y="264"/>
                </a:lnTo>
                <a:lnTo>
                  <a:pt x="71507" y="23"/>
                </a:lnTo>
                <a:lnTo>
                  <a:pt x="40369" y="1"/>
                </a:lnTo>
                <a:lnTo>
                  <a:pt x="37379" y="953"/>
                </a:lnTo>
                <a:lnTo>
                  <a:pt x="29574" y="5892"/>
                </a:lnTo>
                <a:lnTo>
                  <a:pt x="25686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70"/>
          <p:cNvSpPr/>
          <p:nvPr/>
        </p:nvSpPr>
        <p:spPr>
          <a:xfrm>
            <a:off x="7306627" y="634365"/>
            <a:ext cx="222873" cy="205741"/>
          </a:xfrm>
          <a:custGeom>
            <a:avLst/>
            <a:gdLst/>
            <a:ahLst/>
            <a:cxnLst/>
            <a:rect l="0" t="0" r="0" b="0"/>
            <a:pathLst>
              <a:path w="222873" h="205741">
                <a:moveTo>
                  <a:pt x="0" y="0"/>
                </a:moveTo>
                <a:lnTo>
                  <a:pt x="7381" y="7380"/>
                </a:lnTo>
                <a:lnTo>
                  <a:pt x="10583" y="8042"/>
                </a:lnTo>
                <a:lnTo>
                  <a:pt x="15849" y="8467"/>
                </a:lnTo>
                <a:lnTo>
                  <a:pt x="22780" y="14443"/>
                </a:lnTo>
                <a:lnTo>
                  <a:pt x="27678" y="19151"/>
                </a:lnTo>
                <a:lnTo>
                  <a:pt x="49776" y="41203"/>
                </a:lnTo>
                <a:lnTo>
                  <a:pt x="55778" y="44665"/>
                </a:lnTo>
                <a:lnTo>
                  <a:pt x="60045" y="46921"/>
                </a:lnTo>
                <a:lnTo>
                  <a:pt x="63843" y="49378"/>
                </a:lnTo>
                <a:lnTo>
                  <a:pt x="70602" y="54648"/>
                </a:lnTo>
                <a:lnTo>
                  <a:pt x="74691" y="56434"/>
                </a:lnTo>
                <a:lnTo>
                  <a:pt x="79322" y="57625"/>
                </a:lnTo>
                <a:lnTo>
                  <a:pt x="84314" y="58419"/>
                </a:lnTo>
                <a:lnTo>
                  <a:pt x="88595" y="59901"/>
                </a:lnTo>
                <a:lnTo>
                  <a:pt x="92400" y="61841"/>
                </a:lnTo>
                <a:lnTo>
                  <a:pt x="95890" y="64087"/>
                </a:lnTo>
                <a:lnTo>
                  <a:pt x="100121" y="65585"/>
                </a:lnTo>
                <a:lnTo>
                  <a:pt x="104848" y="66583"/>
                </a:lnTo>
                <a:lnTo>
                  <a:pt x="109904" y="67249"/>
                </a:lnTo>
                <a:lnTo>
                  <a:pt x="114227" y="68645"/>
                </a:lnTo>
                <a:lnTo>
                  <a:pt x="118061" y="70528"/>
                </a:lnTo>
                <a:lnTo>
                  <a:pt x="121569" y="72736"/>
                </a:lnTo>
                <a:lnTo>
                  <a:pt x="125814" y="74208"/>
                </a:lnTo>
                <a:lnTo>
                  <a:pt x="130549" y="75189"/>
                </a:lnTo>
                <a:lnTo>
                  <a:pt x="135610" y="75844"/>
                </a:lnTo>
                <a:lnTo>
                  <a:pt x="139937" y="77232"/>
                </a:lnTo>
                <a:lnTo>
                  <a:pt x="143774" y="79111"/>
                </a:lnTo>
                <a:lnTo>
                  <a:pt x="147284" y="81315"/>
                </a:lnTo>
                <a:lnTo>
                  <a:pt x="151530" y="82785"/>
                </a:lnTo>
                <a:lnTo>
                  <a:pt x="156264" y="83765"/>
                </a:lnTo>
                <a:lnTo>
                  <a:pt x="161327" y="84418"/>
                </a:lnTo>
                <a:lnTo>
                  <a:pt x="165654" y="85806"/>
                </a:lnTo>
                <a:lnTo>
                  <a:pt x="169491" y="87684"/>
                </a:lnTo>
                <a:lnTo>
                  <a:pt x="176295" y="91358"/>
                </a:lnTo>
                <a:lnTo>
                  <a:pt x="182493" y="92991"/>
                </a:lnTo>
                <a:lnTo>
                  <a:pt x="188424" y="96256"/>
                </a:lnTo>
                <a:lnTo>
                  <a:pt x="191338" y="98461"/>
                </a:lnTo>
                <a:lnTo>
                  <a:pt x="197117" y="100910"/>
                </a:lnTo>
                <a:lnTo>
                  <a:pt x="199991" y="101563"/>
                </a:lnTo>
                <a:lnTo>
                  <a:pt x="205725" y="104829"/>
                </a:lnTo>
                <a:lnTo>
                  <a:pt x="208587" y="107033"/>
                </a:lnTo>
                <a:lnTo>
                  <a:pt x="214308" y="109483"/>
                </a:lnTo>
                <a:lnTo>
                  <a:pt x="221191" y="111055"/>
                </a:lnTo>
                <a:lnTo>
                  <a:pt x="221756" y="112137"/>
                </a:lnTo>
                <a:lnTo>
                  <a:pt x="222662" y="118176"/>
                </a:lnTo>
                <a:lnTo>
                  <a:pt x="222872" y="124458"/>
                </a:lnTo>
                <a:lnTo>
                  <a:pt x="221924" y="126787"/>
                </a:lnTo>
                <a:lnTo>
                  <a:pt x="218330" y="131914"/>
                </a:lnTo>
                <a:lnTo>
                  <a:pt x="214154" y="137076"/>
                </a:lnTo>
                <a:lnTo>
                  <a:pt x="210114" y="141250"/>
                </a:lnTo>
                <a:lnTo>
                  <a:pt x="207704" y="142744"/>
                </a:lnTo>
                <a:lnTo>
                  <a:pt x="202485" y="144404"/>
                </a:lnTo>
                <a:lnTo>
                  <a:pt x="196991" y="147682"/>
                </a:lnTo>
                <a:lnTo>
                  <a:pt x="194192" y="149889"/>
                </a:lnTo>
                <a:lnTo>
                  <a:pt x="190422" y="151361"/>
                </a:lnTo>
                <a:lnTo>
                  <a:pt x="186003" y="152342"/>
                </a:lnTo>
                <a:lnTo>
                  <a:pt x="181152" y="152996"/>
                </a:lnTo>
                <a:lnTo>
                  <a:pt x="176965" y="154385"/>
                </a:lnTo>
                <a:lnTo>
                  <a:pt x="173222" y="156263"/>
                </a:lnTo>
                <a:lnTo>
                  <a:pt x="169774" y="158468"/>
                </a:lnTo>
                <a:lnTo>
                  <a:pt x="165570" y="160890"/>
                </a:lnTo>
                <a:lnTo>
                  <a:pt x="155819" y="166121"/>
                </a:lnTo>
                <a:lnTo>
                  <a:pt x="151505" y="167897"/>
                </a:lnTo>
                <a:lnTo>
                  <a:pt x="147676" y="169081"/>
                </a:lnTo>
                <a:lnTo>
                  <a:pt x="144170" y="169871"/>
                </a:lnTo>
                <a:lnTo>
                  <a:pt x="137736" y="173288"/>
                </a:lnTo>
                <a:lnTo>
                  <a:pt x="134687" y="175533"/>
                </a:lnTo>
                <a:lnTo>
                  <a:pt x="130749" y="177982"/>
                </a:lnTo>
                <a:lnTo>
                  <a:pt x="126218" y="180567"/>
                </a:lnTo>
                <a:lnTo>
                  <a:pt x="121294" y="183243"/>
                </a:lnTo>
                <a:lnTo>
                  <a:pt x="117057" y="185027"/>
                </a:lnTo>
                <a:lnTo>
                  <a:pt x="113281" y="186216"/>
                </a:lnTo>
                <a:lnTo>
                  <a:pt x="109811" y="187009"/>
                </a:lnTo>
                <a:lnTo>
                  <a:pt x="103415" y="190430"/>
                </a:lnTo>
                <a:lnTo>
                  <a:pt x="100376" y="192675"/>
                </a:lnTo>
                <a:lnTo>
                  <a:pt x="94460" y="195171"/>
                </a:lnTo>
                <a:lnTo>
                  <a:pt x="87450" y="196773"/>
                </a:lnTo>
                <a:lnTo>
                  <a:pt x="81686" y="201601"/>
                </a:lnTo>
                <a:lnTo>
                  <a:pt x="77153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1"/>
          <p:cNvSpPr/>
          <p:nvPr/>
        </p:nvSpPr>
        <p:spPr>
          <a:xfrm>
            <a:off x="7666682" y="642937"/>
            <a:ext cx="239903" cy="188552"/>
          </a:xfrm>
          <a:custGeom>
            <a:avLst/>
            <a:gdLst/>
            <a:ahLst/>
            <a:cxnLst/>
            <a:rect l="0" t="0" r="0" b="0"/>
            <a:pathLst>
              <a:path w="239903" h="188552">
                <a:moveTo>
                  <a:pt x="34280" y="0"/>
                </a:moveTo>
                <a:lnTo>
                  <a:pt x="34280" y="4551"/>
                </a:lnTo>
                <a:lnTo>
                  <a:pt x="33328" y="5891"/>
                </a:lnTo>
                <a:lnTo>
                  <a:pt x="31741" y="6785"/>
                </a:lnTo>
                <a:lnTo>
                  <a:pt x="29729" y="7381"/>
                </a:lnTo>
                <a:lnTo>
                  <a:pt x="24955" y="10583"/>
                </a:lnTo>
                <a:lnTo>
                  <a:pt x="22348" y="12770"/>
                </a:lnTo>
                <a:lnTo>
                  <a:pt x="20611" y="15181"/>
                </a:lnTo>
                <a:lnTo>
                  <a:pt x="18679" y="20400"/>
                </a:lnTo>
                <a:lnTo>
                  <a:pt x="15282" y="25894"/>
                </a:lnTo>
                <a:lnTo>
                  <a:pt x="13042" y="28693"/>
                </a:lnTo>
                <a:lnTo>
                  <a:pt x="11549" y="32463"/>
                </a:lnTo>
                <a:lnTo>
                  <a:pt x="10554" y="36882"/>
                </a:lnTo>
                <a:lnTo>
                  <a:pt x="9889" y="41733"/>
                </a:lnTo>
                <a:lnTo>
                  <a:pt x="8495" y="45920"/>
                </a:lnTo>
                <a:lnTo>
                  <a:pt x="6613" y="49663"/>
                </a:lnTo>
                <a:lnTo>
                  <a:pt x="4404" y="53111"/>
                </a:lnTo>
                <a:lnTo>
                  <a:pt x="2933" y="57315"/>
                </a:lnTo>
                <a:lnTo>
                  <a:pt x="1952" y="62023"/>
                </a:lnTo>
                <a:lnTo>
                  <a:pt x="1298" y="67066"/>
                </a:lnTo>
                <a:lnTo>
                  <a:pt x="862" y="71381"/>
                </a:lnTo>
                <a:lnTo>
                  <a:pt x="571" y="75210"/>
                </a:lnTo>
                <a:lnTo>
                  <a:pt x="377" y="78715"/>
                </a:lnTo>
                <a:lnTo>
                  <a:pt x="162" y="87689"/>
                </a:lnTo>
                <a:lnTo>
                  <a:pt x="0" y="121294"/>
                </a:lnTo>
                <a:lnTo>
                  <a:pt x="949" y="125630"/>
                </a:lnTo>
                <a:lnTo>
                  <a:pt x="2535" y="130426"/>
                </a:lnTo>
                <a:lnTo>
                  <a:pt x="4544" y="135528"/>
                </a:lnTo>
                <a:lnTo>
                  <a:pt x="6836" y="139882"/>
                </a:lnTo>
                <a:lnTo>
                  <a:pt x="9316" y="143737"/>
                </a:lnTo>
                <a:lnTo>
                  <a:pt x="11922" y="147260"/>
                </a:lnTo>
                <a:lnTo>
                  <a:pt x="14612" y="150561"/>
                </a:lnTo>
                <a:lnTo>
                  <a:pt x="17359" y="153714"/>
                </a:lnTo>
                <a:lnTo>
                  <a:pt x="20141" y="156768"/>
                </a:lnTo>
                <a:lnTo>
                  <a:pt x="25774" y="162702"/>
                </a:lnTo>
                <a:lnTo>
                  <a:pt x="28609" y="165618"/>
                </a:lnTo>
                <a:lnTo>
                  <a:pt x="32404" y="168515"/>
                </a:lnTo>
                <a:lnTo>
                  <a:pt x="36840" y="171398"/>
                </a:lnTo>
                <a:lnTo>
                  <a:pt x="41701" y="174273"/>
                </a:lnTo>
                <a:lnTo>
                  <a:pt x="45895" y="177142"/>
                </a:lnTo>
                <a:lnTo>
                  <a:pt x="53095" y="182870"/>
                </a:lnTo>
                <a:lnTo>
                  <a:pt x="57301" y="184778"/>
                </a:lnTo>
                <a:lnTo>
                  <a:pt x="62010" y="186050"/>
                </a:lnTo>
                <a:lnTo>
                  <a:pt x="67054" y="186899"/>
                </a:lnTo>
                <a:lnTo>
                  <a:pt x="71369" y="187464"/>
                </a:lnTo>
                <a:lnTo>
                  <a:pt x="78704" y="188092"/>
                </a:lnTo>
                <a:lnTo>
                  <a:pt x="82946" y="188260"/>
                </a:lnTo>
                <a:lnTo>
                  <a:pt x="92739" y="188446"/>
                </a:lnTo>
                <a:lnTo>
                  <a:pt x="108964" y="188551"/>
                </a:lnTo>
                <a:lnTo>
                  <a:pt x="113597" y="187613"/>
                </a:lnTo>
                <a:lnTo>
                  <a:pt x="117638" y="186035"/>
                </a:lnTo>
                <a:lnTo>
                  <a:pt x="121284" y="184031"/>
                </a:lnTo>
                <a:lnTo>
                  <a:pt x="125620" y="182695"/>
                </a:lnTo>
                <a:lnTo>
                  <a:pt x="130416" y="181804"/>
                </a:lnTo>
                <a:lnTo>
                  <a:pt x="135519" y="181210"/>
                </a:lnTo>
                <a:lnTo>
                  <a:pt x="139872" y="179862"/>
                </a:lnTo>
                <a:lnTo>
                  <a:pt x="147250" y="175824"/>
                </a:lnTo>
                <a:lnTo>
                  <a:pt x="151503" y="173413"/>
                </a:lnTo>
                <a:lnTo>
                  <a:pt x="161309" y="168195"/>
                </a:lnTo>
                <a:lnTo>
                  <a:pt x="194414" y="151413"/>
                </a:lnTo>
                <a:lnTo>
                  <a:pt x="199138" y="148567"/>
                </a:lnTo>
                <a:lnTo>
                  <a:pt x="203240" y="145717"/>
                </a:lnTo>
                <a:lnTo>
                  <a:pt x="210338" y="140011"/>
                </a:lnTo>
                <a:lnTo>
                  <a:pt x="216669" y="134300"/>
                </a:lnTo>
                <a:lnTo>
                  <a:pt x="219690" y="130490"/>
                </a:lnTo>
                <a:lnTo>
                  <a:pt x="222656" y="126046"/>
                </a:lnTo>
                <a:lnTo>
                  <a:pt x="225586" y="121178"/>
                </a:lnTo>
                <a:lnTo>
                  <a:pt x="227540" y="116981"/>
                </a:lnTo>
                <a:lnTo>
                  <a:pt x="228843" y="113230"/>
                </a:lnTo>
                <a:lnTo>
                  <a:pt x="229711" y="109776"/>
                </a:lnTo>
                <a:lnTo>
                  <a:pt x="231242" y="105569"/>
                </a:lnTo>
                <a:lnTo>
                  <a:pt x="233216" y="100860"/>
                </a:lnTo>
                <a:lnTo>
                  <a:pt x="235484" y="95815"/>
                </a:lnTo>
                <a:lnTo>
                  <a:pt x="236996" y="91499"/>
                </a:lnTo>
                <a:lnTo>
                  <a:pt x="238005" y="87669"/>
                </a:lnTo>
                <a:lnTo>
                  <a:pt x="238676" y="84164"/>
                </a:lnTo>
                <a:lnTo>
                  <a:pt x="239124" y="80874"/>
                </a:lnTo>
                <a:lnTo>
                  <a:pt x="239423" y="77729"/>
                </a:lnTo>
                <a:lnTo>
                  <a:pt x="239623" y="74679"/>
                </a:lnTo>
                <a:lnTo>
                  <a:pt x="239843" y="68751"/>
                </a:lnTo>
                <a:lnTo>
                  <a:pt x="239902" y="65836"/>
                </a:lnTo>
                <a:lnTo>
                  <a:pt x="238037" y="61988"/>
                </a:lnTo>
                <a:lnTo>
                  <a:pt x="234888" y="57518"/>
                </a:lnTo>
                <a:lnTo>
                  <a:pt x="230884" y="52633"/>
                </a:lnTo>
                <a:lnTo>
                  <a:pt x="227262" y="48424"/>
                </a:lnTo>
                <a:lnTo>
                  <a:pt x="223894" y="44665"/>
                </a:lnTo>
                <a:lnTo>
                  <a:pt x="220697" y="41207"/>
                </a:lnTo>
                <a:lnTo>
                  <a:pt x="216660" y="37949"/>
                </a:lnTo>
                <a:lnTo>
                  <a:pt x="212065" y="34824"/>
                </a:lnTo>
                <a:lnTo>
                  <a:pt x="207096" y="31789"/>
                </a:lnTo>
                <a:lnTo>
                  <a:pt x="201878" y="29765"/>
                </a:lnTo>
                <a:lnTo>
                  <a:pt x="196495" y="28416"/>
                </a:lnTo>
                <a:lnTo>
                  <a:pt x="191000" y="27516"/>
                </a:lnTo>
                <a:lnTo>
                  <a:pt x="184480" y="25964"/>
                </a:lnTo>
                <a:lnTo>
                  <a:pt x="177276" y="23977"/>
                </a:lnTo>
                <a:lnTo>
                  <a:pt x="169616" y="21700"/>
                </a:lnTo>
                <a:lnTo>
                  <a:pt x="162604" y="20181"/>
                </a:lnTo>
                <a:lnTo>
                  <a:pt x="156025" y="19169"/>
                </a:lnTo>
                <a:lnTo>
                  <a:pt x="149733" y="18495"/>
                </a:lnTo>
                <a:lnTo>
                  <a:pt x="143634" y="17092"/>
                </a:lnTo>
                <a:lnTo>
                  <a:pt x="137662" y="15205"/>
                </a:lnTo>
                <a:lnTo>
                  <a:pt x="123493" y="9883"/>
                </a:lnTo>
                <a:lnTo>
                  <a:pt x="116488" y="8961"/>
                </a:lnTo>
                <a:lnTo>
                  <a:pt x="111140" y="8745"/>
                </a:lnTo>
                <a:lnTo>
                  <a:pt x="102773" y="8624"/>
                </a:lnTo>
                <a:lnTo>
                  <a:pt x="91414" y="8583"/>
                </a:lnTo>
                <a:lnTo>
                  <a:pt x="89514" y="9532"/>
                </a:lnTo>
                <a:lnTo>
                  <a:pt x="88248" y="11117"/>
                </a:lnTo>
                <a:lnTo>
                  <a:pt x="8571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2"/>
          <p:cNvSpPr/>
          <p:nvPr/>
        </p:nvSpPr>
        <p:spPr>
          <a:xfrm>
            <a:off x="7992427" y="72009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0"/>
                </a:moveTo>
                <a:lnTo>
                  <a:pt x="20152" y="0"/>
                </a:lnTo>
                <a:lnTo>
                  <a:pt x="24865" y="952"/>
                </a:lnTo>
                <a:lnTo>
                  <a:pt x="30864" y="2540"/>
                </a:lnTo>
                <a:lnTo>
                  <a:pt x="37721" y="4550"/>
                </a:lnTo>
                <a:lnTo>
                  <a:pt x="44197" y="5891"/>
                </a:lnTo>
                <a:lnTo>
                  <a:pt x="50420" y="6785"/>
                </a:lnTo>
                <a:lnTo>
                  <a:pt x="56473" y="7380"/>
                </a:lnTo>
                <a:lnTo>
                  <a:pt x="62414" y="7778"/>
                </a:lnTo>
                <a:lnTo>
                  <a:pt x="68280" y="8042"/>
                </a:lnTo>
                <a:lnTo>
                  <a:pt x="79877" y="8337"/>
                </a:lnTo>
                <a:lnTo>
                  <a:pt x="19716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3"/>
          <p:cNvSpPr/>
          <p:nvPr/>
        </p:nvSpPr>
        <p:spPr>
          <a:xfrm>
            <a:off x="8078155" y="634365"/>
            <a:ext cx="17143" cy="195930"/>
          </a:xfrm>
          <a:custGeom>
            <a:avLst/>
            <a:gdLst/>
            <a:ahLst/>
            <a:cxnLst/>
            <a:rect l="0" t="0" r="0" b="0"/>
            <a:pathLst>
              <a:path w="17143" h="195930">
                <a:moveTo>
                  <a:pt x="8570" y="0"/>
                </a:moveTo>
                <a:lnTo>
                  <a:pt x="4019" y="4550"/>
                </a:lnTo>
                <a:lnTo>
                  <a:pt x="2678" y="6843"/>
                </a:lnTo>
                <a:lnTo>
                  <a:pt x="1785" y="9325"/>
                </a:lnTo>
                <a:lnTo>
                  <a:pt x="1189" y="11931"/>
                </a:lnTo>
                <a:lnTo>
                  <a:pt x="791" y="14622"/>
                </a:lnTo>
                <a:lnTo>
                  <a:pt x="351" y="20151"/>
                </a:lnTo>
                <a:lnTo>
                  <a:pt x="154" y="25783"/>
                </a:lnTo>
                <a:lnTo>
                  <a:pt x="44" y="36849"/>
                </a:lnTo>
                <a:lnTo>
                  <a:pt x="0" y="67063"/>
                </a:lnTo>
                <a:lnTo>
                  <a:pt x="951" y="72331"/>
                </a:lnTo>
                <a:lnTo>
                  <a:pt x="2539" y="77748"/>
                </a:lnTo>
                <a:lnTo>
                  <a:pt x="4549" y="83264"/>
                </a:lnTo>
                <a:lnTo>
                  <a:pt x="5888" y="87895"/>
                </a:lnTo>
                <a:lnTo>
                  <a:pt x="6782" y="91934"/>
                </a:lnTo>
                <a:lnTo>
                  <a:pt x="7379" y="95579"/>
                </a:lnTo>
                <a:lnTo>
                  <a:pt x="7775" y="99914"/>
                </a:lnTo>
                <a:lnTo>
                  <a:pt x="8040" y="104709"/>
                </a:lnTo>
                <a:lnTo>
                  <a:pt x="8334" y="115117"/>
                </a:lnTo>
                <a:lnTo>
                  <a:pt x="8567" y="161574"/>
                </a:lnTo>
                <a:lnTo>
                  <a:pt x="8569" y="173074"/>
                </a:lnTo>
                <a:lnTo>
                  <a:pt x="9522" y="176343"/>
                </a:lnTo>
                <a:lnTo>
                  <a:pt x="11109" y="179474"/>
                </a:lnTo>
                <a:lnTo>
                  <a:pt x="16789" y="188061"/>
                </a:lnTo>
                <a:lnTo>
                  <a:pt x="17037" y="192987"/>
                </a:lnTo>
                <a:lnTo>
                  <a:pt x="17111" y="195929"/>
                </a:lnTo>
                <a:lnTo>
                  <a:pt x="17138" y="190219"/>
                </a:lnTo>
                <a:lnTo>
                  <a:pt x="17142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4"/>
          <p:cNvSpPr/>
          <p:nvPr/>
        </p:nvSpPr>
        <p:spPr>
          <a:xfrm>
            <a:off x="8335327" y="600075"/>
            <a:ext cx="17146" cy="240031"/>
          </a:xfrm>
          <a:custGeom>
            <a:avLst/>
            <a:gdLst/>
            <a:ahLst/>
            <a:cxnLst/>
            <a:rect l="0" t="0" r="0" b="0"/>
            <a:pathLst>
              <a:path w="17146" h="240031">
                <a:moveTo>
                  <a:pt x="17145" y="0"/>
                </a:moveTo>
                <a:lnTo>
                  <a:pt x="17145" y="20151"/>
                </a:lnTo>
                <a:lnTo>
                  <a:pt x="16193" y="23911"/>
                </a:lnTo>
                <a:lnTo>
                  <a:pt x="14605" y="28323"/>
                </a:lnTo>
                <a:lnTo>
                  <a:pt x="12594" y="33169"/>
                </a:lnTo>
                <a:lnTo>
                  <a:pt x="11254" y="38305"/>
                </a:lnTo>
                <a:lnTo>
                  <a:pt x="10360" y="43634"/>
                </a:lnTo>
                <a:lnTo>
                  <a:pt x="9765" y="49092"/>
                </a:lnTo>
                <a:lnTo>
                  <a:pt x="9367" y="54635"/>
                </a:lnTo>
                <a:lnTo>
                  <a:pt x="9102" y="60236"/>
                </a:lnTo>
                <a:lnTo>
                  <a:pt x="8808" y="71539"/>
                </a:lnTo>
                <a:lnTo>
                  <a:pt x="8604" y="100025"/>
                </a:lnTo>
                <a:lnTo>
                  <a:pt x="7642" y="105736"/>
                </a:lnTo>
                <a:lnTo>
                  <a:pt x="6046" y="111448"/>
                </a:lnTo>
                <a:lnTo>
                  <a:pt x="4031" y="117161"/>
                </a:lnTo>
                <a:lnTo>
                  <a:pt x="2688" y="122875"/>
                </a:lnTo>
                <a:lnTo>
                  <a:pt x="1792" y="128589"/>
                </a:lnTo>
                <a:lnTo>
                  <a:pt x="1194" y="134303"/>
                </a:lnTo>
                <a:lnTo>
                  <a:pt x="796" y="140018"/>
                </a:lnTo>
                <a:lnTo>
                  <a:pt x="530" y="145733"/>
                </a:lnTo>
                <a:lnTo>
                  <a:pt x="237" y="157162"/>
                </a:lnTo>
                <a:lnTo>
                  <a:pt x="0" y="239631"/>
                </a:lnTo>
                <a:lnTo>
                  <a:pt x="952" y="239764"/>
                </a:lnTo>
                <a:lnTo>
                  <a:pt x="2540" y="239853"/>
                </a:lnTo>
                <a:lnTo>
                  <a:pt x="8573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5"/>
          <p:cNvSpPr/>
          <p:nvPr/>
        </p:nvSpPr>
        <p:spPr>
          <a:xfrm>
            <a:off x="4880616" y="2108835"/>
            <a:ext cx="197162" cy="3626168"/>
          </a:xfrm>
          <a:custGeom>
            <a:avLst/>
            <a:gdLst/>
            <a:ahLst/>
            <a:cxnLst/>
            <a:rect l="0" t="0" r="0" b="0"/>
            <a:pathLst>
              <a:path w="197162" h="3626168">
                <a:moveTo>
                  <a:pt x="25711" y="3617594"/>
                </a:moveTo>
                <a:lnTo>
                  <a:pt x="25711" y="3626167"/>
                </a:lnTo>
                <a:lnTo>
                  <a:pt x="30262" y="3626167"/>
                </a:lnTo>
                <a:lnTo>
                  <a:pt x="31603" y="3625215"/>
                </a:lnTo>
                <a:lnTo>
                  <a:pt x="32496" y="3623627"/>
                </a:lnTo>
                <a:lnTo>
                  <a:pt x="33930" y="3618786"/>
                </a:lnTo>
                <a:lnTo>
                  <a:pt x="38730" y="3613397"/>
                </a:lnTo>
                <a:lnTo>
                  <a:pt x="41633" y="3610319"/>
                </a:lnTo>
                <a:lnTo>
                  <a:pt x="42313" y="3607059"/>
                </a:lnTo>
                <a:lnTo>
                  <a:pt x="42824" y="3596286"/>
                </a:lnTo>
                <a:lnTo>
                  <a:pt x="41882" y="3593864"/>
                </a:lnTo>
                <a:lnTo>
                  <a:pt x="36959" y="3585904"/>
                </a:lnTo>
                <a:lnTo>
                  <a:pt x="35472" y="3580332"/>
                </a:lnTo>
                <a:lnTo>
                  <a:pt x="34284" y="3470227"/>
                </a:lnTo>
                <a:lnTo>
                  <a:pt x="34284" y="3217513"/>
                </a:lnTo>
                <a:lnTo>
                  <a:pt x="31744" y="3206101"/>
                </a:lnTo>
                <a:lnTo>
                  <a:pt x="28392" y="3194678"/>
                </a:lnTo>
                <a:lnTo>
                  <a:pt x="25868" y="3152140"/>
                </a:lnTo>
                <a:lnTo>
                  <a:pt x="25712" y="3047296"/>
                </a:lnTo>
                <a:lnTo>
                  <a:pt x="23171" y="3035198"/>
                </a:lnTo>
                <a:lnTo>
                  <a:pt x="19820" y="3023472"/>
                </a:lnTo>
                <a:lnTo>
                  <a:pt x="17243" y="2970143"/>
                </a:lnTo>
                <a:lnTo>
                  <a:pt x="17138" y="2656168"/>
                </a:lnTo>
                <a:lnTo>
                  <a:pt x="10353" y="2614440"/>
                </a:lnTo>
                <a:lnTo>
                  <a:pt x="6073" y="2545498"/>
                </a:lnTo>
                <a:lnTo>
                  <a:pt x="1795" y="2520157"/>
                </a:lnTo>
                <a:lnTo>
                  <a:pt x="0" y="2408636"/>
                </a:lnTo>
                <a:lnTo>
                  <a:pt x="946" y="2337605"/>
                </a:lnTo>
                <a:lnTo>
                  <a:pt x="6779" y="2305471"/>
                </a:lnTo>
                <a:lnTo>
                  <a:pt x="8560" y="2195275"/>
                </a:lnTo>
                <a:lnTo>
                  <a:pt x="8566" y="1544273"/>
                </a:lnTo>
                <a:lnTo>
                  <a:pt x="14458" y="1508048"/>
                </a:lnTo>
                <a:lnTo>
                  <a:pt x="18070" y="1396436"/>
                </a:lnTo>
                <a:lnTo>
                  <a:pt x="23919" y="1356256"/>
                </a:lnTo>
                <a:lnTo>
                  <a:pt x="26643" y="1250888"/>
                </a:lnTo>
                <a:lnTo>
                  <a:pt x="32492" y="1210560"/>
                </a:lnTo>
                <a:lnTo>
                  <a:pt x="36810" y="1097823"/>
                </a:lnTo>
                <a:lnTo>
                  <a:pt x="41064" y="1071723"/>
                </a:lnTo>
                <a:lnTo>
                  <a:pt x="45349" y="986371"/>
                </a:lnTo>
                <a:lnTo>
                  <a:pt x="49628" y="960278"/>
                </a:lnTo>
                <a:lnTo>
                  <a:pt x="53921" y="876186"/>
                </a:lnTo>
                <a:lnTo>
                  <a:pt x="58200" y="849208"/>
                </a:lnTo>
                <a:lnTo>
                  <a:pt x="62383" y="794749"/>
                </a:lnTo>
                <a:lnTo>
                  <a:pt x="67351" y="755580"/>
                </a:lnTo>
                <a:lnTo>
                  <a:pt x="72762" y="729018"/>
                </a:lnTo>
                <a:lnTo>
                  <a:pt x="76762" y="677258"/>
                </a:lnTo>
                <a:lnTo>
                  <a:pt x="78076" y="612282"/>
                </a:lnTo>
                <a:lnTo>
                  <a:pt x="83927" y="581672"/>
                </a:lnTo>
                <a:lnTo>
                  <a:pt x="88101" y="531384"/>
                </a:lnTo>
                <a:lnTo>
                  <a:pt x="92457" y="505744"/>
                </a:lnTo>
                <a:lnTo>
                  <a:pt x="96784" y="428624"/>
                </a:lnTo>
                <a:lnTo>
                  <a:pt x="101062" y="402907"/>
                </a:lnTo>
                <a:lnTo>
                  <a:pt x="103579" y="360997"/>
                </a:lnTo>
                <a:lnTo>
                  <a:pt x="109602" y="332540"/>
                </a:lnTo>
                <a:lnTo>
                  <a:pt x="113433" y="308080"/>
                </a:lnTo>
                <a:lnTo>
                  <a:pt x="118060" y="285275"/>
                </a:lnTo>
                <a:lnTo>
                  <a:pt x="122378" y="239486"/>
                </a:lnTo>
                <a:lnTo>
                  <a:pt x="126743" y="216691"/>
                </a:lnTo>
                <a:lnTo>
                  <a:pt x="130576" y="195332"/>
                </a:lnTo>
                <a:lnTo>
                  <a:pt x="135183" y="180159"/>
                </a:lnTo>
                <a:lnTo>
                  <a:pt x="140405" y="167066"/>
                </a:lnTo>
                <a:lnTo>
                  <a:pt x="145901" y="154896"/>
                </a:lnTo>
                <a:lnTo>
                  <a:pt x="148701" y="148984"/>
                </a:lnTo>
                <a:lnTo>
                  <a:pt x="151810" y="134795"/>
                </a:lnTo>
                <a:lnTo>
                  <a:pt x="154145" y="119916"/>
                </a:lnTo>
                <a:lnTo>
                  <a:pt x="159862" y="100829"/>
                </a:lnTo>
                <a:lnTo>
                  <a:pt x="165235" y="60055"/>
                </a:lnTo>
                <a:lnTo>
                  <a:pt x="169637" y="49551"/>
                </a:lnTo>
                <a:lnTo>
                  <a:pt x="174768" y="41707"/>
                </a:lnTo>
                <a:lnTo>
                  <a:pt x="177683" y="35046"/>
                </a:lnTo>
                <a:lnTo>
                  <a:pt x="179325" y="25941"/>
                </a:lnTo>
                <a:lnTo>
                  <a:pt x="179555" y="23009"/>
                </a:lnTo>
                <a:lnTo>
                  <a:pt x="180661" y="20102"/>
                </a:lnTo>
                <a:lnTo>
                  <a:pt x="185816" y="11459"/>
                </a:lnTo>
                <a:lnTo>
                  <a:pt x="188224" y="1697"/>
                </a:lnTo>
                <a:lnTo>
                  <a:pt x="189298" y="1131"/>
                </a:lnTo>
                <a:lnTo>
                  <a:pt x="195326" y="223"/>
                </a:lnTo>
                <a:lnTo>
                  <a:pt x="1971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76"/>
          <p:cNvSpPr/>
          <p:nvPr/>
        </p:nvSpPr>
        <p:spPr>
          <a:xfrm>
            <a:off x="5120640" y="2057400"/>
            <a:ext cx="137161" cy="3368993"/>
          </a:xfrm>
          <a:custGeom>
            <a:avLst/>
            <a:gdLst/>
            <a:ahLst/>
            <a:cxnLst/>
            <a:rect l="0" t="0" r="0" b="0"/>
            <a:pathLst>
              <a:path w="137161" h="3368993">
                <a:moveTo>
                  <a:pt x="51435" y="3368992"/>
                </a:moveTo>
                <a:lnTo>
                  <a:pt x="51435" y="3355973"/>
                </a:lnTo>
                <a:lnTo>
                  <a:pt x="52387" y="3353646"/>
                </a:lnTo>
                <a:lnTo>
                  <a:pt x="55985" y="3348519"/>
                </a:lnTo>
                <a:lnTo>
                  <a:pt x="58220" y="3343065"/>
                </a:lnTo>
                <a:lnTo>
                  <a:pt x="59477" y="3334641"/>
                </a:lnTo>
                <a:lnTo>
                  <a:pt x="59902" y="3323260"/>
                </a:lnTo>
                <a:lnTo>
                  <a:pt x="62500" y="3315011"/>
                </a:lnTo>
                <a:lnTo>
                  <a:pt x="65878" y="3304996"/>
                </a:lnTo>
                <a:lnTo>
                  <a:pt x="69295" y="3271738"/>
                </a:lnTo>
                <a:lnTo>
                  <a:pt x="73025" y="3260363"/>
                </a:lnTo>
                <a:lnTo>
                  <a:pt x="75929" y="3243249"/>
                </a:lnTo>
                <a:lnTo>
                  <a:pt x="77863" y="3219448"/>
                </a:lnTo>
                <a:lnTo>
                  <a:pt x="81596" y="3204421"/>
                </a:lnTo>
                <a:lnTo>
                  <a:pt x="85181" y="3163029"/>
                </a:lnTo>
                <a:lnTo>
                  <a:pt x="84751" y="3094663"/>
                </a:lnTo>
                <a:lnTo>
                  <a:pt x="81164" y="3077523"/>
                </a:lnTo>
                <a:lnTo>
                  <a:pt x="76992" y="3037345"/>
                </a:lnTo>
                <a:lnTo>
                  <a:pt x="72954" y="3018711"/>
                </a:lnTo>
                <a:lnTo>
                  <a:pt x="68694" y="2920247"/>
                </a:lnTo>
                <a:lnTo>
                  <a:pt x="66055" y="2863200"/>
                </a:lnTo>
                <a:lnTo>
                  <a:pt x="61799" y="2828920"/>
                </a:lnTo>
                <a:lnTo>
                  <a:pt x="57998" y="2794634"/>
                </a:lnTo>
                <a:lnTo>
                  <a:pt x="54351" y="2771774"/>
                </a:lnTo>
                <a:lnTo>
                  <a:pt x="51548" y="2672954"/>
                </a:lnTo>
                <a:lnTo>
                  <a:pt x="48909" y="2607984"/>
                </a:lnTo>
                <a:lnTo>
                  <a:pt x="44654" y="2572326"/>
                </a:lnTo>
                <a:lnTo>
                  <a:pt x="42932" y="2472554"/>
                </a:lnTo>
                <a:lnTo>
                  <a:pt x="42864" y="2368398"/>
                </a:lnTo>
                <a:lnTo>
                  <a:pt x="40323" y="2342624"/>
                </a:lnTo>
                <a:lnTo>
                  <a:pt x="36077" y="2304153"/>
                </a:lnTo>
                <a:lnTo>
                  <a:pt x="31907" y="2222655"/>
                </a:lnTo>
                <a:lnTo>
                  <a:pt x="28468" y="2197521"/>
                </a:lnTo>
                <a:lnTo>
                  <a:pt x="25878" y="2102641"/>
                </a:lnTo>
                <a:lnTo>
                  <a:pt x="23191" y="2025106"/>
                </a:lnTo>
                <a:lnTo>
                  <a:pt x="18936" y="1986871"/>
                </a:lnTo>
                <a:lnTo>
                  <a:pt x="14762" y="1905464"/>
                </a:lnTo>
                <a:lnTo>
                  <a:pt x="11323" y="1880335"/>
                </a:lnTo>
                <a:lnTo>
                  <a:pt x="8733" y="1782918"/>
                </a:lnTo>
                <a:lnTo>
                  <a:pt x="8572" y="1498636"/>
                </a:lnTo>
                <a:lnTo>
                  <a:pt x="6032" y="1472510"/>
                </a:lnTo>
                <a:lnTo>
                  <a:pt x="1787" y="1433567"/>
                </a:lnTo>
                <a:lnTo>
                  <a:pt x="69" y="1332465"/>
                </a:lnTo>
                <a:lnTo>
                  <a:pt x="0" y="1009060"/>
                </a:lnTo>
                <a:lnTo>
                  <a:pt x="2540" y="985998"/>
                </a:lnTo>
                <a:lnTo>
                  <a:pt x="6785" y="949055"/>
                </a:lnTo>
                <a:lnTo>
                  <a:pt x="8502" y="851772"/>
                </a:lnTo>
                <a:lnTo>
                  <a:pt x="11098" y="805861"/>
                </a:lnTo>
                <a:lnTo>
                  <a:pt x="15353" y="774078"/>
                </a:lnTo>
                <a:lnTo>
                  <a:pt x="17114" y="670244"/>
                </a:lnTo>
                <a:lnTo>
                  <a:pt x="18095" y="600962"/>
                </a:lnTo>
                <a:lnTo>
                  <a:pt x="21694" y="583324"/>
                </a:lnTo>
                <a:lnTo>
                  <a:pt x="25364" y="524148"/>
                </a:lnTo>
                <a:lnTo>
                  <a:pt x="28100" y="503782"/>
                </a:lnTo>
                <a:lnTo>
                  <a:pt x="31539" y="482983"/>
                </a:lnTo>
                <a:lnTo>
                  <a:pt x="35171" y="397092"/>
                </a:lnTo>
                <a:lnTo>
                  <a:pt x="38809" y="378415"/>
                </a:lnTo>
                <a:lnTo>
                  <a:pt x="41112" y="369434"/>
                </a:lnTo>
                <a:lnTo>
                  <a:pt x="43601" y="360589"/>
                </a:lnTo>
                <a:lnTo>
                  <a:pt x="46212" y="351835"/>
                </a:lnTo>
                <a:lnTo>
                  <a:pt x="50403" y="312315"/>
                </a:lnTo>
                <a:lnTo>
                  <a:pt x="52081" y="289599"/>
                </a:lnTo>
                <a:lnTo>
                  <a:pt x="55849" y="273491"/>
                </a:lnTo>
                <a:lnTo>
                  <a:pt x="58188" y="265194"/>
                </a:lnTo>
                <a:lnTo>
                  <a:pt x="63326" y="248356"/>
                </a:lnTo>
                <a:lnTo>
                  <a:pt x="67023" y="222812"/>
                </a:lnTo>
                <a:lnTo>
                  <a:pt x="70428" y="205707"/>
                </a:lnTo>
                <a:lnTo>
                  <a:pt x="72669" y="197146"/>
                </a:lnTo>
                <a:lnTo>
                  <a:pt x="75116" y="188580"/>
                </a:lnTo>
                <a:lnTo>
                  <a:pt x="80375" y="171443"/>
                </a:lnTo>
                <a:lnTo>
                  <a:pt x="83110" y="163825"/>
                </a:lnTo>
                <a:lnTo>
                  <a:pt x="85887" y="156842"/>
                </a:lnTo>
                <a:lnTo>
                  <a:pt x="88690" y="150281"/>
                </a:lnTo>
                <a:lnTo>
                  <a:pt x="91805" y="135371"/>
                </a:lnTo>
                <a:lnTo>
                  <a:pt x="94922" y="100906"/>
                </a:lnTo>
                <a:lnTo>
                  <a:pt x="98702" y="88979"/>
                </a:lnTo>
                <a:lnTo>
                  <a:pt x="101635" y="71555"/>
                </a:lnTo>
                <a:lnTo>
                  <a:pt x="104861" y="62599"/>
                </a:lnTo>
                <a:lnTo>
                  <a:pt x="107055" y="58878"/>
                </a:lnTo>
                <a:lnTo>
                  <a:pt x="109469" y="54492"/>
                </a:lnTo>
                <a:lnTo>
                  <a:pt x="114693" y="44538"/>
                </a:lnTo>
                <a:lnTo>
                  <a:pt x="117649" y="36305"/>
                </a:lnTo>
                <a:lnTo>
                  <a:pt x="120655" y="20267"/>
                </a:lnTo>
                <a:lnTo>
                  <a:pt x="124427" y="14405"/>
                </a:lnTo>
                <a:lnTo>
                  <a:pt x="127355" y="10300"/>
                </a:lnTo>
                <a:lnTo>
                  <a:pt x="130579" y="680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77"/>
          <p:cNvSpPr/>
          <p:nvPr/>
        </p:nvSpPr>
        <p:spPr>
          <a:xfrm>
            <a:off x="5379003" y="1947299"/>
            <a:ext cx="204552" cy="3170484"/>
          </a:xfrm>
          <a:custGeom>
            <a:avLst/>
            <a:gdLst/>
            <a:ahLst/>
            <a:cxnLst/>
            <a:rect l="0" t="0" r="0" b="0"/>
            <a:pathLst>
              <a:path w="204552" h="3170484">
                <a:moveTo>
                  <a:pt x="75964" y="3170483"/>
                </a:moveTo>
                <a:lnTo>
                  <a:pt x="83345" y="3170483"/>
                </a:lnTo>
                <a:lnTo>
                  <a:pt x="88734" y="3165933"/>
                </a:lnTo>
                <a:lnTo>
                  <a:pt x="90193" y="3163639"/>
                </a:lnTo>
                <a:lnTo>
                  <a:pt x="92725" y="3154882"/>
                </a:lnTo>
                <a:lnTo>
                  <a:pt x="94039" y="3132915"/>
                </a:lnTo>
                <a:lnTo>
                  <a:pt x="99890" y="3119530"/>
                </a:lnTo>
                <a:lnTo>
                  <a:pt x="100885" y="3111642"/>
                </a:lnTo>
                <a:lnTo>
                  <a:pt x="101651" y="3057560"/>
                </a:lnTo>
                <a:lnTo>
                  <a:pt x="94893" y="3015983"/>
                </a:lnTo>
                <a:lnTo>
                  <a:pt x="90726" y="2957941"/>
                </a:lnTo>
                <a:lnTo>
                  <a:pt x="86370" y="2928438"/>
                </a:lnTo>
                <a:lnTo>
                  <a:pt x="80093" y="2850325"/>
                </a:lnTo>
                <a:lnTo>
                  <a:pt x="73968" y="2783952"/>
                </a:lnTo>
                <a:lnTo>
                  <a:pt x="69362" y="2755804"/>
                </a:lnTo>
                <a:lnTo>
                  <a:pt x="64140" y="2727419"/>
                </a:lnTo>
                <a:lnTo>
                  <a:pt x="54735" y="2637282"/>
                </a:lnTo>
                <a:lnTo>
                  <a:pt x="49702" y="2606480"/>
                </a:lnTo>
                <a:lnTo>
                  <a:pt x="44053" y="2559824"/>
                </a:lnTo>
                <a:lnTo>
                  <a:pt x="39839" y="2512344"/>
                </a:lnTo>
                <a:lnTo>
                  <a:pt x="34432" y="2449084"/>
                </a:lnTo>
                <a:lnTo>
                  <a:pt x="27473" y="2387446"/>
                </a:lnTo>
                <a:lnTo>
                  <a:pt x="22571" y="2321225"/>
                </a:lnTo>
                <a:lnTo>
                  <a:pt x="16828" y="2236957"/>
                </a:lnTo>
                <a:lnTo>
                  <a:pt x="11521" y="2162277"/>
                </a:lnTo>
                <a:lnTo>
                  <a:pt x="7747" y="2068723"/>
                </a:lnTo>
                <a:lnTo>
                  <a:pt x="7384" y="1810314"/>
                </a:lnTo>
                <a:lnTo>
                  <a:pt x="599" y="1732091"/>
                </a:lnTo>
                <a:lnTo>
                  <a:pt x="0" y="1660054"/>
                </a:lnTo>
                <a:lnTo>
                  <a:pt x="6224" y="1594840"/>
                </a:lnTo>
                <a:lnTo>
                  <a:pt x="7282" y="1510174"/>
                </a:lnTo>
                <a:lnTo>
                  <a:pt x="7384" y="1334908"/>
                </a:lnTo>
                <a:lnTo>
                  <a:pt x="14169" y="1266872"/>
                </a:lnTo>
                <a:lnTo>
                  <a:pt x="15852" y="1171896"/>
                </a:lnTo>
                <a:lnTo>
                  <a:pt x="21842" y="1076651"/>
                </a:lnTo>
                <a:lnTo>
                  <a:pt x="26538" y="1025524"/>
                </a:lnTo>
                <a:lnTo>
                  <a:pt x="29232" y="997968"/>
                </a:lnTo>
                <a:lnTo>
                  <a:pt x="28280" y="944012"/>
                </a:lnTo>
                <a:lnTo>
                  <a:pt x="35218" y="863937"/>
                </a:lnTo>
                <a:lnTo>
                  <a:pt x="39758" y="836617"/>
                </a:lnTo>
                <a:lnTo>
                  <a:pt x="44950" y="811774"/>
                </a:lnTo>
                <a:lnTo>
                  <a:pt x="52580" y="708227"/>
                </a:lnTo>
                <a:lnTo>
                  <a:pt x="60811" y="633605"/>
                </a:lnTo>
                <a:lnTo>
                  <a:pt x="70642" y="582867"/>
                </a:lnTo>
                <a:lnTo>
                  <a:pt x="75865" y="533828"/>
                </a:lnTo>
                <a:lnTo>
                  <a:pt x="80048" y="510514"/>
                </a:lnTo>
                <a:lnTo>
                  <a:pt x="85082" y="487452"/>
                </a:lnTo>
                <a:lnTo>
                  <a:pt x="96074" y="441602"/>
                </a:lnTo>
                <a:lnTo>
                  <a:pt x="101730" y="421265"/>
                </a:lnTo>
                <a:lnTo>
                  <a:pt x="107417" y="401748"/>
                </a:lnTo>
                <a:lnTo>
                  <a:pt x="113121" y="380374"/>
                </a:lnTo>
                <a:lnTo>
                  <a:pt x="118652" y="342452"/>
                </a:lnTo>
                <a:lnTo>
                  <a:pt x="122877" y="324810"/>
                </a:lnTo>
                <a:lnTo>
                  <a:pt x="130610" y="294263"/>
                </a:lnTo>
                <a:lnTo>
                  <a:pt x="135865" y="256651"/>
                </a:lnTo>
                <a:lnTo>
                  <a:pt x="140052" y="239051"/>
                </a:lnTo>
                <a:lnTo>
                  <a:pt x="145088" y="221705"/>
                </a:lnTo>
                <a:lnTo>
                  <a:pt x="153278" y="195873"/>
                </a:lnTo>
                <a:lnTo>
                  <a:pt x="159197" y="172662"/>
                </a:lnTo>
                <a:lnTo>
                  <a:pt x="163490" y="151180"/>
                </a:lnTo>
                <a:lnTo>
                  <a:pt x="168256" y="129257"/>
                </a:lnTo>
                <a:lnTo>
                  <a:pt x="170323" y="116710"/>
                </a:lnTo>
                <a:lnTo>
                  <a:pt x="174416" y="104783"/>
                </a:lnTo>
                <a:lnTo>
                  <a:pt x="179411" y="93132"/>
                </a:lnTo>
                <a:lnTo>
                  <a:pt x="183853" y="81604"/>
                </a:lnTo>
                <a:lnTo>
                  <a:pt x="186705" y="58681"/>
                </a:lnTo>
                <a:lnTo>
                  <a:pt x="187268" y="40359"/>
                </a:lnTo>
                <a:lnTo>
                  <a:pt x="188267" y="36937"/>
                </a:lnTo>
                <a:lnTo>
                  <a:pt x="193271" y="27568"/>
                </a:lnTo>
                <a:lnTo>
                  <a:pt x="194776" y="21667"/>
                </a:lnTo>
                <a:lnTo>
                  <a:pt x="195948" y="3185"/>
                </a:lnTo>
                <a:lnTo>
                  <a:pt x="196911" y="1676"/>
                </a:lnTo>
                <a:lnTo>
                  <a:pt x="198505" y="670"/>
                </a:lnTo>
                <a:lnTo>
                  <a:pt x="200521" y="0"/>
                </a:lnTo>
                <a:lnTo>
                  <a:pt x="201864" y="505"/>
                </a:lnTo>
                <a:lnTo>
                  <a:pt x="202760" y="1794"/>
                </a:lnTo>
                <a:lnTo>
                  <a:pt x="204551" y="72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78"/>
          <p:cNvSpPr/>
          <p:nvPr/>
        </p:nvSpPr>
        <p:spPr>
          <a:xfrm>
            <a:off x="5634992" y="1920239"/>
            <a:ext cx="171449" cy="2923224"/>
          </a:xfrm>
          <a:custGeom>
            <a:avLst/>
            <a:gdLst/>
            <a:ahLst/>
            <a:cxnLst/>
            <a:rect l="0" t="0" r="0" b="0"/>
            <a:pathLst>
              <a:path w="171449" h="2923224">
                <a:moveTo>
                  <a:pt x="77150" y="2923223"/>
                </a:moveTo>
                <a:lnTo>
                  <a:pt x="77150" y="2915842"/>
                </a:lnTo>
                <a:lnTo>
                  <a:pt x="78103" y="2915445"/>
                </a:lnTo>
                <a:lnTo>
                  <a:pt x="81701" y="2915004"/>
                </a:lnTo>
                <a:lnTo>
                  <a:pt x="83041" y="2913934"/>
                </a:lnTo>
                <a:lnTo>
                  <a:pt x="83935" y="2912268"/>
                </a:lnTo>
                <a:lnTo>
                  <a:pt x="84928" y="2907876"/>
                </a:lnTo>
                <a:lnTo>
                  <a:pt x="86673" y="2860179"/>
                </a:lnTo>
                <a:lnTo>
                  <a:pt x="91613" y="2848769"/>
                </a:lnTo>
                <a:lnTo>
                  <a:pt x="93500" y="2832794"/>
                </a:lnTo>
                <a:lnTo>
                  <a:pt x="94291" y="2745030"/>
                </a:lnTo>
                <a:lnTo>
                  <a:pt x="93342" y="2707070"/>
                </a:lnTo>
                <a:lnTo>
                  <a:pt x="88403" y="2677038"/>
                </a:lnTo>
                <a:lnTo>
                  <a:pt x="84840" y="2582909"/>
                </a:lnTo>
                <a:lnTo>
                  <a:pt x="79852" y="2548810"/>
                </a:lnTo>
                <a:lnTo>
                  <a:pt x="75144" y="2500615"/>
                </a:lnTo>
                <a:lnTo>
                  <a:pt x="69874" y="2450067"/>
                </a:lnTo>
                <a:lnTo>
                  <a:pt x="66208" y="2382559"/>
                </a:lnTo>
                <a:lnTo>
                  <a:pt x="61230" y="2325888"/>
                </a:lnTo>
                <a:lnTo>
                  <a:pt x="58010" y="2294838"/>
                </a:lnTo>
                <a:lnTo>
                  <a:pt x="52732" y="2232889"/>
                </a:lnTo>
                <a:lnTo>
                  <a:pt x="49470" y="2201118"/>
                </a:lnTo>
                <a:lnTo>
                  <a:pt x="44166" y="2134155"/>
                </a:lnTo>
                <a:lnTo>
                  <a:pt x="40901" y="2102626"/>
                </a:lnTo>
                <a:lnTo>
                  <a:pt x="35594" y="2039029"/>
                </a:lnTo>
                <a:lnTo>
                  <a:pt x="32328" y="2007960"/>
                </a:lnTo>
                <a:lnTo>
                  <a:pt x="27022" y="1944659"/>
                </a:lnTo>
                <a:lnTo>
                  <a:pt x="23756" y="1913631"/>
                </a:lnTo>
                <a:lnTo>
                  <a:pt x="18449" y="1850355"/>
                </a:lnTo>
                <a:lnTo>
                  <a:pt x="15183" y="1819330"/>
                </a:lnTo>
                <a:lnTo>
                  <a:pt x="9877" y="1756057"/>
                </a:lnTo>
                <a:lnTo>
                  <a:pt x="8742" y="1678251"/>
                </a:lnTo>
                <a:lnTo>
                  <a:pt x="7640" y="1600119"/>
                </a:lnTo>
                <a:lnTo>
                  <a:pt x="2685" y="1551705"/>
                </a:lnTo>
                <a:lnTo>
                  <a:pt x="233" y="1463299"/>
                </a:lnTo>
                <a:lnTo>
                  <a:pt x="0" y="1301330"/>
                </a:lnTo>
                <a:lnTo>
                  <a:pt x="4243" y="1226398"/>
                </a:lnTo>
                <a:lnTo>
                  <a:pt x="371" y="1140190"/>
                </a:lnTo>
                <a:lnTo>
                  <a:pt x="19" y="1040133"/>
                </a:lnTo>
                <a:lnTo>
                  <a:pt x="4555" y="997269"/>
                </a:lnTo>
                <a:lnTo>
                  <a:pt x="8217" y="911543"/>
                </a:lnTo>
                <a:lnTo>
                  <a:pt x="13016" y="868681"/>
                </a:lnTo>
                <a:lnTo>
                  <a:pt x="16780" y="782956"/>
                </a:lnTo>
                <a:lnTo>
                  <a:pt x="21586" y="744644"/>
                </a:lnTo>
                <a:lnTo>
                  <a:pt x="29043" y="704612"/>
                </a:lnTo>
                <a:lnTo>
                  <a:pt x="34204" y="649370"/>
                </a:lnTo>
                <a:lnTo>
                  <a:pt x="38378" y="624524"/>
                </a:lnTo>
                <a:lnTo>
                  <a:pt x="42927" y="576577"/>
                </a:lnTo>
                <a:lnTo>
                  <a:pt x="47018" y="549944"/>
                </a:lnTo>
                <a:lnTo>
                  <a:pt x="51513" y="500885"/>
                </a:lnTo>
                <a:lnTo>
                  <a:pt x="55596" y="477568"/>
                </a:lnTo>
                <a:lnTo>
                  <a:pt x="60585" y="454505"/>
                </a:lnTo>
                <a:lnTo>
                  <a:pt x="65025" y="431555"/>
                </a:lnTo>
                <a:lnTo>
                  <a:pt x="68478" y="397215"/>
                </a:lnTo>
                <a:lnTo>
                  <a:pt x="72661" y="374343"/>
                </a:lnTo>
                <a:lnTo>
                  <a:pt x="77216" y="334506"/>
                </a:lnTo>
                <a:lnTo>
                  <a:pt x="81307" y="313135"/>
                </a:lnTo>
                <a:lnTo>
                  <a:pt x="86300" y="290936"/>
                </a:lnTo>
                <a:lnTo>
                  <a:pt x="90742" y="269323"/>
                </a:lnTo>
                <a:lnTo>
                  <a:pt x="94195" y="241090"/>
                </a:lnTo>
                <a:lnTo>
                  <a:pt x="98378" y="223356"/>
                </a:lnTo>
                <a:lnTo>
                  <a:pt x="103412" y="205950"/>
                </a:lnTo>
                <a:lnTo>
                  <a:pt x="107872" y="188689"/>
                </a:lnTo>
                <a:lnTo>
                  <a:pt x="111335" y="163858"/>
                </a:lnTo>
                <a:lnTo>
                  <a:pt x="115521" y="150296"/>
                </a:lnTo>
                <a:lnTo>
                  <a:pt x="120078" y="126068"/>
                </a:lnTo>
                <a:lnTo>
                  <a:pt x="124169" y="114450"/>
                </a:lnTo>
                <a:lnTo>
                  <a:pt x="129163" y="102937"/>
                </a:lnTo>
                <a:lnTo>
                  <a:pt x="133604" y="91470"/>
                </a:lnTo>
                <a:lnTo>
                  <a:pt x="137798" y="63044"/>
                </a:lnTo>
                <a:lnTo>
                  <a:pt x="142956" y="48737"/>
                </a:lnTo>
                <a:lnTo>
                  <a:pt x="144497" y="41346"/>
                </a:lnTo>
                <a:lnTo>
                  <a:pt x="147722" y="34886"/>
                </a:lnTo>
                <a:lnTo>
                  <a:pt x="149916" y="31830"/>
                </a:lnTo>
                <a:lnTo>
                  <a:pt x="152353" y="25895"/>
                </a:lnTo>
                <a:lnTo>
                  <a:pt x="153725" y="17198"/>
                </a:lnTo>
                <a:lnTo>
                  <a:pt x="153917" y="14323"/>
                </a:lnTo>
                <a:lnTo>
                  <a:pt x="154998" y="12406"/>
                </a:lnTo>
                <a:lnTo>
                  <a:pt x="156672" y="11129"/>
                </a:lnTo>
                <a:lnTo>
                  <a:pt x="158740" y="10277"/>
                </a:lnTo>
                <a:lnTo>
                  <a:pt x="163577" y="6790"/>
                </a:lnTo>
                <a:lnTo>
                  <a:pt x="1714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79"/>
          <p:cNvSpPr/>
          <p:nvPr/>
        </p:nvSpPr>
        <p:spPr>
          <a:xfrm>
            <a:off x="5893911" y="1860232"/>
            <a:ext cx="169705" cy="2786064"/>
          </a:xfrm>
          <a:custGeom>
            <a:avLst/>
            <a:gdLst/>
            <a:ahLst/>
            <a:cxnLst/>
            <a:rect l="0" t="0" r="0" b="0"/>
            <a:pathLst>
              <a:path w="169705" h="2786064">
                <a:moveTo>
                  <a:pt x="32543" y="2786063"/>
                </a:moveTo>
                <a:lnTo>
                  <a:pt x="32543" y="2757348"/>
                </a:lnTo>
                <a:lnTo>
                  <a:pt x="33496" y="2754537"/>
                </a:lnTo>
                <a:lnTo>
                  <a:pt x="37094" y="2748874"/>
                </a:lnTo>
                <a:lnTo>
                  <a:pt x="39329" y="2740642"/>
                </a:lnTo>
                <a:lnTo>
                  <a:pt x="41113" y="2655747"/>
                </a:lnTo>
                <a:lnTo>
                  <a:pt x="41116" y="2516952"/>
                </a:lnTo>
                <a:lnTo>
                  <a:pt x="36566" y="2483018"/>
                </a:lnTo>
                <a:lnTo>
                  <a:pt x="32385" y="2436466"/>
                </a:lnTo>
                <a:lnTo>
                  <a:pt x="28346" y="2410024"/>
                </a:lnTo>
                <a:lnTo>
                  <a:pt x="24355" y="2333236"/>
                </a:lnTo>
                <a:lnTo>
                  <a:pt x="23981" y="2205955"/>
                </a:lnTo>
                <a:lnTo>
                  <a:pt x="19423" y="2158566"/>
                </a:lnTo>
                <a:lnTo>
                  <a:pt x="15929" y="2076861"/>
                </a:lnTo>
                <a:lnTo>
                  <a:pt x="10952" y="2013302"/>
                </a:lnTo>
                <a:lnTo>
                  <a:pt x="7370" y="1931190"/>
                </a:lnTo>
                <a:lnTo>
                  <a:pt x="6826" y="1628388"/>
                </a:lnTo>
                <a:lnTo>
                  <a:pt x="2276" y="1581776"/>
                </a:lnTo>
                <a:lnTo>
                  <a:pt x="0" y="1517468"/>
                </a:lnTo>
                <a:lnTo>
                  <a:pt x="5195" y="1455376"/>
                </a:lnTo>
                <a:lnTo>
                  <a:pt x="6611" y="1377235"/>
                </a:lnTo>
                <a:lnTo>
                  <a:pt x="6826" y="1023348"/>
                </a:lnTo>
                <a:lnTo>
                  <a:pt x="11377" y="980230"/>
                </a:lnTo>
                <a:lnTo>
                  <a:pt x="15045" y="894407"/>
                </a:lnTo>
                <a:lnTo>
                  <a:pt x="17892" y="816176"/>
                </a:lnTo>
                <a:lnTo>
                  <a:pt x="22222" y="786607"/>
                </a:lnTo>
                <a:lnTo>
                  <a:pt x="27321" y="757591"/>
                </a:lnTo>
                <a:lnTo>
                  <a:pt x="32085" y="671544"/>
                </a:lnTo>
                <a:lnTo>
                  <a:pt x="36959" y="628659"/>
                </a:lnTo>
                <a:lnTo>
                  <a:pt x="41808" y="602619"/>
                </a:lnTo>
                <a:lnTo>
                  <a:pt x="46186" y="577393"/>
                </a:lnTo>
                <a:lnTo>
                  <a:pt x="49603" y="536416"/>
                </a:lnTo>
                <a:lnTo>
                  <a:pt x="53778" y="508282"/>
                </a:lnTo>
                <a:lnTo>
                  <a:pt x="58328" y="457307"/>
                </a:lnTo>
                <a:lnTo>
                  <a:pt x="62418" y="430260"/>
                </a:lnTo>
                <a:lnTo>
                  <a:pt x="67411" y="404904"/>
                </a:lnTo>
                <a:lnTo>
                  <a:pt x="75577" y="366669"/>
                </a:lnTo>
                <a:lnTo>
                  <a:pt x="81197" y="340129"/>
                </a:lnTo>
                <a:lnTo>
                  <a:pt x="89716" y="303767"/>
                </a:lnTo>
                <a:lnTo>
                  <a:pt x="103984" y="245860"/>
                </a:lnTo>
                <a:lnTo>
                  <a:pt x="106841" y="235344"/>
                </a:lnTo>
                <a:lnTo>
                  <a:pt x="112554" y="216040"/>
                </a:lnTo>
                <a:lnTo>
                  <a:pt x="116576" y="184556"/>
                </a:lnTo>
                <a:lnTo>
                  <a:pt x="119045" y="174472"/>
                </a:lnTo>
                <a:lnTo>
                  <a:pt x="122596" y="164893"/>
                </a:lnTo>
                <a:lnTo>
                  <a:pt x="126869" y="155648"/>
                </a:lnTo>
                <a:lnTo>
                  <a:pt x="131616" y="137757"/>
                </a:lnTo>
                <a:lnTo>
                  <a:pt x="136828" y="111619"/>
                </a:lnTo>
                <a:lnTo>
                  <a:pt x="141865" y="88318"/>
                </a:lnTo>
                <a:lnTo>
                  <a:pt x="143996" y="75447"/>
                </a:lnTo>
                <a:lnTo>
                  <a:pt x="148118" y="63377"/>
                </a:lnTo>
                <a:lnTo>
                  <a:pt x="153125" y="51663"/>
                </a:lnTo>
                <a:lnTo>
                  <a:pt x="157573" y="41059"/>
                </a:lnTo>
                <a:lnTo>
                  <a:pt x="161029" y="28781"/>
                </a:lnTo>
                <a:lnTo>
                  <a:pt x="165213" y="18824"/>
                </a:lnTo>
                <a:lnTo>
                  <a:pt x="168373" y="11610"/>
                </a:lnTo>
                <a:lnTo>
                  <a:pt x="169694" y="128"/>
                </a:lnTo>
                <a:lnTo>
                  <a:pt x="16970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80"/>
          <p:cNvSpPr/>
          <p:nvPr/>
        </p:nvSpPr>
        <p:spPr>
          <a:xfrm>
            <a:off x="6063720" y="1834514"/>
            <a:ext cx="214208" cy="2520316"/>
          </a:xfrm>
          <a:custGeom>
            <a:avLst/>
            <a:gdLst/>
            <a:ahLst/>
            <a:cxnLst/>
            <a:rect l="0" t="0" r="0" b="0"/>
            <a:pathLst>
              <a:path w="214208" h="2520316">
                <a:moveTo>
                  <a:pt x="77047" y="2520315"/>
                </a:moveTo>
                <a:lnTo>
                  <a:pt x="77047" y="2515765"/>
                </a:lnTo>
                <a:lnTo>
                  <a:pt x="78000" y="2514424"/>
                </a:lnTo>
                <a:lnTo>
                  <a:pt x="79587" y="2513531"/>
                </a:lnTo>
                <a:lnTo>
                  <a:pt x="84428" y="2512096"/>
                </a:lnTo>
                <a:lnTo>
                  <a:pt x="84825" y="2511026"/>
                </a:lnTo>
                <a:lnTo>
                  <a:pt x="85515" y="2499842"/>
                </a:lnTo>
                <a:lnTo>
                  <a:pt x="86502" y="2497142"/>
                </a:lnTo>
                <a:lnTo>
                  <a:pt x="91491" y="2488790"/>
                </a:lnTo>
                <a:lnTo>
                  <a:pt x="92992" y="2483127"/>
                </a:lnTo>
                <a:lnTo>
                  <a:pt x="94190" y="2405034"/>
                </a:lnTo>
                <a:lnTo>
                  <a:pt x="93239" y="2356149"/>
                </a:lnTo>
                <a:lnTo>
                  <a:pt x="86811" y="2302600"/>
                </a:lnTo>
                <a:lnTo>
                  <a:pt x="81422" y="2264143"/>
                </a:lnTo>
                <a:lnTo>
                  <a:pt x="73792" y="2222586"/>
                </a:lnTo>
                <a:lnTo>
                  <a:pt x="59850" y="2149086"/>
                </a:lnTo>
                <a:lnTo>
                  <a:pt x="48462" y="2082602"/>
                </a:lnTo>
                <a:lnTo>
                  <a:pt x="38707" y="1975652"/>
                </a:lnTo>
                <a:lnTo>
                  <a:pt x="33655" y="1939153"/>
                </a:lnTo>
                <a:lnTo>
                  <a:pt x="22650" y="1864604"/>
                </a:lnTo>
                <a:lnTo>
                  <a:pt x="15239" y="1768299"/>
                </a:lnTo>
                <a:lnTo>
                  <a:pt x="9805" y="1693272"/>
                </a:lnTo>
                <a:lnTo>
                  <a:pt x="8863" y="1634127"/>
                </a:lnTo>
                <a:lnTo>
                  <a:pt x="8585" y="1574375"/>
                </a:lnTo>
                <a:lnTo>
                  <a:pt x="3951" y="1514443"/>
                </a:lnTo>
                <a:lnTo>
                  <a:pt x="696" y="1440351"/>
                </a:lnTo>
                <a:lnTo>
                  <a:pt x="0" y="1347222"/>
                </a:lnTo>
                <a:lnTo>
                  <a:pt x="6694" y="1253550"/>
                </a:lnTo>
                <a:lnTo>
                  <a:pt x="8116" y="1183394"/>
                </a:lnTo>
                <a:lnTo>
                  <a:pt x="8436" y="1072789"/>
                </a:lnTo>
                <a:lnTo>
                  <a:pt x="13009" y="1020491"/>
                </a:lnTo>
                <a:lnTo>
                  <a:pt x="20397" y="964250"/>
                </a:lnTo>
                <a:lnTo>
                  <a:pt x="25535" y="892356"/>
                </a:lnTo>
                <a:lnTo>
                  <a:pt x="32151" y="840347"/>
                </a:lnTo>
                <a:lnTo>
                  <a:pt x="37408" y="805923"/>
                </a:lnTo>
                <a:lnTo>
                  <a:pt x="44593" y="726890"/>
                </a:lnTo>
                <a:lnTo>
                  <a:pt x="49999" y="659733"/>
                </a:lnTo>
                <a:lnTo>
                  <a:pt x="55486" y="613095"/>
                </a:lnTo>
                <a:lnTo>
                  <a:pt x="63144" y="564563"/>
                </a:lnTo>
                <a:lnTo>
                  <a:pt x="71446" y="518539"/>
                </a:lnTo>
                <a:lnTo>
                  <a:pt x="105623" y="345768"/>
                </a:lnTo>
                <a:lnTo>
                  <a:pt x="111337" y="319728"/>
                </a:lnTo>
                <a:lnTo>
                  <a:pt x="128482" y="248826"/>
                </a:lnTo>
                <a:lnTo>
                  <a:pt x="134197" y="226795"/>
                </a:lnTo>
                <a:lnTo>
                  <a:pt x="142770" y="197374"/>
                </a:lnTo>
                <a:lnTo>
                  <a:pt x="151342" y="165902"/>
                </a:lnTo>
                <a:lnTo>
                  <a:pt x="157057" y="147077"/>
                </a:lnTo>
                <a:lnTo>
                  <a:pt x="174202" y="94416"/>
                </a:lnTo>
                <a:lnTo>
                  <a:pt x="178224" y="73166"/>
                </a:lnTo>
                <a:lnTo>
                  <a:pt x="180535" y="49872"/>
                </a:lnTo>
                <a:lnTo>
                  <a:pt x="185710" y="37426"/>
                </a:lnTo>
                <a:lnTo>
                  <a:pt x="188123" y="20192"/>
                </a:lnTo>
                <a:lnTo>
                  <a:pt x="190867" y="15960"/>
                </a:lnTo>
                <a:lnTo>
                  <a:pt x="192932" y="13498"/>
                </a:lnTo>
                <a:lnTo>
                  <a:pt x="195261" y="11856"/>
                </a:lnTo>
                <a:lnTo>
                  <a:pt x="200389" y="10032"/>
                </a:lnTo>
                <a:lnTo>
                  <a:pt x="202138" y="8593"/>
                </a:lnTo>
                <a:lnTo>
                  <a:pt x="203304" y="6682"/>
                </a:lnTo>
                <a:lnTo>
                  <a:pt x="204081" y="4454"/>
                </a:lnTo>
                <a:lnTo>
                  <a:pt x="205551" y="2970"/>
                </a:lnTo>
                <a:lnTo>
                  <a:pt x="207484" y="1980"/>
                </a:lnTo>
                <a:lnTo>
                  <a:pt x="2142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81"/>
          <p:cNvSpPr/>
          <p:nvPr/>
        </p:nvSpPr>
        <p:spPr>
          <a:xfrm>
            <a:off x="6346507" y="1825942"/>
            <a:ext cx="214313" cy="2391729"/>
          </a:xfrm>
          <a:custGeom>
            <a:avLst/>
            <a:gdLst/>
            <a:ahLst/>
            <a:cxnLst/>
            <a:rect l="0" t="0" r="0" b="0"/>
            <a:pathLst>
              <a:path w="214313" h="2391729">
                <a:moveTo>
                  <a:pt x="0" y="2391728"/>
                </a:moveTo>
                <a:lnTo>
                  <a:pt x="0" y="2387177"/>
                </a:lnTo>
                <a:lnTo>
                  <a:pt x="953" y="2385836"/>
                </a:lnTo>
                <a:lnTo>
                  <a:pt x="2540" y="2384943"/>
                </a:lnTo>
                <a:lnTo>
                  <a:pt x="7381" y="2383508"/>
                </a:lnTo>
                <a:lnTo>
                  <a:pt x="12770" y="2378709"/>
                </a:lnTo>
                <a:lnTo>
                  <a:pt x="14229" y="2376381"/>
                </a:lnTo>
                <a:lnTo>
                  <a:pt x="17234" y="2368554"/>
                </a:lnTo>
                <a:lnTo>
                  <a:pt x="21312" y="2363013"/>
                </a:lnTo>
                <a:lnTo>
                  <a:pt x="22780" y="2359249"/>
                </a:lnTo>
                <a:lnTo>
                  <a:pt x="25137" y="2342062"/>
                </a:lnTo>
                <a:lnTo>
                  <a:pt x="26594" y="2319394"/>
                </a:lnTo>
                <a:lnTo>
                  <a:pt x="32488" y="2297253"/>
                </a:lnTo>
                <a:lnTo>
                  <a:pt x="39159" y="2237082"/>
                </a:lnTo>
                <a:lnTo>
                  <a:pt x="33890" y="2179114"/>
                </a:lnTo>
                <a:lnTo>
                  <a:pt x="27614" y="2131784"/>
                </a:lnTo>
                <a:lnTo>
                  <a:pt x="25967" y="2062750"/>
                </a:lnTo>
                <a:lnTo>
                  <a:pt x="25718" y="1646965"/>
                </a:lnTo>
                <a:lnTo>
                  <a:pt x="21167" y="1584212"/>
                </a:lnTo>
                <a:lnTo>
                  <a:pt x="18337" y="1518839"/>
                </a:lnTo>
                <a:lnTo>
                  <a:pt x="17380" y="1434375"/>
                </a:lnTo>
                <a:lnTo>
                  <a:pt x="17176" y="1322635"/>
                </a:lnTo>
                <a:lnTo>
                  <a:pt x="21705" y="1258879"/>
                </a:lnTo>
                <a:lnTo>
                  <a:pt x="24529" y="1193209"/>
                </a:lnTo>
                <a:lnTo>
                  <a:pt x="25365" y="1125492"/>
                </a:lnTo>
                <a:lnTo>
                  <a:pt x="30164" y="1057167"/>
                </a:lnTo>
                <a:lnTo>
                  <a:pt x="34427" y="971705"/>
                </a:lnTo>
                <a:lnTo>
                  <a:pt x="39940" y="905980"/>
                </a:lnTo>
                <a:lnTo>
                  <a:pt x="42949" y="843854"/>
                </a:lnTo>
                <a:lnTo>
                  <a:pt x="48497" y="782267"/>
                </a:lnTo>
                <a:lnTo>
                  <a:pt x="51517" y="717134"/>
                </a:lnTo>
                <a:lnTo>
                  <a:pt x="57069" y="655185"/>
                </a:lnTo>
                <a:lnTo>
                  <a:pt x="60089" y="595555"/>
                </a:lnTo>
                <a:lnTo>
                  <a:pt x="66620" y="521183"/>
                </a:lnTo>
                <a:lnTo>
                  <a:pt x="69614" y="483097"/>
                </a:lnTo>
                <a:lnTo>
                  <a:pt x="73080" y="464940"/>
                </a:lnTo>
                <a:lnTo>
                  <a:pt x="77295" y="447120"/>
                </a:lnTo>
                <a:lnTo>
                  <a:pt x="81057" y="429525"/>
                </a:lnTo>
                <a:lnTo>
                  <a:pt x="87778" y="394735"/>
                </a:lnTo>
                <a:lnTo>
                  <a:pt x="105657" y="296051"/>
                </a:lnTo>
                <a:lnTo>
                  <a:pt x="112205" y="231623"/>
                </a:lnTo>
                <a:lnTo>
                  <a:pt x="115761" y="216328"/>
                </a:lnTo>
                <a:lnTo>
                  <a:pt x="123839" y="187586"/>
                </a:lnTo>
                <a:lnTo>
                  <a:pt x="130605" y="162111"/>
                </a:lnTo>
                <a:lnTo>
                  <a:pt x="134695" y="149984"/>
                </a:lnTo>
                <a:lnTo>
                  <a:pt x="139327" y="138090"/>
                </a:lnTo>
                <a:lnTo>
                  <a:pt x="144319" y="126350"/>
                </a:lnTo>
                <a:lnTo>
                  <a:pt x="148600" y="114713"/>
                </a:lnTo>
                <a:lnTo>
                  <a:pt x="152407" y="103146"/>
                </a:lnTo>
                <a:lnTo>
                  <a:pt x="155897" y="91624"/>
                </a:lnTo>
                <a:lnTo>
                  <a:pt x="162315" y="73742"/>
                </a:lnTo>
                <a:lnTo>
                  <a:pt x="168343" y="58492"/>
                </a:lnTo>
                <a:lnTo>
                  <a:pt x="174196" y="42189"/>
                </a:lnTo>
                <a:lnTo>
                  <a:pt x="179973" y="30498"/>
                </a:lnTo>
                <a:lnTo>
                  <a:pt x="185715" y="22127"/>
                </a:lnTo>
                <a:lnTo>
                  <a:pt x="191443" y="15232"/>
                </a:lnTo>
                <a:lnTo>
                  <a:pt x="193351" y="12060"/>
                </a:lnTo>
                <a:lnTo>
                  <a:pt x="195471" y="5995"/>
                </a:lnTo>
                <a:lnTo>
                  <a:pt x="196990" y="3997"/>
                </a:lnTo>
                <a:lnTo>
                  <a:pt x="198953" y="2664"/>
                </a:lnTo>
                <a:lnTo>
                  <a:pt x="203676" y="1184"/>
                </a:lnTo>
                <a:lnTo>
                  <a:pt x="208951" y="526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82"/>
          <p:cNvSpPr/>
          <p:nvPr/>
        </p:nvSpPr>
        <p:spPr>
          <a:xfrm>
            <a:off x="6672271" y="1783080"/>
            <a:ext cx="222877" cy="2065973"/>
          </a:xfrm>
          <a:custGeom>
            <a:avLst/>
            <a:gdLst/>
            <a:ahLst/>
            <a:cxnLst/>
            <a:rect l="0" t="0" r="0" b="0"/>
            <a:pathLst>
              <a:path w="222877" h="2065973">
                <a:moveTo>
                  <a:pt x="25709" y="2065972"/>
                </a:moveTo>
                <a:lnTo>
                  <a:pt x="25709" y="1932776"/>
                </a:lnTo>
                <a:lnTo>
                  <a:pt x="18923" y="1870361"/>
                </a:lnTo>
                <a:lnTo>
                  <a:pt x="12938" y="1818842"/>
                </a:lnTo>
                <a:lnTo>
                  <a:pt x="9428" y="1755960"/>
                </a:lnTo>
                <a:lnTo>
                  <a:pt x="7867" y="1704559"/>
                </a:lnTo>
                <a:lnTo>
                  <a:pt x="2748" y="1647525"/>
                </a:lnTo>
                <a:lnTo>
                  <a:pt x="808" y="1588399"/>
                </a:lnTo>
                <a:lnTo>
                  <a:pt x="0" y="1368738"/>
                </a:lnTo>
                <a:lnTo>
                  <a:pt x="4545" y="1308733"/>
                </a:lnTo>
                <a:lnTo>
                  <a:pt x="8722" y="1227772"/>
                </a:lnTo>
                <a:lnTo>
                  <a:pt x="12762" y="1184169"/>
                </a:lnTo>
                <a:lnTo>
                  <a:pt x="15192" y="1139389"/>
                </a:lnTo>
                <a:lnTo>
                  <a:pt x="16272" y="1094088"/>
                </a:lnTo>
                <a:lnTo>
                  <a:pt x="16752" y="1048553"/>
                </a:lnTo>
                <a:lnTo>
                  <a:pt x="21573" y="984629"/>
                </a:lnTo>
                <a:lnTo>
                  <a:pt x="23871" y="941168"/>
                </a:lnTo>
                <a:lnTo>
                  <a:pt x="25844" y="896451"/>
                </a:lnTo>
                <a:lnTo>
                  <a:pt x="29896" y="851178"/>
                </a:lnTo>
                <a:lnTo>
                  <a:pt x="34873" y="808196"/>
                </a:lnTo>
                <a:lnTo>
                  <a:pt x="45828" y="726275"/>
                </a:lnTo>
                <a:lnTo>
                  <a:pt x="49767" y="665936"/>
                </a:lnTo>
                <a:lnTo>
                  <a:pt x="55769" y="625854"/>
                </a:lnTo>
                <a:lnTo>
                  <a:pt x="60036" y="605831"/>
                </a:lnTo>
                <a:lnTo>
                  <a:pt x="63834" y="585815"/>
                </a:lnTo>
                <a:lnTo>
                  <a:pt x="70593" y="545794"/>
                </a:lnTo>
                <a:lnTo>
                  <a:pt x="105712" y="318522"/>
                </a:lnTo>
                <a:lnTo>
                  <a:pt x="109525" y="301883"/>
                </a:lnTo>
                <a:lnTo>
                  <a:pt x="113971" y="286028"/>
                </a:lnTo>
                <a:lnTo>
                  <a:pt x="118840" y="270695"/>
                </a:lnTo>
                <a:lnTo>
                  <a:pt x="123039" y="255711"/>
                </a:lnTo>
                <a:lnTo>
                  <a:pt x="126790" y="240959"/>
                </a:lnTo>
                <a:lnTo>
                  <a:pt x="133499" y="211867"/>
                </a:lnTo>
                <a:lnTo>
                  <a:pt x="139655" y="183063"/>
                </a:lnTo>
                <a:lnTo>
                  <a:pt x="143583" y="169667"/>
                </a:lnTo>
                <a:lnTo>
                  <a:pt x="148107" y="156926"/>
                </a:lnTo>
                <a:lnTo>
                  <a:pt x="153027" y="144622"/>
                </a:lnTo>
                <a:lnTo>
                  <a:pt x="157260" y="132610"/>
                </a:lnTo>
                <a:lnTo>
                  <a:pt x="161035" y="120791"/>
                </a:lnTo>
                <a:lnTo>
                  <a:pt x="167768" y="98452"/>
                </a:lnTo>
                <a:lnTo>
                  <a:pt x="173936" y="78999"/>
                </a:lnTo>
                <a:lnTo>
                  <a:pt x="179853" y="63368"/>
                </a:lnTo>
                <a:lnTo>
                  <a:pt x="185657" y="50071"/>
                </a:lnTo>
                <a:lnTo>
                  <a:pt x="191412" y="37811"/>
                </a:lnTo>
                <a:lnTo>
                  <a:pt x="195233" y="31875"/>
                </a:lnTo>
                <a:lnTo>
                  <a:pt x="199685" y="26012"/>
                </a:lnTo>
                <a:lnTo>
                  <a:pt x="204558" y="20199"/>
                </a:lnTo>
                <a:lnTo>
                  <a:pt x="209972" y="11200"/>
                </a:lnTo>
                <a:lnTo>
                  <a:pt x="213448" y="2212"/>
                </a:lnTo>
                <a:lnTo>
                  <a:pt x="214686" y="1475"/>
                </a:lnTo>
                <a:lnTo>
                  <a:pt x="220976" y="291"/>
                </a:lnTo>
                <a:lnTo>
                  <a:pt x="22287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83"/>
          <p:cNvSpPr/>
          <p:nvPr/>
        </p:nvSpPr>
        <p:spPr>
          <a:xfrm>
            <a:off x="6946614" y="1774507"/>
            <a:ext cx="188564" cy="1825944"/>
          </a:xfrm>
          <a:custGeom>
            <a:avLst/>
            <a:gdLst/>
            <a:ahLst/>
            <a:cxnLst/>
            <a:rect l="0" t="0" r="0" b="0"/>
            <a:pathLst>
              <a:path w="188564" h="1825944">
                <a:moveTo>
                  <a:pt x="17113" y="1825943"/>
                </a:moveTo>
                <a:lnTo>
                  <a:pt x="17113" y="1693931"/>
                </a:lnTo>
                <a:lnTo>
                  <a:pt x="11221" y="1647713"/>
                </a:lnTo>
                <a:lnTo>
                  <a:pt x="9070" y="1593711"/>
                </a:lnTo>
                <a:lnTo>
                  <a:pt x="4094" y="1537182"/>
                </a:lnTo>
                <a:lnTo>
                  <a:pt x="1191" y="1489876"/>
                </a:lnTo>
                <a:lnTo>
                  <a:pt x="330" y="1439665"/>
                </a:lnTo>
                <a:lnTo>
                  <a:pt x="0" y="1332714"/>
                </a:lnTo>
                <a:lnTo>
                  <a:pt x="4529" y="1278481"/>
                </a:lnTo>
                <a:lnTo>
                  <a:pt x="7352" y="1226217"/>
                </a:lnTo>
                <a:lnTo>
                  <a:pt x="8188" y="1169985"/>
                </a:lnTo>
                <a:lnTo>
                  <a:pt x="8436" y="1111097"/>
                </a:lnTo>
                <a:lnTo>
                  <a:pt x="11034" y="1071353"/>
                </a:lnTo>
                <a:lnTo>
                  <a:pt x="14412" y="1031464"/>
                </a:lnTo>
                <a:lnTo>
                  <a:pt x="15912" y="991511"/>
                </a:lnTo>
                <a:lnTo>
                  <a:pt x="16757" y="931533"/>
                </a:lnTo>
                <a:lnTo>
                  <a:pt x="21559" y="876085"/>
                </a:lnTo>
                <a:lnTo>
                  <a:pt x="23852" y="838316"/>
                </a:lnTo>
                <a:lnTo>
                  <a:pt x="25823" y="799305"/>
                </a:lnTo>
                <a:lnTo>
                  <a:pt x="29874" y="759742"/>
                </a:lnTo>
                <a:lnTo>
                  <a:pt x="37510" y="699983"/>
                </a:lnTo>
                <a:lnTo>
                  <a:pt x="48624" y="621009"/>
                </a:lnTo>
                <a:lnTo>
                  <a:pt x="88551" y="361354"/>
                </a:lnTo>
                <a:lnTo>
                  <a:pt x="105695" y="264671"/>
                </a:lnTo>
                <a:lnTo>
                  <a:pt x="111411" y="236059"/>
                </a:lnTo>
                <a:lnTo>
                  <a:pt x="131413" y="144336"/>
                </a:lnTo>
                <a:lnTo>
                  <a:pt x="137128" y="123204"/>
                </a:lnTo>
                <a:lnTo>
                  <a:pt x="139986" y="113569"/>
                </a:lnTo>
                <a:lnTo>
                  <a:pt x="143795" y="104288"/>
                </a:lnTo>
                <a:lnTo>
                  <a:pt x="148241" y="95243"/>
                </a:lnTo>
                <a:lnTo>
                  <a:pt x="153110" y="86355"/>
                </a:lnTo>
                <a:lnTo>
                  <a:pt x="157307" y="77572"/>
                </a:lnTo>
                <a:lnTo>
                  <a:pt x="161058" y="68860"/>
                </a:lnTo>
                <a:lnTo>
                  <a:pt x="166814" y="52512"/>
                </a:lnTo>
                <a:lnTo>
                  <a:pt x="171006" y="32598"/>
                </a:lnTo>
                <a:lnTo>
                  <a:pt x="175362" y="20521"/>
                </a:lnTo>
                <a:lnTo>
                  <a:pt x="178620" y="7562"/>
                </a:lnTo>
                <a:lnTo>
                  <a:pt x="180030" y="5041"/>
                </a:lnTo>
                <a:lnTo>
                  <a:pt x="181921" y="3361"/>
                </a:lnTo>
                <a:lnTo>
                  <a:pt x="1885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84"/>
          <p:cNvSpPr/>
          <p:nvPr/>
        </p:nvSpPr>
        <p:spPr>
          <a:xfrm>
            <a:off x="7255192" y="1637468"/>
            <a:ext cx="300039" cy="1671518"/>
          </a:xfrm>
          <a:custGeom>
            <a:avLst/>
            <a:gdLst/>
            <a:ahLst/>
            <a:cxnLst/>
            <a:rect l="0" t="0" r="0" b="0"/>
            <a:pathLst>
              <a:path w="300039" h="1671518">
                <a:moveTo>
                  <a:pt x="0" y="1671517"/>
                </a:moveTo>
                <a:lnTo>
                  <a:pt x="0" y="1666966"/>
                </a:lnTo>
                <a:lnTo>
                  <a:pt x="953" y="1664673"/>
                </a:lnTo>
                <a:lnTo>
                  <a:pt x="5891" y="1656894"/>
                </a:lnTo>
                <a:lnTo>
                  <a:pt x="7381" y="1651365"/>
                </a:lnTo>
                <a:lnTo>
                  <a:pt x="8542" y="1601091"/>
                </a:lnTo>
                <a:lnTo>
                  <a:pt x="8572" y="1521185"/>
                </a:lnTo>
                <a:lnTo>
                  <a:pt x="15358" y="1465547"/>
                </a:lnTo>
                <a:lnTo>
                  <a:pt x="16792" y="1420011"/>
                </a:lnTo>
                <a:lnTo>
                  <a:pt x="17114" y="1334990"/>
                </a:lnTo>
                <a:lnTo>
                  <a:pt x="21687" y="1289653"/>
                </a:lnTo>
                <a:lnTo>
                  <a:pt x="29075" y="1241507"/>
                </a:lnTo>
                <a:lnTo>
                  <a:pt x="32745" y="1191046"/>
                </a:lnTo>
                <a:lnTo>
                  <a:pt x="38382" y="1139900"/>
                </a:lnTo>
                <a:lnTo>
                  <a:pt x="46086" y="1088551"/>
                </a:lnTo>
                <a:lnTo>
                  <a:pt x="54401" y="1037141"/>
                </a:lnTo>
                <a:lnTo>
                  <a:pt x="57516" y="1000317"/>
                </a:lnTo>
                <a:lnTo>
                  <a:pt x="59852" y="962678"/>
                </a:lnTo>
                <a:lnTo>
                  <a:pt x="64066" y="926900"/>
                </a:lnTo>
                <a:lnTo>
                  <a:pt x="69114" y="891948"/>
                </a:lnTo>
                <a:lnTo>
                  <a:pt x="105730" y="668537"/>
                </a:lnTo>
                <a:lnTo>
                  <a:pt x="113984" y="634245"/>
                </a:lnTo>
                <a:lnTo>
                  <a:pt x="118852" y="617100"/>
                </a:lnTo>
                <a:lnTo>
                  <a:pt x="129340" y="582809"/>
                </a:lnTo>
                <a:lnTo>
                  <a:pt x="134805" y="565664"/>
                </a:lnTo>
                <a:lnTo>
                  <a:pt x="143416" y="531374"/>
                </a:lnTo>
                <a:lnTo>
                  <a:pt x="156705" y="467345"/>
                </a:lnTo>
                <a:lnTo>
                  <a:pt x="165214" y="437829"/>
                </a:lnTo>
                <a:lnTo>
                  <a:pt x="174394" y="408836"/>
                </a:lnTo>
                <a:lnTo>
                  <a:pt x="181649" y="380075"/>
                </a:lnTo>
                <a:lnTo>
                  <a:pt x="190588" y="351418"/>
                </a:lnTo>
                <a:lnTo>
                  <a:pt x="200911" y="322806"/>
                </a:lnTo>
                <a:lnTo>
                  <a:pt x="211849" y="294215"/>
                </a:lnTo>
                <a:lnTo>
                  <a:pt x="220520" y="268172"/>
                </a:lnTo>
                <a:lnTo>
                  <a:pt x="227549" y="243898"/>
                </a:lnTo>
                <a:lnTo>
                  <a:pt x="233848" y="220410"/>
                </a:lnTo>
                <a:lnTo>
                  <a:pt x="242362" y="197270"/>
                </a:lnTo>
                <a:lnTo>
                  <a:pt x="251545" y="175238"/>
                </a:lnTo>
                <a:lnTo>
                  <a:pt x="258800" y="155921"/>
                </a:lnTo>
                <a:lnTo>
                  <a:pt x="268240" y="128981"/>
                </a:lnTo>
                <a:lnTo>
                  <a:pt x="285719" y="77077"/>
                </a:lnTo>
                <a:lnTo>
                  <a:pt x="290330" y="50547"/>
                </a:lnTo>
                <a:lnTo>
                  <a:pt x="291452" y="10555"/>
                </a:lnTo>
                <a:lnTo>
                  <a:pt x="293999" y="6846"/>
                </a:lnTo>
                <a:lnTo>
                  <a:pt x="299933" y="0"/>
                </a:lnTo>
                <a:lnTo>
                  <a:pt x="300038" y="84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85"/>
          <p:cNvSpPr/>
          <p:nvPr/>
        </p:nvSpPr>
        <p:spPr>
          <a:xfrm>
            <a:off x="7683817" y="1654492"/>
            <a:ext cx="240031" cy="1243014"/>
          </a:xfrm>
          <a:custGeom>
            <a:avLst/>
            <a:gdLst/>
            <a:ahLst/>
            <a:cxnLst/>
            <a:rect l="0" t="0" r="0" b="0"/>
            <a:pathLst>
              <a:path w="240031" h="1243014">
                <a:moveTo>
                  <a:pt x="0" y="1243013"/>
                </a:moveTo>
                <a:lnTo>
                  <a:pt x="0" y="1169757"/>
                </a:lnTo>
                <a:lnTo>
                  <a:pt x="4940" y="1138266"/>
                </a:lnTo>
                <a:lnTo>
                  <a:pt x="2840" y="1108260"/>
                </a:lnTo>
                <a:lnTo>
                  <a:pt x="7158" y="1069498"/>
                </a:lnTo>
                <a:lnTo>
                  <a:pt x="8153" y="1039201"/>
                </a:lnTo>
                <a:lnTo>
                  <a:pt x="10988" y="1009586"/>
                </a:lnTo>
                <a:lnTo>
                  <a:pt x="15321" y="976682"/>
                </a:lnTo>
                <a:lnTo>
                  <a:pt x="16605" y="940262"/>
                </a:lnTo>
                <a:lnTo>
                  <a:pt x="17857" y="913194"/>
                </a:lnTo>
                <a:lnTo>
                  <a:pt x="21589" y="885289"/>
                </a:lnTo>
                <a:lnTo>
                  <a:pt x="23883" y="857012"/>
                </a:lnTo>
                <a:lnTo>
                  <a:pt x="25855" y="828569"/>
                </a:lnTo>
                <a:lnTo>
                  <a:pt x="29906" y="800053"/>
                </a:lnTo>
                <a:lnTo>
                  <a:pt x="37542" y="752673"/>
                </a:lnTo>
                <a:lnTo>
                  <a:pt x="62876" y="608250"/>
                </a:lnTo>
                <a:lnTo>
                  <a:pt x="66682" y="591237"/>
                </a:lnTo>
                <a:lnTo>
                  <a:pt x="71125" y="574181"/>
                </a:lnTo>
                <a:lnTo>
                  <a:pt x="75992" y="557095"/>
                </a:lnTo>
                <a:lnTo>
                  <a:pt x="86479" y="522870"/>
                </a:lnTo>
                <a:lnTo>
                  <a:pt x="91943" y="505743"/>
                </a:lnTo>
                <a:lnTo>
                  <a:pt x="96538" y="488609"/>
                </a:lnTo>
                <a:lnTo>
                  <a:pt x="100554" y="471472"/>
                </a:lnTo>
                <a:lnTo>
                  <a:pt x="104183" y="454332"/>
                </a:lnTo>
                <a:lnTo>
                  <a:pt x="108508" y="437191"/>
                </a:lnTo>
                <a:lnTo>
                  <a:pt x="113296" y="420048"/>
                </a:lnTo>
                <a:lnTo>
                  <a:pt x="118394" y="402904"/>
                </a:lnTo>
                <a:lnTo>
                  <a:pt x="122744" y="386713"/>
                </a:lnTo>
                <a:lnTo>
                  <a:pt x="130118" y="356023"/>
                </a:lnTo>
                <a:lnTo>
                  <a:pt x="134370" y="340218"/>
                </a:lnTo>
                <a:lnTo>
                  <a:pt x="144175" y="307418"/>
                </a:lnTo>
                <a:lnTo>
                  <a:pt x="149457" y="291623"/>
                </a:lnTo>
                <a:lnTo>
                  <a:pt x="160405" y="261373"/>
                </a:lnTo>
                <a:lnTo>
                  <a:pt x="165040" y="247591"/>
                </a:lnTo>
                <a:lnTo>
                  <a:pt x="169081" y="234593"/>
                </a:lnTo>
                <a:lnTo>
                  <a:pt x="176112" y="209039"/>
                </a:lnTo>
                <a:lnTo>
                  <a:pt x="185425" y="169782"/>
                </a:lnTo>
                <a:lnTo>
                  <a:pt x="202855" y="106157"/>
                </a:lnTo>
                <a:lnTo>
                  <a:pt x="208585" y="87186"/>
                </a:lnTo>
                <a:lnTo>
                  <a:pt x="217166" y="60440"/>
                </a:lnTo>
                <a:lnTo>
                  <a:pt x="222884" y="45595"/>
                </a:lnTo>
                <a:lnTo>
                  <a:pt x="228917" y="29067"/>
                </a:lnTo>
                <a:lnTo>
                  <a:pt x="230705" y="15597"/>
                </a:lnTo>
                <a:lnTo>
                  <a:pt x="230956" y="10398"/>
                </a:lnTo>
                <a:lnTo>
                  <a:pt x="232076" y="6932"/>
                </a:lnTo>
                <a:lnTo>
                  <a:pt x="233774" y="4622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86"/>
          <p:cNvSpPr/>
          <p:nvPr/>
        </p:nvSpPr>
        <p:spPr>
          <a:xfrm>
            <a:off x="8030350" y="1645920"/>
            <a:ext cx="244970" cy="994411"/>
          </a:xfrm>
          <a:custGeom>
            <a:avLst/>
            <a:gdLst/>
            <a:ahLst/>
            <a:cxnLst/>
            <a:rect l="0" t="0" r="0" b="0"/>
            <a:pathLst>
              <a:path w="244970" h="994411">
                <a:moveTo>
                  <a:pt x="4940" y="994410"/>
                </a:moveTo>
                <a:lnTo>
                  <a:pt x="4940" y="986190"/>
                </a:lnTo>
                <a:lnTo>
                  <a:pt x="389" y="981391"/>
                </a:lnTo>
                <a:lnTo>
                  <a:pt x="0" y="978110"/>
                </a:lnTo>
                <a:lnTo>
                  <a:pt x="4381" y="948262"/>
                </a:lnTo>
                <a:lnTo>
                  <a:pt x="4866" y="920058"/>
                </a:lnTo>
                <a:lnTo>
                  <a:pt x="4933" y="873888"/>
                </a:lnTo>
                <a:lnTo>
                  <a:pt x="9488" y="848527"/>
                </a:lnTo>
                <a:lnTo>
                  <a:pt x="12320" y="818364"/>
                </a:lnTo>
                <a:lnTo>
                  <a:pt x="13159" y="789848"/>
                </a:lnTo>
                <a:lnTo>
                  <a:pt x="17958" y="763301"/>
                </a:lnTo>
                <a:lnTo>
                  <a:pt x="50673" y="631466"/>
                </a:lnTo>
                <a:lnTo>
                  <a:pt x="53840" y="606089"/>
                </a:lnTo>
                <a:lnTo>
                  <a:pt x="57153" y="579887"/>
                </a:lnTo>
                <a:lnTo>
                  <a:pt x="60704" y="567567"/>
                </a:lnTo>
                <a:lnTo>
                  <a:pt x="64976" y="555542"/>
                </a:lnTo>
                <a:lnTo>
                  <a:pt x="72263" y="532023"/>
                </a:lnTo>
                <a:lnTo>
                  <a:pt x="78675" y="508869"/>
                </a:lnTo>
                <a:lnTo>
                  <a:pt x="84701" y="485879"/>
                </a:lnTo>
                <a:lnTo>
                  <a:pt x="90555" y="460421"/>
                </a:lnTo>
                <a:lnTo>
                  <a:pt x="96330" y="434184"/>
                </a:lnTo>
                <a:lnTo>
                  <a:pt x="102073" y="409823"/>
                </a:lnTo>
                <a:lnTo>
                  <a:pt x="105890" y="397040"/>
                </a:lnTo>
                <a:lnTo>
                  <a:pt x="110340" y="383756"/>
                </a:lnTo>
                <a:lnTo>
                  <a:pt x="115211" y="370137"/>
                </a:lnTo>
                <a:lnTo>
                  <a:pt x="119412" y="357248"/>
                </a:lnTo>
                <a:lnTo>
                  <a:pt x="126618" y="332767"/>
                </a:lnTo>
                <a:lnTo>
                  <a:pt x="132996" y="306646"/>
                </a:lnTo>
                <a:lnTo>
                  <a:pt x="139959" y="280114"/>
                </a:lnTo>
                <a:lnTo>
                  <a:pt x="144482" y="267705"/>
                </a:lnTo>
                <a:lnTo>
                  <a:pt x="149404" y="255623"/>
                </a:lnTo>
                <a:lnTo>
                  <a:pt x="153637" y="243757"/>
                </a:lnTo>
                <a:lnTo>
                  <a:pt x="160880" y="220414"/>
                </a:lnTo>
                <a:lnTo>
                  <a:pt x="167274" y="197339"/>
                </a:lnTo>
                <a:lnTo>
                  <a:pt x="174243" y="175336"/>
                </a:lnTo>
                <a:lnTo>
                  <a:pt x="178769" y="165468"/>
                </a:lnTo>
                <a:lnTo>
                  <a:pt x="183691" y="156032"/>
                </a:lnTo>
                <a:lnTo>
                  <a:pt x="187925" y="146884"/>
                </a:lnTo>
                <a:lnTo>
                  <a:pt x="195169" y="129099"/>
                </a:lnTo>
                <a:lnTo>
                  <a:pt x="201563" y="111670"/>
                </a:lnTo>
                <a:lnTo>
                  <a:pt x="213429" y="77197"/>
                </a:lnTo>
                <a:lnTo>
                  <a:pt x="219205" y="62567"/>
                </a:lnTo>
                <a:lnTo>
                  <a:pt x="224946" y="50667"/>
                </a:lnTo>
                <a:lnTo>
                  <a:pt x="230673" y="42204"/>
                </a:lnTo>
                <a:lnTo>
                  <a:pt x="233853" y="32727"/>
                </a:lnTo>
                <a:lnTo>
                  <a:pt x="234701" y="27533"/>
                </a:lnTo>
                <a:lnTo>
                  <a:pt x="238184" y="19222"/>
                </a:lnTo>
                <a:lnTo>
                  <a:pt x="243629" y="10676"/>
                </a:lnTo>
                <a:lnTo>
                  <a:pt x="244374" y="6967"/>
                </a:lnTo>
                <a:lnTo>
                  <a:pt x="2449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87"/>
          <p:cNvSpPr/>
          <p:nvPr/>
        </p:nvSpPr>
        <p:spPr>
          <a:xfrm>
            <a:off x="8250794" y="1663064"/>
            <a:ext cx="166603" cy="720092"/>
          </a:xfrm>
          <a:custGeom>
            <a:avLst/>
            <a:gdLst/>
            <a:ahLst/>
            <a:cxnLst/>
            <a:rect l="0" t="0" r="0" b="0"/>
            <a:pathLst>
              <a:path w="166603" h="720092">
                <a:moveTo>
                  <a:pt x="7381" y="720091"/>
                </a:moveTo>
                <a:lnTo>
                  <a:pt x="7381" y="715540"/>
                </a:lnTo>
                <a:lnTo>
                  <a:pt x="6429" y="713246"/>
                </a:lnTo>
                <a:lnTo>
                  <a:pt x="1489" y="705468"/>
                </a:lnTo>
                <a:lnTo>
                  <a:pt x="0" y="699939"/>
                </a:lnTo>
                <a:lnTo>
                  <a:pt x="1879" y="691767"/>
                </a:lnTo>
                <a:lnTo>
                  <a:pt x="4935" y="681785"/>
                </a:lnTo>
                <a:lnTo>
                  <a:pt x="6897" y="659854"/>
                </a:lnTo>
                <a:lnTo>
                  <a:pt x="8118" y="647599"/>
                </a:lnTo>
                <a:lnTo>
                  <a:pt x="11836" y="632627"/>
                </a:lnTo>
                <a:lnTo>
                  <a:pt x="16664" y="618988"/>
                </a:lnTo>
                <a:lnTo>
                  <a:pt x="19284" y="612684"/>
                </a:lnTo>
                <a:lnTo>
                  <a:pt x="22196" y="598059"/>
                </a:lnTo>
                <a:lnTo>
                  <a:pt x="24443" y="582034"/>
                </a:lnTo>
                <a:lnTo>
                  <a:pt x="28616" y="565387"/>
                </a:lnTo>
                <a:lnTo>
                  <a:pt x="31107" y="545924"/>
                </a:lnTo>
                <a:lnTo>
                  <a:pt x="33165" y="524573"/>
                </a:lnTo>
                <a:lnTo>
                  <a:pt x="37255" y="502384"/>
                </a:lnTo>
                <a:lnTo>
                  <a:pt x="42248" y="479822"/>
                </a:lnTo>
                <a:lnTo>
                  <a:pt x="44913" y="468471"/>
                </a:lnTo>
                <a:lnTo>
                  <a:pt x="46691" y="457094"/>
                </a:lnTo>
                <a:lnTo>
                  <a:pt x="47874" y="445700"/>
                </a:lnTo>
                <a:lnTo>
                  <a:pt x="48664" y="434293"/>
                </a:lnTo>
                <a:lnTo>
                  <a:pt x="50142" y="422879"/>
                </a:lnTo>
                <a:lnTo>
                  <a:pt x="52082" y="411460"/>
                </a:lnTo>
                <a:lnTo>
                  <a:pt x="70353" y="319538"/>
                </a:lnTo>
                <a:lnTo>
                  <a:pt x="74127" y="306370"/>
                </a:lnTo>
                <a:lnTo>
                  <a:pt x="78548" y="293782"/>
                </a:lnTo>
                <a:lnTo>
                  <a:pt x="83401" y="281580"/>
                </a:lnTo>
                <a:lnTo>
                  <a:pt x="87589" y="269635"/>
                </a:lnTo>
                <a:lnTo>
                  <a:pt x="91333" y="257862"/>
                </a:lnTo>
                <a:lnTo>
                  <a:pt x="94781" y="246203"/>
                </a:lnTo>
                <a:lnTo>
                  <a:pt x="98986" y="234621"/>
                </a:lnTo>
                <a:lnTo>
                  <a:pt x="103692" y="223089"/>
                </a:lnTo>
                <a:lnTo>
                  <a:pt x="108736" y="211591"/>
                </a:lnTo>
                <a:lnTo>
                  <a:pt x="113051" y="200116"/>
                </a:lnTo>
                <a:lnTo>
                  <a:pt x="116880" y="188656"/>
                </a:lnTo>
                <a:lnTo>
                  <a:pt x="120385" y="177206"/>
                </a:lnTo>
                <a:lnTo>
                  <a:pt x="126820" y="154323"/>
                </a:lnTo>
                <a:lnTo>
                  <a:pt x="131902" y="132406"/>
                </a:lnTo>
                <a:lnTo>
                  <a:pt x="134161" y="113140"/>
                </a:lnTo>
                <a:lnTo>
                  <a:pt x="137705" y="95052"/>
                </a:lnTo>
                <a:lnTo>
                  <a:pt x="142455" y="78441"/>
                </a:lnTo>
                <a:lnTo>
                  <a:pt x="145055" y="71344"/>
                </a:lnTo>
                <a:lnTo>
                  <a:pt x="149532" y="58379"/>
                </a:lnTo>
                <a:lnTo>
                  <a:pt x="153004" y="41322"/>
                </a:lnTo>
                <a:lnTo>
                  <a:pt x="157192" y="33288"/>
                </a:lnTo>
                <a:lnTo>
                  <a:pt x="159689" y="24002"/>
                </a:lnTo>
                <a:lnTo>
                  <a:pt x="161570" y="2095"/>
                </a:lnTo>
                <a:lnTo>
                  <a:pt x="162560" y="1397"/>
                </a:lnTo>
                <a:lnTo>
                  <a:pt x="166202" y="621"/>
                </a:lnTo>
                <a:lnTo>
                  <a:pt x="166602" y="414"/>
                </a:lnTo>
                <a:lnTo>
                  <a:pt x="1616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88"/>
          <p:cNvSpPr/>
          <p:nvPr/>
        </p:nvSpPr>
        <p:spPr>
          <a:xfrm>
            <a:off x="5360670" y="1174537"/>
            <a:ext cx="600076" cy="25614"/>
          </a:xfrm>
          <a:custGeom>
            <a:avLst/>
            <a:gdLst/>
            <a:ahLst/>
            <a:cxnLst/>
            <a:rect l="0" t="0" r="0" b="0"/>
            <a:pathLst>
              <a:path w="600076" h="25614">
                <a:moveTo>
                  <a:pt x="0" y="8468"/>
                </a:moveTo>
                <a:lnTo>
                  <a:pt x="120177" y="8468"/>
                </a:lnTo>
                <a:lnTo>
                  <a:pt x="128695" y="7515"/>
                </a:lnTo>
                <a:lnTo>
                  <a:pt x="137232" y="5928"/>
                </a:lnTo>
                <a:lnTo>
                  <a:pt x="145781" y="3917"/>
                </a:lnTo>
                <a:lnTo>
                  <a:pt x="154337" y="2576"/>
                </a:lnTo>
                <a:lnTo>
                  <a:pt x="162899" y="1682"/>
                </a:lnTo>
                <a:lnTo>
                  <a:pt x="171464" y="1087"/>
                </a:lnTo>
                <a:lnTo>
                  <a:pt x="180984" y="689"/>
                </a:lnTo>
                <a:lnTo>
                  <a:pt x="201722" y="248"/>
                </a:lnTo>
                <a:lnTo>
                  <a:pt x="234818" y="0"/>
                </a:lnTo>
                <a:lnTo>
                  <a:pt x="246080" y="917"/>
                </a:lnTo>
                <a:lnTo>
                  <a:pt x="257398" y="2482"/>
                </a:lnTo>
                <a:lnTo>
                  <a:pt x="268753" y="4477"/>
                </a:lnTo>
                <a:lnTo>
                  <a:pt x="279181" y="5807"/>
                </a:lnTo>
                <a:lnTo>
                  <a:pt x="288991" y="6694"/>
                </a:lnTo>
                <a:lnTo>
                  <a:pt x="298388" y="7285"/>
                </a:lnTo>
                <a:lnTo>
                  <a:pt x="308463" y="7679"/>
                </a:lnTo>
                <a:lnTo>
                  <a:pt x="339892" y="8234"/>
                </a:lnTo>
                <a:lnTo>
                  <a:pt x="385366" y="8437"/>
                </a:lnTo>
                <a:lnTo>
                  <a:pt x="394071" y="9400"/>
                </a:lnTo>
                <a:lnTo>
                  <a:pt x="402731" y="10994"/>
                </a:lnTo>
                <a:lnTo>
                  <a:pt x="411362" y="13009"/>
                </a:lnTo>
                <a:lnTo>
                  <a:pt x="419974" y="14353"/>
                </a:lnTo>
                <a:lnTo>
                  <a:pt x="428573" y="15249"/>
                </a:lnTo>
                <a:lnTo>
                  <a:pt x="437162" y="15846"/>
                </a:lnTo>
                <a:lnTo>
                  <a:pt x="454327" y="16509"/>
                </a:lnTo>
                <a:lnTo>
                  <a:pt x="480055" y="16883"/>
                </a:lnTo>
                <a:lnTo>
                  <a:pt x="535516" y="17031"/>
                </a:lnTo>
                <a:lnTo>
                  <a:pt x="541796" y="17986"/>
                </a:lnTo>
                <a:lnTo>
                  <a:pt x="547887" y="19576"/>
                </a:lnTo>
                <a:lnTo>
                  <a:pt x="553853" y="21588"/>
                </a:lnTo>
                <a:lnTo>
                  <a:pt x="559735" y="22930"/>
                </a:lnTo>
                <a:lnTo>
                  <a:pt x="565562" y="23824"/>
                </a:lnTo>
                <a:lnTo>
                  <a:pt x="571351" y="24420"/>
                </a:lnTo>
                <a:lnTo>
                  <a:pt x="580324" y="25083"/>
                </a:lnTo>
                <a:lnTo>
                  <a:pt x="598689" y="25603"/>
                </a:lnTo>
                <a:lnTo>
                  <a:pt x="600075" y="25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89"/>
          <p:cNvSpPr/>
          <p:nvPr/>
        </p:nvSpPr>
        <p:spPr>
          <a:xfrm>
            <a:off x="6072187" y="1122997"/>
            <a:ext cx="642939" cy="34291"/>
          </a:xfrm>
          <a:custGeom>
            <a:avLst/>
            <a:gdLst/>
            <a:ahLst/>
            <a:cxnLst/>
            <a:rect l="0" t="0" r="0" b="0"/>
            <a:pathLst>
              <a:path w="642939" h="34291">
                <a:moveTo>
                  <a:pt x="0" y="25718"/>
                </a:moveTo>
                <a:lnTo>
                  <a:pt x="8219" y="33937"/>
                </a:lnTo>
                <a:lnTo>
                  <a:pt x="25927" y="34276"/>
                </a:lnTo>
                <a:lnTo>
                  <a:pt x="71617" y="34290"/>
                </a:lnTo>
                <a:lnTo>
                  <a:pt x="78225" y="33337"/>
                </a:lnTo>
                <a:lnTo>
                  <a:pt x="84535" y="31750"/>
                </a:lnTo>
                <a:lnTo>
                  <a:pt x="90646" y="29739"/>
                </a:lnTo>
                <a:lnTo>
                  <a:pt x="96626" y="28399"/>
                </a:lnTo>
                <a:lnTo>
                  <a:pt x="102517" y="27505"/>
                </a:lnTo>
                <a:lnTo>
                  <a:pt x="115096" y="26512"/>
                </a:lnTo>
                <a:lnTo>
                  <a:pt x="130211" y="26071"/>
                </a:lnTo>
                <a:lnTo>
                  <a:pt x="201232" y="25727"/>
                </a:lnTo>
                <a:lnTo>
                  <a:pt x="427072" y="25718"/>
                </a:lnTo>
                <a:lnTo>
                  <a:pt x="437114" y="24765"/>
                </a:lnTo>
                <a:lnTo>
                  <a:pt x="447620" y="23178"/>
                </a:lnTo>
                <a:lnTo>
                  <a:pt x="458433" y="21167"/>
                </a:lnTo>
                <a:lnTo>
                  <a:pt x="468499" y="19826"/>
                </a:lnTo>
                <a:lnTo>
                  <a:pt x="478068" y="18933"/>
                </a:lnTo>
                <a:lnTo>
                  <a:pt x="496320" y="17939"/>
                </a:lnTo>
                <a:lnTo>
                  <a:pt x="513956" y="17498"/>
                </a:lnTo>
                <a:lnTo>
                  <a:pt x="522660" y="16428"/>
                </a:lnTo>
                <a:lnTo>
                  <a:pt x="531320" y="14762"/>
                </a:lnTo>
                <a:lnTo>
                  <a:pt x="539951" y="12699"/>
                </a:lnTo>
                <a:lnTo>
                  <a:pt x="548563" y="11323"/>
                </a:lnTo>
                <a:lnTo>
                  <a:pt x="557161" y="10406"/>
                </a:lnTo>
                <a:lnTo>
                  <a:pt x="574335" y="9388"/>
                </a:lnTo>
                <a:lnTo>
                  <a:pt x="591493" y="8935"/>
                </a:lnTo>
                <a:lnTo>
                  <a:pt x="626454" y="8604"/>
                </a:lnTo>
                <a:lnTo>
                  <a:pt x="630044" y="7641"/>
                </a:lnTo>
                <a:lnTo>
                  <a:pt x="633389" y="6047"/>
                </a:lnTo>
                <a:lnTo>
                  <a:pt x="6429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90"/>
          <p:cNvSpPr/>
          <p:nvPr/>
        </p:nvSpPr>
        <p:spPr>
          <a:xfrm>
            <a:off x="6663724" y="4706302"/>
            <a:ext cx="51401" cy="59860"/>
          </a:xfrm>
          <a:custGeom>
            <a:avLst/>
            <a:gdLst/>
            <a:ahLst/>
            <a:cxnLst/>
            <a:rect l="0" t="0" r="0" b="0"/>
            <a:pathLst>
              <a:path w="51401" h="59860">
                <a:moveTo>
                  <a:pt x="25683" y="8573"/>
                </a:moveTo>
                <a:lnTo>
                  <a:pt x="46921" y="8573"/>
                </a:lnTo>
                <a:lnTo>
                  <a:pt x="48415" y="9526"/>
                </a:lnTo>
                <a:lnTo>
                  <a:pt x="49410" y="11113"/>
                </a:lnTo>
                <a:lnTo>
                  <a:pt x="51008" y="15954"/>
                </a:lnTo>
                <a:lnTo>
                  <a:pt x="51139" y="17303"/>
                </a:lnTo>
                <a:lnTo>
                  <a:pt x="51226" y="19156"/>
                </a:lnTo>
                <a:lnTo>
                  <a:pt x="51366" y="24422"/>
                </a:lnTo>
                <a:lnTo>
                  <a:pt x="51400" y="33904"/>
                </a:lnTo>
                <a:lnTo>
                  <a:pt x="50447" y="34032"/>
                </a:lnTo>
                <a:lnTo>
                  <a:pt x="48860" y="34119"/>
                </a:lnTo>
                <a:lnTo>
                  <a:pt x="44557" y="34214"/>
                </a:lnTo>
                <a:lnTo>
                  <a:pt x="30162" y="34288"/>
                </a:lnTo>
                <a:lnTo>
                  <a:pt x="28669" y="33336"/>
                </a:lnTo>
                <a:lnTo>
                  <a:pt x="27674" y="31749"/>
                </a:lnTo>
                <a:lnTo>
                  <a:pt x="27011" y="29739"/>
                </a:lnTo>
                <a:lnTo>
                  <a:pt x="25615" y="28398"/>
                </a:lnTo>
                <a:lnTo>
                  <a:pt x="23733" y="27505"/>
                </a:lnTo>
                <a:lnTo>
                  <a:pt x="21526" y="26909"/>
                </a:lnTo>
                <a:lnTo>
                  <a:pt x="20054" y="25559"/>
                </a:lnTo>
                <a:lnTo>
                  <a:pt x="19072" y="23707"/>
                </a:lnTo>
                <a:lnTo>
                  <a:pt x="18419" y="21520"/>
                </a:lnTo>
                <a:lnTo>
                  <a:pt x="17030" y="19109"/>
                </a:lnTo>
                <a:lnTo>
                  <a:pt x="15152" y="16550"/>
                </a:lnTo>
                <a:lnTo>
                  <a:pt x="8926" y="9040"/>
                </a:lnTo>
                <a:lnTo>
                  <a:pt x="9749" y="7931"/>
                </a:lnTo>
                <a:lnTo>
                  <a:pt x="11250" y="6240"/>
                </a:lnTo>
                <a:lnTo>
                  <a:pt x="15953" y="1233"/>
                </a:lnTo>
                <a:lnTo>
                  <a:pt x="17292" y="821"/>
                </a:lnTo>
                <a:lnTo>
                  <a:pt x="19137" y="548"/>
                </a:lnTo>
                <a:lnTo>
                  <a:pt x="24390" y="108"/>
                </a:lnTo>
                <a:lnTo>
                  <a:pt x="27648" y="48"/>
                </a:lnTo>
                <a:lnTo>
                  <a:pt x="38420" y="3"/>
                </a:lnTo>
                <a:lnTo>
                  <a:pt x="39889" y="954"/>
                </a:lnTo>
                <a:lnTo>
                  <a:pt x="40869" y="2541"/>
                </a:lnTo>
                <a:lnTo>
                  <a:pt x="41522" y="4551"/>
                </a:lnTo>
                <a:lnTo>
                  <a:pt x="42910" y="5892"/>
                </a:lnTo>
                <a:lnTo>
                  <a:pt x="44788" y="6786"/>
                </a:lnTo>
                <a:lnTo>
                  <a:pt x="46991" y="7381"/>
                </a:lnTo>
                <a:lnTo>
                  <a:pt x="48462" y="8731"/>
                </a:lnTo>
                <a:lnTo>
                  <a:pt x="49441" y="10583"/>
                </a:lnTo>
                <a:lnTo>
                  <a:pt x="50094" y="12770"/>
                </a:lnTo>
                <a:lnTo>
                  <a:pt x="50530" y="15181"/>
                </a:lnTo>
                <a:lnTo>
                  <a:pt x="50820" y="17741"/>
                </a:lnTo>
                <a:lnTo>
                  <a:pt x="51014" y="20400"/>
                </a:lnTo>
                <a:lnTo>
                  <a:pt x="50190" y="23125"/>
                </a:lnTo>
                <a:lnTo>
                  <a:pt x="48688" y="25894"/>
                </a:lnTo>
                <a:lnTo>
                  <a:pt x="46735" y="28693"/>
                </a:lnTo>
                <a:lnTo>
                  <a:pt x="45433" y="31511"/>
                </a:lnTo>
                <a:lnTo>
                  <a:pt x="44564" y="34342"/>
                </a:lnTo>
                <a:lnTo>
                  <a:pt x="43986" y="37182"/>
                </a:lnTo>
                <a:lnTo>
                  <a:pt x="42648" y="40028"/>
                </a:lnTo>
                <a:lnTo>
                  <a:pt x="40803" y="42878"/>
                </a:lnTo>
                <a:lnTo>
                  <a:pt x="38620" y="45731"/>
                </a:lnTo>
                <a:lnTo>
                  <a:pt x="37165" y="48584"/>
                </a:lnTo>
                <a:lnTo>
                  <a:pt x="36196" y="51440"/>
                </a:lnTo>
                <a:lnTo>
                  <a:pt x="35549" y="54296"/>
                </a:lnTo>
                <a:lnTo>
                  <a:pt x="34165" y="56199"/>
                </a:lnTo>
                <a:lnTo>
                  <a:pt x="32290" y="57469"/>
                </a:lnTo>
                <a:lnTo>
                  <a:pt x="30088" y="58316"/>
                </a:lnTo>
                <a:lnTo>
                  <a:pt x="27667" y="58880"/>
                </a:lnTo>
                <a:lnTo>
                  <a:pt x="25101" y="59256"/>
                </a:lnTo>
                <a:lnTo>
                  <a:pt x="18689" y="59859"/>
                </a:lnTo>
                <a:lnTo>
                  <a:pt x="18163" y="58956"/>
                </a:lnTo>
                <a:lnTo>
                  <a:pt x="17812" y="57401"/>
                </a:lnTo>
                <a:lnTo>
                  <a:pt x="17579" y="55413"/>
                </a:lnTo>
                <a:lnTo>
                  <a:pt x="16469" y="54087"/>
                </a:lnTo>
                <a:lnTo>
                  <a:pt x="14779" y="53203"/>
                </a:lnTo>
                <a:lnTo>
                  <a:pt x="12699" y="52614"/>
                </a:lnTo>
                <a:lnTo>
                  <a:pt x="11311" y="51268"/>
                </a:lnTo>
                <a:lnTo>
                  <a:pt x="10387" y="49419"/>
                </a:lnTo>
                <a:lnTo>
                  <a:pt x="9770" y="47234"/>
                </a:lnTo>
                <a:lnTo>
                  <a:pt x="8407" y="44824"/>
                </a:lnTo>
                <a:lnTo>
                  <a:pt x="6546" y="42265"/>
                </a:lnTo>
                <a:lnTo>
                  <a:pt x="4353" y="39607"/>
                </a:lnTo>
                <a:lnTo>
                  <a:pt x="2890" y="36882"/>
                </a:lnTo>
                <a:lnTo>
                  <a:pt x="1916" y="34113"/>
                </a:lnTo>
                <a:lnTo>
                  <a:pt x="1266" y="31315"/>
                </a:lnTo>
                <a:lnTo>
                  <a:pt x="832" y="28496"/>
                </a:lnTo>
                <a:lnTo>
                  <a:pt x="543" y="25665"/>
                </a:lnTo>
                <a:lnTo>
                  <a:pt x="351" y="22825"/>
                </a:lnTo>
                <a:lnTo>
                  <a:pt x="222" y="19980"/>
                </a:lnTo>
                <a:lnTo>
                  <a:pt x="0" y="10263"/>
                </a:lnTo>
                <a:lnTo>
                  <a:pt x="941" y="9700"/>
                </a:lnTo>
                <a:lnTo>
                  <a:pt x="2521" y="9324"/>
                </a:lnTo>
                <a:lnTo>
                  <a:pt x="4527" y="9073"/>
                </a:lnTo>
                <a:lnTo>
                  <a:pt x="5864" y="7954"/>
                </a:lnTo>
                <a:lnTo>
                  <a:pt x="6755" y="6255"/>
                </a:lnTo>
                <a:lnTo>
                  <a:pt x="8186" y="1236"/>
                </a:lnTo>
                <a:lnTo>
                  <a:pt x="9256" y="824"/>
                </a:lnTo>
                <a:lnTo>
                  <a:pt x="10922" y="549"/>
                </a:lnTo>
                <a:lnTo>
                  <a:pt x="12984" y="366"/>
                </a:lnTo>
                <a:lnTo>
                  <a:pt x="15312" y="1197"/>
                </a:lnTo>
                <a:lnTo>
                  <a:pt x="17817" y="2703"/>
                </a:lnTo>
                <a:lnTo>
                  <a:pt x="20440" y="4660"/>
                </a:lnTo>
                <a:lnTo>
                  <a:pt x="23139" y="5964"/>
                </a:lnTo>
                <a:lnTo>
                  <a:pt x="25892" y="6833"/>
                </a:lnTo>
                <a:lnTo>
                  <a:pt x="32604" y="8229"/>
                </a:lnTo>
                <a:lnTo>
                  <a:pt x="34107" y="8343"/>
                </a:lnTo>
                <a:lnTo>
                  <a:pt x="36061" y="8420"/>
                </a:lnTo>
                <a:lnTo>
                  <a:pt x="41491" y="8543"/>
                </a:lnTo>
                <a:lnTo>
                  <a:pt x="42889" y="9505"/>
                </a:lnTo>
                <a:lnTo>
                  <a:pt x="44774" y="11099"/>
                </a:lnTo>
                <a:lnTo>
                  <a:pt x="51013" y="16791"/>
                </a:lnTo>
                <a:lnTo>
                  <a:pt x="51142" y="17862"/>
                </a:lnTo>
                <a:lnTo>
                  <a:pt x="51228" y="19528"/>
                </a:lnTo>
                <a:lnTo>
                  <a:pt x="51398" y="25610"/>
                </a:lnTo>
                <a:lnTo>
                  <a:pt x="48860" y="23130"/>
                </a:lnTo>
                <a:lnTo>
                  <a:pt x="44020" y="18328"/>
                </a:lnTo>
                <a:lnTo>
                  <a:pt x="42669" y="17933"/>
                </a:lnTo>
                <a:lnTo>
                  <a:pt x="40817" y="17670"/>
                </a:lnTo>
                <a:lnTo>
                  <a:pt x="38630" y="17496"/>
                </a:lnTo>
                <a:lnTo>
                  <a:pt x="36220" y="16426"/>
                </a:lnTo>
                <a:lnTo>
                  <a:pt x="33660" y="14761"/>
                </a:lnTo>
                <a:lnTo>
                  <a:pt x="26150" y="8934"/>
                </a:lnTo>
                <a:lnTo>
                  <a:pt x="17272" y="161"/>
                </a:lnTo>
                <a:lnTo>
                  <a:pt x="171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91"/>
          <p:cNvSpPr/>
          <p:nvPr/>
        </p:nvSpPr>
        <p:spPr>
          <a:xfrm>
            <a:off x="6680834" y="470630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92"/>
          <p:cNvSpPr/>
          <p:nvPr/>
        </p:nvSpPr>
        <p:spPr>
          <a:xfrm>
            <a:off x="6878002" y="4311967"/>
            <a:ext cx="51042" cy="50204"/>
          </a:xfrm>
          <a:custGeom>
            <a:avLst/>
            <a:gdLst/>
            <a:ahLst/>
            <a:cxnLst/>
            <a:rect l="0" t="0" r="0" b="0"/>
            <a:pathLst>
              <a:path w="51042" h="50204">
                <a:moveTo>
                  <a:pt x="25717" y="0"/>
                </a:moveTo>
                <a:lnTo>
                  <a:pt x="25717" y="37265"/>
                </a:lnTo>
                <a:lnTo>
                  <a:pt x="24765" y="39130"/>
                </a:lnTo>
                <a:lnTo>
                  <a:pt x="23178" y="40375"/>
                </a:lnTo>
                <a:lnTo>
                  <a:pt x="18337" y="42371"/>
                </a:lnTo>
                <a:lnTo>
                  <a:pt x="16987" y="42535"/>
                </a:lnTo>
                <a:lnTo>
                  <a:pt x="15135" y="42644"/>
                </a:lnTo>
                <a:lnTo>
                  <a:pt x="9869" y="42819"/>
                </a:lnTo>
                <a:lnTo>
                  <a:pt x="1306" y="42859"/>
                </a:lnTo>
                <a:lnTo>
                  <a:pt x="870" y="41908"/>
                </a:lnTo>
                <a:lnTo>
                  <a:pt x="580" y="40321"/>
                </a:lnTo>
                <a:lnTo>
                  <a:pt x="387" y="38310"/>
                </a:lnTo>
                <a:lnTo>
                  <a:pt x="258" y="36018"/>
                </a:lnTo>
                <a:lnTo>
                  <a:pt x="34" y="27262"/>
                </a:lnTo>
                <a:lnTo>
                  <a:pt x="0" y="12711"/>
                </a:lnTo>
                <a:lnTo>
                  <a:pt x="953" y="11331"/>
                </a:lnTo>
                <a:lnTo>
                  <a:pt x="2540" y="10412"/>
                </a:lnTo>
                <a:lnTo>
                  <a:pt x="7381" y="8936"/>
                </a:lnTo>
                <a:lnTo>
                  <a:pt x="8731" y="8815"/>
                </a:lnTo>
                <a:lnTo>
                  <a:pt x="10583" y="8734"/>
                </a:lnTo>
                <a:lnTo>
                  <a:pt x="15181" y="8644"/>
                </a:lnTo>
                <a:lnTo>
                  <a:pt x="20400" y="8604"/>
                </a:lnTo>
                <a:lnTo>
                  <a:pt x="22172" y="9546"/>
                </a:lnTo>
                <a:lnTo>
                  <a:pt x="23354" y="11127"/>
                </a:lnTo>
                <a:lnTo>
                  <a:pt x="24142" y="13133"/>
                </a:lnTo>
                <a:lnTo>
                  <a:pt x="25620" y="14470"/>
                </a:lnTo>
                <a:lnTo>
                  <a:pt x="27557" y="15362"/>
                </a:lnTo>
                <a:lnTo>
                  <a:pt x="29801" y="15956"/>
                </a:lnTo>
                <a:lnTo>
                  <a:pt x="31297" y="17305"/>
                </a:lnTo>
                <a:lnTo>
                  <a:pt x="32296" y="19157"/>
                </a:lnTo>
                <a:lnTo>
                  <a:pt x="33897" y="24422"/>
                </a:lnTo>
                <a:lnTo>
                  <a:pt x="34028" y="25806"/>
                </a:lnTo>
                <a:lnTo>
                  <a:pt x="34115" y="27682"/>
                </a:lnTo>
                <a:lnTo>
                  <a:pt x="34173" y="29885"/>
                </a:lnTo>
                <a:lnTo>
                  <a:pt x="35165" y="32305"/>
                </a:lnTo>
                <a:lnTo>
                  <a:pt x="36779" y="34872"/>
                </a:lnTo>
                <a:lnTo>
                  <a:pt x="41660" y="41284"/>
                </a:lnTo>
                <a:lnTo>
                  <a:pt x="41108" y="41811"/>
                </a:lnTo>
                <a:lnTo>
                  <a:pt x="39788" y="42161"/>
                </a:lnTo>
                <a:lnTo>
                  <a:pt x="37956" y="42395"/>
                </a:lnTo>
                <a:lnTo>
                  <a:pt x="35781" y="43503"/>
                </a:lnTo>
                <a:lnTo>
                  <a:pt x="33379" y="45195"/>
                </a:lnTo>
                <a:lnTo>
                  <a:pt x="27231" y="50203"/>
                </a:lnTo>
                <a:lnTo>
                  <a:pt x="26726" y="49661"/>
                </a:lnTo>
                <a:lnTo>
                  <a:pt x="26390" y="48347"/>
                </a:lnTo>
                <a:lnTo>
                  <a:pt x="26166" y="46519"/>
                </a:lnTo>
                <a:lnTo>
                  <a:pt x="25064" y="45300"/>
                </a:lnTo>
                <a:lnTo>
                  <a:pt x="23377" y="44488"/>
                </a:lnTo>
                <a:lnTo>
                  <a:pt x="18376" y="43184"/>
                </a:lnTo>
                <a:lnTo>
                  <a:pt x="17013" y="42124"/>
                </a:lnTo>
                <a:lnTo>
                  <a:pt x="15152" y="40465"/>
                </a:lnTo>
                <a:lnTo>
                  <a:pt x="9872" y="35510"/>
                </a:lnTo>
                <a:lnTo>
                  <a:pt x="9439" y="34151"/>
                </a:lnTo>
                <a:lnTo>
                  <a:pt x="9150" y="32292"/>
                </a:lnTo>
                <a:lnTo>
                  <a:pt x="8958" y="30101"/>
                </a:lnTo>
                <a:lnTo>
                  <a:pt x="8829" y="27687"/>
                </a:lnTo>
                <a:lnTo>
                  <a:pt x="8686" y="22466"/>
                </a:lnTo>
                <a:lnTo>
                  <a:pt x="8607" y="14171"/>
                </a:lnTo>
                <a:lnTo>
                  <a:pt x="9548" y="11352"/>
                </a:lnTo>
                <a:lnTo>
                  <a:pt x="11127" y="8521"/>
                </a:lnTo>
                <a:lnTo>
                  <a:pt x="13133" y="5681"/>
                </a:lnTo>
                <a:lnTo>
                  <a:pt x="15423" y="3787"/>
                </a:lnTo>
                <a:lnTo>
                  <a:pt x="17902" y="2525"/>
                </a:lnTo>
                <a:lnTo>
                  <a:pt x="25261" y="148"/>
                </a:lnTo>
                <a:lnTo>
                  <a:pt x="26365" y="99"/>
                </a:lnTo>
                <a:lnTo>
                  <a:pt x="32471" y="29"/>
                </a:lnTo>
                <a:lnTo>
                  <a:pt x="41306" y="4"/>
                </a:lnTo>
                <a:lnTo>
                  <a:pt x="42777" y="955"/>
                </a:lnTo>
                <a:lnTo>
                  <a:pt x="44711" y="2542"/>
                </a:lnTo>
                <a:lnTo>
                  <a:pt x="46952" y="4552"/>
                </a:lnTo>
                <a:lnTo>
                  <a:pt x="48446" y="6844"/>
                </a:lnTo>
                <a:lnTo>
                  <a:pt x="49443" y="9326"/>
                </a:lnTo>
                <a:lnTo>
                  <a:pt x="50106" y="11932"/>
                </a:lnTo>
                <a:lnTo>
                  <a:pt x="50550" y="14622"/>
                </a:lnTo>
                <a:lnTo>
                  <a:pt x="50845" y="17368"/>
                </a:lnTo>
                <a:lnTo>
                  <a:pt x="51041" y="20151"/>
                </a:lnTo>
                <a:lnTo>
                  <a:pt x="50220" y="22007"/>
                </a:lnTo>
                <a:lnTo>
                  <a:pt x="48720" y="23244"/>
                </a:lnTo>
                <a:lnTo>
                  <a:pt x="46767" y="24068"/>
                </a:lnTo>
                <a:lnTo>
                  <a:pt x="45466" y="25570"/>
                </a:lnTo>
                <a:lnTo>
                  <a:pt x="44598" y="27525"/>
                </a:lnTo>
                <a:lnTo>
                  <a:pt x="42863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93"/>
          <p:cNvSpPr/>
          <p:nvPr/>
        </p:nvSpPr>
        <p:spPr>
          <a:xfrm>
            <a:off x="7075284" y="3900519"/>
            <a:ext cx="51278" cy="59935"/>
          </a:xfrm>
          <a:custGeom>
            <a:avLst/>
            <a:gdLst/>
            <a:ahLst/>
            <a:cxnLst/>
            <a:rect l="0" t="0" r="0" b="0"/>
            <a:pathLst>
              <a:path w="51278" h="59935">
                <a:moveTo>
                  <a:pt x="8458" y="25685"/>
                </a:moveTo>
                <a:lnTo>
                  <a:pt x="15839" y="25685"/>
                </a:lnTo>
                <a:lnTo>
                  <a:pt x="16236" y="26638"/>
                </a:lnTo>
                <a:lnTo>
                  <a:pt x="16501" y="28226"/>
                </a:lnTo>
                <a:lnTo>
                  <a:pt x="16678" y="30236"/>
                </a:lnTo>
                <a:lnTo>
                  <a:pt x="17748" y="32529"/>
                </a:lnTo>
                <a:lnTo>
                  <a:pt x="19413" y="35011"/>
                </a:lnTo>
                <a:lnTo>
                  <a:pt x="25241" y="42373"/>
                </a:lnTo>
                <a:lnTo>
                  <a:pt x="24409" y="43478"/>
                </a:lnTo>
                <a:lnTo>
                  <a:pt x="22902" y="45167"/>
                </a:lnTo>
                <a:lnTo>
                  <a:pt x="17374" y="51038"/>
                </a:lnTo>
                <a:lnTo>
                  <a:pt x="16307" y="51160"/>
                </a:lnTo>
                <a:lnTo>
                  <a:pt x="14643" y="51241"/>
                </a:lnTo>
                <a:lnTo>
                  <a:pt x="12582" y="51295"/>
                </a:lnTo>
                <a:lnTo>
                  <a:pt x="11207" y="50378"/>
                </a:lnTo>
                <a:lnTo>
                  <a:pt x="10291" y="48815"/>
                </a:lnTo>
                <a:lnTo>
                  <a:pt x="9680" y="46820"/>
                </a:lnTo>
                <a:lnTo>
                  <a:pt x="8320" y="45490"/>
                </a:lnTo>
                <a:lnTo>
                  <a:pt x="6461" y="44604"/>
                </a:lnTo>
                <a:lnTo>
                  <a:pt x="4269" y="44013"/>
                </a:lnTo>
                <a:lnTo>
                  <a:pt x="2807" y="42666"/>
                </a:lnTo>
                <a:lnTo>
                  <a:pt x="1834" y="40816"/>
                </a:lnTo>
                <a:lnTo>
                  <a:pt x="1184" y="38630"/>
                </a:lnTo>
                <a:lnTo>
                  <a:pt x="752" y="36220"/>
                </a:lnTo>
                <a:lnTo>
                  <a:pt x="463" y="33661"/>
                </a:lnTo>
                <a:lnTo>
                  <a:pt x="270" y="31003"/>
                </a:lnTo>
                <a:lnTo>
                  <a:pt x="143" y="28278"/>
                </a:lnTo>
                <a:lnTo>
                  <a:pt x="0" y="22710"/>
                </a:lnTo>
                <a:lnTo>
                  <a:pt x="914" y="19892"/>
                </a:lnTo>
                <a:lnTo>
                  <a:pt x="2477" y="17061"/>
                </a:lnTo>
                <a:lnTo>
                  <a:pt x="7276" y="10224"/>
                </a:lnTo>
                <a:lnTo>
                  <a:pt x="8623" y="8710"/>
                </a:lnTo>
                <a:lnTo>
                  <a:pt x="12659" y="4489"/>
                </a:lnTo>
                <a:lnTo>
                  <a:pt x="15069" y="2982"/>
                </a:lnTo>
                <a:lnTo>
                  <a:pt x="17628" y="1977"/>
                </a:lnTo>
                <a:lnTo>
                  <a:pt x="24028" y="365"/>
                </a:lnTo>
                <a:lnTo>
                  <a:pt x="24553" y="1185"/>
                </a:lnTo>
                <a:lnTo>
                  <a:pt x="24903" y="2685"/>
                </a:lnTo>
                <a:lnTo>
                  <a:pt x="25136" y="4637"/>
                </a:lnTo>
                <a:lnTo>
                  <a:pt x="26245" y="5938"/>
                </a:lnTo>
                <a:lnTo>
                  <a:pt x="27935" y="6806"/>
                </a:lnTo>
                <a:lnTo>
                  <a:pt x="30016" y="7384"/>
                </a:lnTo>
                <a:lnTo>
                  <a:pt x="32355" y="8722"/>
                </a:lnTo>
                <a:lnTo>
                  <a:pt x="34867" y="10567"/>
                </a:lnTo>
                <a:lnTo>
                  <a:pt x="37494" y="12749"/>
                </a:lnTo>
                <a:lnTo>
                  <a:pt x="40197" y="15156"/>
                </a:lnTo>
                <a:lnTo>
                  <a:pt x="49668" y="24111"/>
                </a:lnTo>
                <a:lnTo>
                  <a:pt x="50219" y="26541"/>
                </a:lnTo>
                <a:lnTo>
                  <a:pt x="50586" y="30066"/>
                </a:lnTo>
                <a:lnTo>
                  <a:pt x="51176" y="40309"/>
                </a:lnTo>
                <a:lnTo>
                  <a:pt x="51256" y="44250"/>
                </a:lnTo>
                <a:lnTo>
                  <a:pt x="51277" y="46635"/>
                </a:lnTo>
                <a:lnTo>
                  <a:pt x="50339" y="49177"/>
                </a:lnTo>
                <a:lnTo>
                  <a:pt x="48761" y="51824"/>
                </a:lnTo>
                <a:lnTo>
                  <a:pt x="43936" y="58365"/>
                </a:lnTo>
                <a:lnTo>
                  <a:pt x="42588" y="58902"/>
                </a:lnTo>
                <a:lnTo>
                  <a:pt x="40736" y="59260"/>
                </a:lnTo>
                <a:lnTo>
                  <a:pt x="38549" y="59498"/>
                </a:lnTo>
                <a:lnTo>
                  <a:pt x="36139" y="59657"/>
                </a:lnTo>
                <a:lnTo>
                  <a:pt x="33579" y="59764"/>
                </a:lnTo>
                <a:lnTo>
                  <a:pt x="27179" y="59934"/>
                </a:lnTo>
                <a:lnTo>
                  <a:pt x="26653" y="58995"/>
                </a:lnTo>
                <a:lnTo>
                  <a:pt x="26304" y="57417"/>
                </a:lnTo>
                <a:lnTo>
                  <a:pt x="26070" y="55413"/>
                </a:lnTo>
                <a:lnTo>
                  <a:pt x="24962" y="53123"/>
                </a:lnTo>
                <a:lnTo>
                  <a:pt x="23271" y="50645"/>
                </a:lnTo>
                <a:lnTo>
                  <a:pt x="18263" y="44374"/>
                </a:lnTo>
                <a:lnTo>
                  <a:pt x="16900" y="41955"/>
                </a:lnTo>
                <a:lnTo>
                  <a:pt x="9757" y="28204"/>
                </a:lnTo>
                <a:lnTo>
                  <a:pt x="9324" y="26412"/>
                </a:lnTo>
                <a:lnTo>
                  <a:pt x="9036" y="24265"/>
                </a:lnTo>
                <a:lnTo>
                  <a:pt x="8843" y="21881"/>
                </a:lnTo>
                <a:lnTo>
                  <a:pt x="8715" y="19339"/>
                </a:lnTo>
                <a:lnTo>
                  <a:pt x="8572" y="13975"/>
                </a:lnTo>
                <a:lnTo>
                  <a:pt x="9487" y="12164"/>
                </a:lnTo>
                <a:lnTo>
                  <a:pt x="11049" y="10956"/>
                </a:lnTo>
                <a:lnTo>
                  <a:pt x="15849" y="9018"/>
                </a:lnTo>
                <a:lnTo>
                  <a:pt x="17195" y="7906"/>
                </a:lnTo>
                <a:lnTo>
                  <a:pt x="19045" y="6213"/>
                </a:lnTo>
                <a:lnTo>
                  <a:pt x="24308" y="1202"/>
                </a:lnTo>
                <a:lnTo>
                  <a:pt x="25692" y="790"/>
                </a:lnTo>
                <a:lnTo>
                  <a:pt x="27567" y="516"/>
                </a:lnTo>
                <a:lnTo>
                  <a:pt x="32870" y="77"/>
                </a:lnTo>
                <a:lnTo>
                  <a:pt x="36136" y="16"/>
                </a:lnTo>
                <a:lnTo>
                  <a:pt x="38340" y="0"/>
                </a:lnTo>
                <a:lnTo>
                  <a:pt x="39809" y="942"/>
                </a:lnTo>
                <a:lnTo>
                  <a:pt x="40789" y="2522"/>
                </a:lnTo>
                <a:lnTo>
                  <a:pt x="42748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94"/>
          <p:cNvSpPr/>
          <p:nvPr/>
        </p:nvSpPr>
        <p:spPr>
          <a:xfrm>
            <a:off x="7272452" y="3497688"/>
            <a:ext cx="51206" cy="50933"/>
          </a:xfrm>
          <a:custGeom>
            <a:avLst/>
            <a:gdLst/>
            <a:ahLst/>
            <a:cxnLst/>
            <a:rect l="0" t="0" r="0" b="0"/>
            <a:pathLst>
              <a:path w="51206" h="50933">
                <a:moveTo>
                  <a:pt x="25603" y="17037"/>
                </a:moveTo>
                <a:lnTo>
                  <a:pt x="42386" y="17037"/>
                </a:lnTo>
                <a:lnTo>
                  <a:pt x="42506" y="17989"/>
                </a:lnTo>
                <a:lnTo>
                  <a:pt x="42587" y="19577"/>
                </a:lnTo>
                <a:lnTo>
                  <a:pt x="42641" y="21587"/>
                </a:lnTo>
                <a:lnTo>
                  <a:pt x="43629" y="22928"/>
                </a:lnTo>
                <a:lnTo>
                  <a:pt x="45240" y="23822"/>
                </a:lnTo>
                <a:lnTo>
                  <a:pt x="50118" y="25256"/>
                </a:lnTo>
                <a:lnTo>
                  <a:pt x="50519" y="26326"/>
                </a:lnTo>
                <a:lnTo>
                  <a:pt x="50787" y="27992"/>
                </a:lnTo>
                <a:lnTo>
                  <a:pt x="50964" y="30055"/>
                </a:lnTo>
                <a:lnTo>
                  <a:pt x="50130" y="31431"/>
                </a:lnTo>
                <a:lnTo>
                  <a:pt x="48622" y="32348"/>
                </a:lnTo>
                <a:lnTo>
                  <a:pt x="46664" y="32959"/>
                </a:lnTo>
                <a:lnTo>
                  <a:pt x="45358" y="34319"/>
                </a:lnTo>
                <a:lnTo>
                  <a:pt x="44488" y="36178"/>
                </a:lnTo>
                <a:lnTo>
                  <a:pt x="43092" y="41455"/>
                </a:lnTo>
                <a:lnTo>
                  <a:pt x="42024" y="41888"/>
                </a:lnTo>
                <a:lnTo>
                  <a:pt x="40361" y="42177"/>
                </a:lnTo>
                <a:lnTo>
                  <a:pt x="38299" y="42369"/>
                </a:lnTo>
                <a:lnTo>
                  <a:pt x="35972" y="42497"/>
                </a:lnTo>
                <a:lnTo>
                  <a:pt x="30846" y="42640"/>
                </a:lnTo>
                <a:lnTo>
                  <a:pt x="12969" y="42751"/>
                </a:lnTo>
                <a:lnTo>
                  <a:pt x="11465" y="41800"/>
                </a:lnTo>
                <a:lnTo>
                  <a:pt x="10463" y="40213"/>
                </a:lnTo>
                <a:lnTo>
                  <a:pt x="9794" y="38203"/>
                </a:lnTo>
                <a:lnTo>
                  <a:pt x="8396" y="35910"/>
                </a:lnTo>
                <a:lnTo>
                  <a:pt x="6512" y="33429"/>
                </a:lnTo>
                <a:lnTo>
                  <a:pt x="1194" y="27154"/>
                </a:lnTo>
                <a:lnTo>
                  <a:pt x="758" y="25686"/>
                </a:lnTo>
                <a:lnTo>
                  <a:pt x="467" y="23755"/>
                </a:lnTo>
                <a:lnTo>
                  <a:pt x="0" y="18364"/>
                </a:lnTo>
                <a:lnTo>
                  <a:pt x="914" y="16969"/>
                </a:lnTo>
                <a:lnTo>
                  <a:pt x="2476" y="15087"/>
                </a:lnTo>
                <a:lnTo>
                  <a:pt x="7276" y="9772"/>
                </a:lnTo>
                <a:lnTo>
                  <a:pt x="8622" y="9336"/>
                </a:lnTo>
                <a:lnTo>
                  <a:pt x="10473" y="9046"/>
                </a:lnTo>
                <a:lnTo>
                  <a:pt x="15734" y="8579"/>
                </a:lnTo>
                <a:lnTo>
                  <a:pt x="18994" y="8515"/>
                </a:lnTo>
                <a:lnTo>
                  <a:pt x="29767" y="8467"/>
                </a:lnTo>
                <a:lnTo>
                  <a:pt x="31236" y="9418"/>
                </a:lnTo>
                <a:lnTo>
                  <a:pt x="32216" y="11005"/>
                </a:lnTo>
                <a:lnTo>
                  <a:pt x="32869" y="13016"/>
                </a:lnTo>
                <a:lnTo>
                  <a:pt x="33305" y="15309"/>
                </a:lnTo>
                <a:lnTo>
                  <a:pt x="33595" y="17790"/>
                </a:lnTo>
                <a:lnTo>
                  <a:pt x="34060" y="24064"/>
                </a:lnTo>
                <a:lnTo>
                  <a:pt x="35051" y="25532"/>
                </a:lnTo>
                <a:lnTo>
                  <a:pt x="36664" y="27463"/>
                </a:lnTo>
                <a:lnTo>
                  <a:pt x="38692" y="29702"/>
                </a:lnTo>
                <a:lnTo>
                  <a:pt x="39091" y="32148"/>
                </a:lnTo>
                <a:lnTo>
                  <a:pt x="38405" y="34731"/>
                </a:lnTo>
                <a:lnTo>
                  <a:pt x="35011" y="41169"/>
                </a:lnTo>
                <a:lnTo>
                  <a:pt x="33780" y="42650"/>
                </a:lnTo>
                <a:lnTo>
                  <a:pt x="32007" y="44590"/>
                </a:lnTo>
                <a:lnTo>
                  <a:pt x="25978" y="50932"/>
                </a:lnTo>
                <a:lnTo>
                  <a:pt x="24901" y="50111"/>
                </a:lnTo>
                <a:lnTo>
                  <a:pt x="23229" y="48611"/>
                </a:lnTo>
                <a:lnTo>
                  <a:pt x="18255" y="43911"/>
                </a:lnTo>
                <a:lnTo>
                  <a:pt x="17847" y="42573"/>
                </a:lnTo>
                <a:lnTo>
                  <a:pt x="17575" y="40728"/>
                </a:lnTo>
                <a:lnTo>
                  <a:pt x="17392" y="38546"/>
                </a:lnTo>
                <a:lnTo>
                  <a:pt x="16320" y="36139"/>
                </a:lnTo>
                <a:lnTo>
                  <a:pt x="14652" y="33582"/>
                </a:lnTo>
                <a:lnTo>
                  <a:pt x="12587" y="30924"/>
                </a:lnTo>
                <a:lnTo>
                  <a:pt x="11211" y="28200"/>
                </a:lnTo>
                <a:lnTo>
                  <a:pt x="10293" y="25431"/>
                </a:lnTo>
                <a:lnTo>
                  <a:pt x="9681" y="22633"/>
                </a:lnTo>
                <a:lnTo>
                  <a:pt x="10225" y="19815"/>
                </a:lnTo>
                <a:lnTo>
                  <a:pt x="11542" y="16984"/>
                </a:lnTo>
                <a:lnTo>
                  <a:pt x="15946" y="10147"/>
                </a:lnTo>
                <a:lnTo>
                  <a:pt x="17260" y="9586"/>
                </a:lnTo>
                <a:lnTo>
                  <a:pt x="19088" y="9212"/>
                </a:lnTo>
                <a:lnTo>
                  <a:pt x="21260" y="8963"/>
                </a:lnTo>
                <a:lnTo>
                  <a:pt x="22708" y="7844"/>
                </a:lnTo>
                <a:lnTo>
                  <a:pt x="23673" y="6146"/>
                </a:lnTo>
                <a:lnTo>
                  <a:pt x="24316" y="4061"/>
                </a:lnTo>
                <a:lnTo>
                  <a:pt x="25697" y="2671"/>
                </a:lnTo>
                <a:lnTo>
                  <a:pt x="27571" y="1745"/>
                </a:lnTo>
                <a:lnTo>
                  <a:pt x="32870" y="258"/>
                </a:lnTo>
                <a:lnTo>
                  <a:pt x="34257" y="136"/>
                </a:lnTo>
                <a:lnTo>
                  <a:pt x="36135" y="54"/>
                </a:lnTo>
                <a:lnTo>
                  <a:pt x="38339" y="0"/>
                </a:lnTo>
                <a:lnTo>
                  <a:pt x="39809" y="917"/>
                </a:lnTo>
                <a:lnTo>
                  <a:pt x="40789" y="2480"/>
                </a:lnTo>
                <a:lnTo>
                  <a:pt x="41441" y="4474"/>
                </a:lnTo>
                <a:lnTo>
                  <a:pt x="42830" y="5805"/>
                </a:lnTo>
                <a:lnTo>
                  <a:pt x="44707" y="6691"/>
                </a:lnTo>
                <a:lnTo>
                  <a:pt x="46912" y="7282"/>
                </a:lnTo>
                <a:lnTo>
                  <a:pt x="48381" y="8628"/>
                </a:lnTo>
                <a:lnTo>
                  <a:pt x="49361" y="10479"/>
                </a:lnTo>
                <a:lnTo>
                  <a:pt x="50014" y="12665"/>
                </a:lnTo>
                <a:lnTo>
                  <a:pt x="50449" y="15075"/>
                </a:lnTo>
                <a:lnTo>
                  <a:pt x="50740" y="17634"/>
                </a:lnTo>
                <a:lnTo>
                  <a:pt x="51205" y="24034"/>
                </a:lnTo>
                <a:lnTo>
                  <a:pt x="50291" y="25511"/>
                </a:lnTo>
                <a:lnTo>
                  <a:pt x="48729" y="27449"/>
                </a:lnTo>
                <a:lnTo>
                  <a:pt x="46736" y="29693"/>
                </a:lnTo>
                <a:lnTo>
                  <a:pt x="45406" y="32142"/>
                </a:lnTo>
                <a:lnTo>
                  <a:pt x="44520" y="34727"/>
                </a:lnTo>
                <a:lnTo>
                  <a:pt x="42748" y="427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95"/>
          <p:cNvSpPr/>
          <p:nvPr/>
        </p:nvSpPr>
        <p:spPr>
          <a:xfrm>
            <a:off x="7445126" y="3103288"/>
            <a:ext cx="83057" cy="59466"/>
          </a:xfrm>
          <a:custGeom>
            <a:avLst/>
            <a:gdLst/>
            <a:ahLst/>
            <a:cxnLst/>
            <a:rect l="0" t="0" r="0" b="0"/>
            <a:pathLst>
              <a:path w="83057" h="59466">
                <a:moveTo>
                  <a:pt x="32951" y="8529"/>
                </a:moveTo>
                <a:lnTo>
                  <a:pt x="54262" y="8529"/>
                </a:lnTo>
                <a:lnTo>
                  <a:pt x="56684" y="9482"/>
                </a:lnTo>
                <a:lnTo>
                  <a:pt x="59250" y="11069"/>
                </a:lnTo>
                <a:lnTo>
                  <a:pt x="65663" y="15910"/>
                </a:lnTo>
                <a:lnTo>
                  <a:pt x="67141" y="17260"/>
                </a:lnTo>
                <a:lnTo>
                  <a:pt x="71325" y="21299"/>
                </a:lnTo>
                <a:lnTo>
                  <a:pt x="72821" y="23710"/>
                </a:lnTo>
                <a:lnTo>
                  <a:pt x="73818" y="26270"/>
                </a:lnTo>
                <a:lnTo>
                  <a:pt x="75420" y="32671"/>
                </a:lnTo>
                <a:lnTo>
                  <a:pt x="74598" y="34149"/>
                </a:lnTo>
                <a:lnTo>
                  <a:pt x="73098" y="36087"/>
                </a:lnTo>
                <a:lnTo>
                  <a:pt x="68399" y="41489"/>
                </a:lnTo>
                <a:lnTo>
                  <a:pt x="65216" y="44768"/>
                </a:lnTo>
                <a:lnTo>
                  <a:pt x="59961" y="50083"/>
                </a:lnTo>
                <a:lnTo>
                  <a:pt x="58578" y="50519"/>
                </a:lnTo>
                <a:lnTo>
                  <a:pt x="56703" y="50810"/>
                </a:lnTo>
                <a:lnTo>
                  <a:pt x="50483" y="51358"/>
                </a:lnTo>
                <a:lnTo>
                  <a:pt x="49402" y="50416"/>
                </a:lnTo>
                <a:lnTo>
                  <a:pt x="42749" y="44008"/>
                </a:lnTo>
                <a:lnTo>
                  <a:pt x="37336" y="38620"/>
                </a:lnTo>
                <a:lnTo>
                  <a:pt x="35874" y="36210"/>
                </a:lnTo>
                <a:lnTo>
                  <a:pt x="34900" y="33651"/>
                </a:lnTo>
                <a:lnTo>
                  <a:pt x="33336" y="27250"/>
                </a:lnTo>
                <a:lnTo>
                  <a:pt x="33208" y="25772"/>
                </a:lnTo>
                <a:lnTo>
                  <a:pt x="33122" y="23834"/>
                </a:lnTo>
                <a:lnTo>
                  <a:pt x="33027" y="19141"/>
                </a:lnTo>
                <a:lnTo>
                  <a:pt x="32961" y="5564"/>
                </a:lnTo>
                <a:lnTo>
                  <a:pt x="33910" y="3695"/>
                </a:lnTo>
                <a:lnTo>
                  <a:pt x="35495" y="2449"/>
                </a:lnTo>
                <a:lnTo>
                  <a:pt x="40333" y="449"/>
                </a:lnTo>
                <a:lnTo>
                  <a:pt x="41682" y="285"/>
                </a:lnTo>
                <a:lnTo>
                  <a:pt x="43534" y="176"/>
                </a:lnTo>
                <a:lnTo>
                  <a:pt x="48132" y="54"/>
                </a:lnTo>
                <a:lnTo>
                  <a:pt x="53351" y="0"/>
                </a:lnTo>
                <a:lnTo>
                  <a:pt x="55123" y="938"/>
                </a:lnTo>
                <a:lnTo>
                  <a:pt x="56305" y="2516"/>
                </a:lnTo>
                <a:lnTo>
                  <a:pt x="57093" y="4520"/>
                </a:lnTo>
                <a:lnTo>
                  <a:pt x="58571" y="5856"/>
                </a:lnTo>
                <a:lnTo>
                  <a:pt x="60508" y="6747"/>
                </a:lnTo>
                <a:lnTo>
                  <a:pt x="62752" y="7341"/>
                </a:lnTo>
                <a:lnTo>
                  <a:pt x="65201" y="8690"/>
                </a:lnTo>
                <a:lnTo>
                  <a:pt x="67786" y="10541"/>
                </a:lnTo>
                <a:lnTo>
                  <a:pt x="70462" y="12728"/>
                </a:lnTo>
                <a:lnTo>
                  <a:pt x="72246" y="15138"/>
                </a:lnTo>
                <a:lnTo>
                  <a:pt x="73435" y="17698"/>
                </a:lnTo>
                <a:lnTo>
                  <a:pt x="75344" y="24099"/>
                </a:lnTo>
                <a:lnTo>
                  <a:pt x="74548" y="25576"/>
                </a:lnTo>
                <a:lnTo>
                  <a:pt x="73064" y="27514"/>
                </a:lnTo>
                <a:lnTo>
                  <a:pt x="71124" y="29758"/>
                </a:lnTo>
                <a:lnTo>
                  <a:pt x="68877" y="32207"/>
                </a:lnTo>
                <a:lnTo>
                  <a:pt x="63841" y="37467"/>
                </a:lnTo>
                <a:lnTo>
                  <a:pt x="62117" y="40204"/>
                </a:lnTo>
                <a:lnTo>
                  <a:pt x="60967" y="42981"/>
                </a:lnTo>
                <a:lnTo>
                  <a:pt x="60201" y="45784"/>
                </a:lnTo>
                <a:lnTo>
                  <a:pt x="58738" y="48606"/>
                </a:lnTo>
                <a:lnTo>
                  <a:pt x="56809" y="51439"/>
                </a:lnTo>
                <a:lnTo>
                  <a:pt x="54572" y="54281"/>
                </a:lnTo>
                <a:lnTo>
                  <a:pt x="52128" y="56175"/>
                </a:lnTo>
                <a:lnTo>
                  <a:pt x="49545" y="57438"/>
                </a:lnTo>
                <a:lnTo>
                  <a:pt x="43108" y="59465"/>
                </a:lnTo>
                <a:lnTo>
                  <a:pt x="41627" y="58679"/>
                </a:lnTo>
                <a:lnTo>
                  <a:pt x="39688" y="57203"/>
                </a:lnTo>
                <a:lnTo>
                  <a:pt x="37442" y="55265"/>
                </a:lnTo>
                <a:lnTo>
                  <a:pt x="34993" y="53974"/>
                </a:lnTo>
                <a:lnTo>
                  <a:pt x="32407" y="53113"/>
                </a:lnTo>
                <a:lnTo>
                  <a:pt x="29730" y="52539"/>
                </a:lnTo>
                <a:lnTo>
                  <a:pt x="26994" y="51204"/>
                </a:lnTo>
                <a:lnTo>
                  <a:pt x="24218" y="49362"/>
                </a:lnTo>
                <a:lnTo>
                  <a:pt x="21414" y="47181"/>
                </a:lnTo>
                <a:lnTo>
                  <a:pt x="18592" y="45727"/>
                </a:lnTo>
                <a:lnTo>
                  <a:pt x="15758" y="44758"/>
                </a:lnTo>
                <a:lnTo>
                  <a:pt x="12917" y="44111"/>
                </a:lnTo>
                <a:lnTo>
                  <a:pt x="11023" y="42728"/>
                </a:lnTo>
                <a:lnTo>
                  <a:pt x="9760" y="40853"/>
                </a:lnTo>
                <a:lnTo>
                  <a:pt x="8918" y="38651"/>
                </a:lnTo>
                <a:lnTo>
                  <a:pt x="7404" y="36230"/>
                </a:lnTo>
                <a:lnTo>
                  <a:pt x="5442" y="33664"/>
                </a:lnTo>
                <a:lnTo>
                  <a:pt x="0" y="27252"/>
                </a:lnTo>
                <a:lnTo>
                  <a:pt x="507" y="25774"/>
                </a:lnTo>
                <a:lnTo>
                  <a:pt x="1796" y="23836"/>
                </a:lnTo>
                <a:lnTo>
                  <a:pt x="3610" y="21591"/>
                </a:lnTo>
                <a:lnTo>
                  <a:pt x="4817" y="19142"/>
                </a:lnTo>
                <a:lnTo>
                  <a:pt x="5623" y="16557"/>
                </a:lnTo>
                <a:lnTo>
                  <a:pt x="6159" y="13881"/>
                </a:lnTo>
                <a:lnTo>
                  <a:pt x="7470" y="12097"/>
                </a:lnTo>
                <a:lnTo>
                  <a:pt x="9296" y="10908"/>
                </a:lnTo>
                <a:lnTo>
                  <a:pt x="11466" y="10115"/>
                </a:lnTo>
                <a:lnTo>
                  <a:pt x="13865" y="9586"/>
                </a:lnTo>
                <a:lnTo>
                  <a:pt x="16418" y="9234"/>
                </a:lnTo>
                <a:lnTo>
                  <a:pt x="19071" y="8999"/>
                </a:lnTo>
                <a:lnTo>
                  <a:pt x="21793" y="7890"/>
                </a:lnTo>
                <a:lnTo>
                  <a:pt x="24559" y="6198"/>
                </a:lnTo>
                <a:lnTo>
                  <a:pt x="27357" y="4118"/>
                </a:lnTo>
                <a:lnTo>
                  <a:pt x="30175" y="2731"/>
                </a:lnTo>
                <a:lnTo>
                  <a:pt x="33005" y="1806"/>
                </a:lnTo>
                <a:lnTo>
                  <a:pt x="35845" y="1189"/>
                </a:lnTo>
                <a:lnTo>
                  <a:pt x="38690" y="1731"/>
                </a:lnTo>
                <a:lnTo>
                  <a:pt x="41540" y="3045"/>
                </a:lnTo>
                <a:lnTo>
                  <a:pt x="44392" y="4873"/>
                </a:lnTo>
                <a:lnTo>
                  <a:pt x="47246" y="6092"/>
                </a:lnTo>
                <a:lnTo>
                  <a:pt x="50100" y="6904"/>
                </a:lnTo>
                <a:lnTo>
                  <a:pt x="56976" y="8208"/>
                </a:lnTo>
                <a:lnTo>
                  <a:pt x="58493" y="9268"/>
                </a:lnTo>
                <a:lnTo>
                  <a:pt x="60456" y="10926"/>
                </a:lnTo>
                <a:lnTo>
                  <a:pt x="62718" y="12985"/>
                </a:lnTo>
                <a:lnTo>
                  <a:pt x="67771" y="17812"/>
                </a:lnTo>
                <a:lnTo>
                  <a:pt x="74225" y="24121"/>
                </a:lnTo>
                <a:lnTo>
                  <a:pt x="74755" y="25591"/>
                </a:lnTo>
                <a:lnTo>
                  <a:pt x="75107" y="27524"/>
                </a:lnTo>
                <a:lnTo>
                  <a:pt x="75343" y="29765"/>
                </a:lnTo>
                <a:lnTo>
                  <a:pt x="74547" y="31259"/>
                </a:lnTo>
                <a:lnTo>
                  <a:pt x="73064" y="32255"/>
                </a:lnTo>
                <a:lnTo>
                  <a:pt x="71124" y="32919"/>
                </a:lnTo>
                <a:lnTo>
                  <a:pt x="69830" y="34314"/>
                </a:lnTo>
                <a:lnTo>
                  <a:pt x="68967" y="36196"/>
                </a:lnTo>
                <a:lnTo>
                  <a:pt x="68392" y="38404"/>
                </a:lnTo>
                <a:lnTo>
                  <a:pt x="67055" y="39876"/>
                </a:lnTo>
                <a:lnTo>
                  <a:pt x="65213" y="40857"/>
                </a:lnTo>
                <a:lnTo>
                  <a:pt x="63031" y="41511"/>
                </a:lnTo>
                <a:lnTo>
                  <a:pt x="60625" y="41947"/>
                </a:lnTo>
                <a:lnTo>
                  <a:pt x="58067" y="42238"/>
                </a:lnTo>
                <a:lnTo>
                  <a:pt x="51670" y="42704"/>
                </a:lnTo>
                <a:lnTo>
                  <a:pt x="48256" y="42768"/>
                </a:lnTo>
                <a:lnTo>
                  <a:pt x="42854" y="42809"/>
                </a:lnTo>
                <a:lnTo>
                  <a:pt x="41458" y="41860"/>
                </a:lnTo>
                <a:lnTo>
                  <a:pt x="39575" y="40275"/>
                </a:lnTo>
                <a:lnTo>
                  <a:pt x="34260" y="35437"/>
                </a:lnTo>
                <a:lnTo>
                  <a:pt x="33823" y="34088"/>
                </a:lnTo>
                <a:lnTo>
                  <a:pt x="33533" y="32236"/>
                </a:lnTo>
                <a:lnTo>
                  <a:pt x="33339" y="30049"/>
                </a:lnTo>
                <a:lnTo>
                  <a:pt x="33209" y="27638"/>
                </a:lnTo>
                <a:lnTo>
                  <a:pt x="32985" y="18677"/>
                </a:lnTo>
                <a:lnTo>
                  <a:pt x="33926" y="17200"/>
                </a:lnTo>
                <a:lnTo>
                  <a:pt x="35507" y="15262"/>
                </a:lnTo>
                <a:lnTo>
                  <a:pt x="37512" y="13018"/>
                </a:lnTo>
                <a:lnTo>
                  <a:pt x="39802" y="11521"/>
                </a:lnTo>
                <a:lnTo>
                  <a:pt x="42281" y="10524"/>
                </a:lnTo>
                <a:lnTo>
                  <a:pt x="44886" y="9859"/>
                </a:lnTo>
                <a:lnTo>
                  <a:pt x="47575" y="9416"/>
                </a:lnTo>
                <a:lnTo>
                  <a:pt x="50321" y="9120"/>
                </a:lnTo>
                <a:lnTo>
                  <a:pt x="53103" y="8923"/>
                </a:lnTo>
                <a:lnTo>
                  <a:pt x="54958" y="7839"/>
                </a:lnTo>
                <a:lnTo>
                  <a:pt x="56195" y="6164"/>
                </a:lnTo>
                <a:lnTo>
                  <a:pt x="57020" y="4095"/>
                </a:lnTo>
                <a:lnTo>
                  <a:pt x="58522" y="3668"/>
                </a:lnTo>
                <a:lnTo>
                  <a:pt x="60476" y="4336"/>
                </a:lnTo>
                <a:lnTo>
                  <a:pt x="62731" y="5734"/>
                </a:lnTo>
                <a:lnTo>
                  <a:pt x="65187" y="6665"/>
                </a:lnTo>
                <a:lnTo>
                  <a:pt x="67777" y="7287"/>
                </a:lnTo>
                <a:lnTo>
                  <a:pt x="74226" y="8284"/>
                </a:lnTo>
                <a:lnTo>
                  <a:pt x="75707" y="9318"/>
                </a:lnTo>
                <a:lnTo>
                  <a:pt x="77648" y="10960"/>
                </a:lnTo>
                <a:lnTo>
                  <a:pt x="79894" y="13007"/>
                </a:lnTo>
                <a:lnTo>
                  <a:pt x="81391" y="15324"/>
                </a:lnTo>
                <a:lnTo>
                  <a:pt x="82389" y="17822"/>
                </a:lnTo>
                <a:lnTo>
                  <a:pt x="83056" y="20439"/>
                </a:lnTo>
                <a:lnTo>
                  <a:pt x="82547" y="22184"/>
                </a:lnTo>
                <a:lnTo>
                  <a:pt x="81254" y="23348"/>
                </a:lnTo>
                <a:lnTo>
                  <a:pt x="79441" y="24123"/>
                </a:lnTo>
                <a:lnTo>
                  <a:pt x="78232" y="25592"/>
                </a:lnTo>
                <a:lnTo>
                  <a:pt x="77426" y="27525"/>
                </a:lnTo>
                <a:lnTo>
                  <a:pt x="76888" y="29765"/>
                </a:lnTo>
                <a:lnTo>
                  <a:pt x="75577" y="31259"/>
                </a:lnTo>
                <a:lnTo>
                  <a:pt x="73752" y="32255"/>
                </a:lnTo>
                <a:lnTo>
                  <a:pt x="71581" y="32919"/>
                </a:lnTo>
                <a:lnTo>
                  <a:pt x="69182" y="33361"/>
                </a:lnTo>
                <a:lnTo>
                  <a:pt x="66630" y="33656"/>
                </a:lnTo>
                <a:lnTo>
                  <a:pt x="63976" y="33853"/>
                </a:lnTo>
                <a:lnTo>
                  <a:pt x="61254" y="34937"/>
                </a:lnTo>
                <a:lnTo>
                  <a:pt x="58488" y="36612"/>
                </a:lnTo>
                <a:lnTo>
                  <a:pt x="55690" y="38681"/>
                </a:lnTo>
                <a:lnTo>
                  <a:pt x="52872" y="40060"/>
                </a:lnTo>
                <a:lnTo>
                  <a:pt x="50042" y="40980"/>
                </a:lnTo>
                <a:lnTo>
                  <a:pt x="47202" y="41593"/>
                </a:lnTo>
                <a:lnTo>
                  <a:pt x="45309" y="41049"/>
                </a:lnTo>
                <a:lnTo>
                  <a:pt x="44047" y="39734"/>
                </a:lnTo>
                <a:lnTo>
                  <a:pt x="43207" y="37905"/>
                </a:lnTo>
                <a:lnTo>
                  <a:pt x="41693" y="36686"/>
                </a:lnTo>
                <a:lnTo>
                  <a:pt x="39731" y="35872"/>
                </a:lnTo>
                <a:lnTo>
                  <a:pt x="34291" y="34568"/>
                </a:lnTo>
                <a:lnTo>
                  <a:pt x="32891" y="34461"/>
                </a:lnTo>
                <a:lnTo>
                  <a:pt x="31006" y="34389"/>
                </a:lnTo>
                <a:lnTo>
                  <a:pt x="24379" y="342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96"/>
          <p:cNvSpPr/>
          <p:nvPr/>
        </p:nvSpPr>
        <p:spPr>
          <a:xfrm>
            <a:off x="7658100" y="2709307"/>
            <a:ext cx="51318" cy="68171"/>
          </a:xfrm>
          <a:custGeom>
            <a:avLst/>
            <a:gdLst/>
            <a:ahLst/>
            <a:cxnLst/>
            <a:rect l="0" t="0" r="0" b="0"/>
            <a:pathLst>
              <a:path w="51318" h="68171">
                <a:moveTo>
                  <a:pt x="0" y="25320"/>
                </a:moveTo>
                <a:lnTo>
                  <a:pt x="37255" y="25320"/>
                </a:lnTo>
                <a:lnTo>
                  <a:pt x="39125" y="26273"/>
                </a:lnTo>
                <a:lnTo>
                  <a:pt x="40371" y="27860"/>
                </a:lnTo>
                <a:lnTo>
                  <a:pt x="41201" y="29871"/>
                </a:lnTo>
                <a:lnTo>
                  <a:pt x="42707" y="31211"/>
                </a:lnTo>
                <a:lnTo>
                  <a:pt x="44664" y="32105"/>
                </a:lnTo>
                <a:lnTo>
                  <a:pt x="46921" y="32701"/>
                </a:lnTo>
                <a:lnTo>
                  <a:pt x="48425" y="34051"/>
                </a:lnTo>
                <a:lnTo>
                  <a:pt x="49428" y="35903"/>
                </a:lnTo>
                <a:lnTo>
                  <a:pt x="50097" y="38090"/>
                </a:lnTo>
                <a:lnTo>
                  <a:pt x="50543" y="40501"/>
                </a:lnTo>
                <a:lnTo>
                  <a:pt x="50840" y="43061"/>
                </a:lnTo>
                <a:lnTo>
                  <a:pt x="51317" y="49462"/>
                </a:lnTo>
                <a:lnTo>
                  <a:pt x="50403" y="50940"/>
                </a:lnTo>
                <a:lnTo>
                  <a:pt x="48842" y="52877"/>
                </a:lnTo>
                <a:lnTo>
                  <a:pt x="46849" y="55122"/>
                </a:lnTo>
                <a:lnTo>
                  <a:pt x="45520" y="57570"/>
                </a:lnTo>
                <a:lnTo>
                  <a:pt x="44634" y="60155"/>
                </a:lnTo>
                <a:lnTo>
                  <a:pt x="44043" y="62831"/>
                </a:lnTo>
                <a:lnTo>
                  <a:pt x="42697" y="64615"/>
                </a:lnTo>
                <a:lnTo>
                  <a:pt x="40847" y="65804"/>
                </a:lnTo>
                <a:lnTo>
                  <a:pt x="35585" y="67713"/>
                </a:lnTo>
                <a:lnTo>
                  <a:pt x="33249" y="67869"/>
                </a:lnTo>
                <a:lnTo>
                  <a:pt x="19642" y="68141"/>
                </a:lnTo>
                <a:lnTo>
                  <a:pt x="13334" y="68170"/>
                </a:lnTo>
                <a:lnTo>
                  <a:pt x="10794" y="67222"/>
                </a:lnTo>
                <a:lnTo>
                  <a:pt x="8149" y="65637"/>
                </a:lnTo>
                <a:lnTo>
                  <a:pt x="5433" y="63628"/>
                </a:lnTo>
                <a:lnTo>
                  <a:pt x="3621" y="61336"/>
                </a:lnTo>
                <a:lnTo>
                  <a:pt x="2414" y="58856"/>
                </a:lnTo>
                <a:lnTo>
                  <a:pt x="477" y="52582"/>
                </a:lnTo>
                <a:lnTo>
                  <a:pt x="317" y="50162"/>
                </a:lnTo>
                <a:lnTo>
                  <a:pt x="42" y="36411"/>
                </a:lnTo>
                <a:lnTo>
                  <a:pt x="3" y="22182"/>
                </a:lnTo>
                <a:lnTo>
                  <a:pt x="954" y="20371"/>
                </a:lnTo>
                <a:lnTo>
                  <a:pt x="2541" y="19163"/>
                </a:lnTo>
                <a:lnTo>
                  <a:pt x="4552" y="18358"/>
                </a:lnTo>
                <a:lnTo>
                  <a:pt x="6844" y="17821"/>
                </a:lnTo>
                <a:lnTo>
                  <a:pt x="9325" y="17463"/>
                </a:lnTo>
                <a:lnTo>
                  <a:pt x="11931" y="17225"/>
                </a:lnTo>
                <a:lnTo>
                  <a:pt x="14622" y="17066"/>
                </a:lnTo>
                <a:lnTo>
                  <a:pt x="20151" y="16889"/>
                </a:lnTo>
                <a:lnTo>
                  <a:pt x="34309" y="16766"/>
                </a:lnTo>
                <a:lnTo>
                  <a:pt x="37160" y="16760"/>
                </a:lnTo>
                <a:lnTo>
                  <a:pt x="39061" y="17708"/>
                </a:lnTo>
                <a:lnTo>
                  <a:pt x="40328" y="19293"/>
                </a:lnTo>
                <a:lnTo>
                  <a:pt x="41173" y="21302"/>
                </a:lnTo>
                <a:lnTo>
                  <a:pt x="41736" y="23594"/>
                </a:lnTo>
                <a:lnTo>
                  <a:pt x="42111" y="26074"/>
                </a:lnTo>
                <a:lnTo>
                  <a:pt x="42362" y="28680"/>
                </a:lnTo>
                <a:lnTo>
                  <a:pt x="42528" y="31370"/>
                </a:lnTo>
                <a:lnTo>
                  <a:pt x="42714" y="36899"/>
                </a:lnTo>
                <a:lnTo>
                  <a:pt x="42849" y="49357"/>
                </a:lnTo>
                <a:lnTo>
                  <a:pt x="41901" y="50870"/>
                </a:lnTo>
                <a:lnTo>
                  <a:pt x="40316" y="52831"/>
                </a:lnTo>
                <a:lnTo>
                  <a:pt x="38307" y="55090"/>
                </a:lnTo>
                <a:lnTo>
                  <a:pt x="33535" y="60141"/>
                </a:lnTo>
                <a:lnTo>
                  <a:pt x="30929" y="62822"/>
                </a:lnTo>
                <a:lnTo>
                  <a:pt x="28240" y="64609"/>
                </a:lnTo>
                <a:lnTo>
                  <a:pt x="25493" y="65800"/>
                </a:lnTo>
                <a:lnTo>
                  <a:pt x="22711" y="66594"/>
                </a:lnTo>
                <a:lnTo>
                  <a:pt x="19903" y="66171"/>
                </a:lnTo>
                <a:lnTo>
                  <a:pt x="17078" y="64937"/>
                </a:lnTo>
                <a:lnTo>
                  <a:pt x="10252" y="60662"/>
                </a:lnTo>
                <a:lnTo>
                  <a:pt x="8740" y="60311"/>
                </a:lnTo>
                <a:lnTo>
                  <a:pt x="6779" y="60078"/>
                </a:lnTo>
                <a:lnTo>
                  <a:pt x="4519" y="59922"/>
                </a:lnTo>
                <a:lnTo>
                  <a:pt x="3012" y="58866"/>
                </a:lnTo>
                <a:lnTo>
                  <a:pt x="2008" y="57209"/>
                </a:lnTo>
                <a:lnTo>
                  <a:pt x="1338" y="55152"/>
                </a:lnTo>
                <a:lnTo>
                  <a:pt x="892" y="52828"/>
                </a:lnTo>
                <a:lnTo>
                  <a:pt x="595" y="50326"/>
                </a:lnTo>
                <a:lnTo>
                  <a:pt x="396" y="47706"/>
                </a:lnTo>
                <a:lnTo>
                  <a:pt x="265" y="45006"/>
                </a:lnTo>
                <a:lnTo>
                  <a:pt x="117" y="39467"/>
                </a:lnTo>
                <a:lnTo>
                  <a:pt x="10" y="22450"/>
                </a:lnTo>
                <a:lnTo>
                  <a:pt x="1911" y="19597"/>
                </a:lnTo>
                <a:lnTo>
                  <a:pt x="5084" y="16742"/>
                </a:lnTo>
                <a:lnTo>
                  <a:pt x="14762" y="9867"/>
                </a:lnTo>
                <a:lnTo>
                  <a:pt x="16509" y="8351"/>
                </a:lnTo>
                <a:lnTo>
                  <a:pt x="18625" y="6387"/>
                </a:lnTo>
                <a:lnTo>
                  <a:pt x="20989" y="4126"/>
                </a:lnTo>
                <a:lnTo>
                  <a:pt x="24470" y="2618"/>
                </a:lnTo>
                <a:lnTo>
                  <a:pt x="28695" y="1613"/>
                </a:lnTo>
                <a:lnTo>
                  <a:pt x="40063" y="0"/>
                </a:lnTo>
                <a:lnTo>
                  <a:pt x="40996" y="820"/>
                </a:lnTo>
                <a:lnTo>
                  <a:pt x="41619" y="2319"/>
                </a:lnTo>
                <a:lnTo>
                  <a:pt x="42033" y="4271"/>
                </a:lnTo>
                <a:lnTo>
                  <a:pt x="43262" y="5573"/>
                </a:lnTo>
                <a:lnTo>
                  <a:pt x="45034" y="6440"/>
                </a:lnTo>
                <a:lnTo>
                  <a:pt x="47168" y="7018"/>
                </a:lnTo>
                <a:lnTo>
                  <a:pt x="48590" y="8356"/>
                </a:lnTo>
                <a:lnTo>
                  <a:pt x="49538" y="10201"/>
                </a:lnTo>
                <a:lnTo>
                  <a:pt x="50170" y="12383"/>
                </a:lnTo>
                <a:lnTo>
                  <a:pt x="50592" y="14790"/>
                </a:lnTo>
                <a:lnTo>
                  <a:pt x="50872" y="17348"/>
                </a:lnTo>
                <a:lnTo>
                  <a:pt x="51060" y="20005"/>
                </a:lnTo>
                <a:lnTo>
                  <a:pt x="50232" y="22729"/>
                </a:lnTo>
                <a:lnTo>
                  <a:pt x="48728" y="25498"/>
                </a:lnTo>
                <a:lnTo>
                  <a:pt x="46773" y="28296"/>
                </a:lnTo>
                <a:lnTo>
                  <a:pt x="45470" y="31114"/>
                </a:lnTo>
                <a:lnTo>
                  <a:pt x="44600" y="33945"/>
                </a:lnTo>
                <a:lnTo>
                  <a:pt x="44021" y="36785"/>
                </a:lnTo>
                <a:lnTo>
                  <a:pt x="42682" y="39631"/>
                </a:lnTo>
                <a:lnTo>
                  <a:pt x="40837" y="42481"/>
                </a:lnTo>
                <a:lnTo>
                  <a:pt x="35583" y="49347"/>
                </a:lnTo>
                <a:lnTo>
                  <a:pt x="33247" y="50863"/>
                </a:lnTo>
                <a:lnTo>
                  <a:pt x="29785" y="52826"/>
                </a:lnTo>
                <a:lnTo>
                  <a:pt x="17144" y="59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97"/>
          <p:cNvSpPr/>
          <p:nvPr/>
        </p:nvSpPr>
        <p:spPr>
          <a:xfrm>
            <a:off x="7666672" y="276891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98"/>
          <p:cNvSpPr/>
          <p:nvPr/>
        </p:nvSpPr>
        <p:spPr>
          <a:xfrm>
            <a:off x="7863850" y="2289006"/>
            <a:ext cx="85567" cy="76641"/>
          </a:xfrm>
          <a:custGeom>
            <a:avLst/>
            <a:gdLst/>
            <a:ahLst/>
            <a:cxnLst/>
            <a:rect l="0" t="0" r="0" b="0"/>
            <a:pathLst>
              <a:path w="85567" h="76641">
                <a:moveTo>
                  <a:pt x="25707" y="42714"/>
                </a:moveTo>
                <a:lnTo>
                  <a:pt x="33927" y="42714"/>
                </a:lnTo>
                <a:lnTo>
                  <a:pt x="34044" y="43666"/>
                </a:lnTo>
                <a:lnTo>
                  <a:pt x="34122" y="45254"/>
                </a:lnTo>
                <a:lnTo>
                  <a:pt x="34248" y="50094"/>
                </a:lnTo>
                <a:lnTo>
                  <a:pt x="34270" y="55484"/>
                </a:lnTo>
                <a:lnTo>
                  <a:pt x="33321" y="56942"/>
                </a:lnTo>
                <a:lnTo>
                  <a:pt x="31736" y="57914"/>
                </a:lnTo>
                <a:lnTo>
                  <a:pt x="29727" y="58562"/>
                </a:lnTo>
                <a:lnTo>
                  <a:pt x="28386" y="59947"/>
                </a:lnTo>
                <a:lnTo>
                  <a:pt x="27493" y="61822"/>
                </a:lnTo>
                <a:lnTo>
                  <a:pt x="26898" y="64025"/>
                </a:lnTo>
                <a:lnTo>
                  <a:pt x="25548" y="65494"/>
                </a:lnTo>
                <a:lnTo>
                  <a:pt x="23697" y="66473"/>
                </a:lnTo>
                <a:lnTo>
                  <a:pt x="18431" y="68044"/>
                </a:lnTo>
                <a:lnTo>
                  <a:pt x="17047" y="69126"/>
                </a:lnTo>
                <a:lnTo>
                  <a:pt x="15170" y="70799"/>
                </a:lnTo>
                <a:lnTo>
                  <a:pt x="9867" y="75778"/>
                </a:lnTo>
                <a:lnTo>
                  <a:pt x="8479" y="76187"/>
                </a:lnTo>
                <a:lnTo>
                  <a:pt x="6602" y="76459"/>
                </a:lnTo>
                <a:lnTo>
                  <a:pt x="4398" y="76640"/>
                </a:lnTo>
                <a:lnTo>
                  <a:pt x="2929" y="75809"/>
                </a:lnTo>
                <a:lnTo>
                  <a:pt x="1948" y="74302"/>
                </a:lnTo>
                <a:lnTo>
                  <a:pt x="104" y="68775"/>
                </a:lnTo>
                <a:lnTo>
                  <a:pt x="66" y="67708"/>
                </a:lnTo>
                <a:lnTo>
                  <a:pt x="0" y="56530"/>
                </a:lnTo>
                <a:lnTo>
                  <a:pt x="949" y="53829"/>
                </a:lnTo>
                <a:lnTo>
                  <a:pt x="2534" y="51076"/>
                </a:lnTo>
                <a:lnTo>
                  <a:pt x="4543" y="48289"/>
                </a:lnTo>
                <a:lnTo>
                  <a:pt x="5883" y="45478"/>
                </a:lnTo>
                <a:lnTo>
                  <a:pt x="6776" y="42652"/>
                </a:lnTo>
                <a:lnTo>
                  <a:pt x="7371" y="39815"/>
                </a:lnTo>
                <a:lnTo>
                  <a:pt x="8721" y="37923"/>
                </a:lnTo>
                <a:lnTo>
                  <a:pt x="10574" y="36663"/>
                </a:lnTo>
                <a:lnTo>
                  <a:pt x="12760" y="35822"/>
                </a:lnTo>
                <a:lnTo>
                  <a:pt x="15172" y="34309"/>
                </a:lnTo>
                <a:lnTo>
                  <a:pt x="17731" y="32348"/>
                </a:lnTo>
                <a:lnTo>
                  <a:pt x="20390" y="30088"/>
                </a:lnTo>
                <a:lnTo>
                  <a:pt x="23115" y="28582"/>
                </a:lnTo>
                <a:lnTo>
                  <a:pt x="25884" y="27577"/>
                </a:lnTo>
                <a:lnTo>
                  <a:pt x="28682" y="26908"/>
                </a:lnTo>
                <a:lnTo>
                  <a:pt x="31500" y="26461"/>
                </a:lnTo>
                <a:lnTo>
                  <a:pt x="34332" y="26164"/>
                </a:lnTo>
                <a:lnTo>
                  <a:pt x="37172" y="25965"/>
                </a:lnTo>
                <a:lnTo>
                  <a:pt x="40018" y="25833"/>
                </a:lnTo>
                <a:lnTo>
                  <a:pt x="45720" y="25686"/>
                </a:lnTo>
                <a:lnTo>
                  <a:pt x="47622" y="26599"/>
                </a:lnTo>
                <a:lnTo>
                  <a:pt x="48889" y="28161"/>
                </a:lnTo>
                <a:lnTo>
                  <a:pt x="49735" y="30154"/>
                </a:lnTo>
                <a:lnTo>
                  <a:pt x="50297" y="32436"/>
                </a:lnTo>
                <a:lnTo>
                  <a:pt x="50673" y="34909"/>
                </a:lnTo>
                <a:lnTo>
                  <a:pt x="50923" y="37511"/>
                </a:lnTo>
                <a:lnTo>
                  <a:pt x="52043" y="39245"/>
                </a:lnTo>
                <a:lnTo>
                  <a:pt x="53742" y="40401"/>
                </a:lnTo>
                <a:lnTo>
                  <a:pt x="55827" y="41172"/>
                </a:lnTo>
                <a:lnTo>
                  <a:pt x="56265" y="42638"/>
                </a:lnTo>
                <a:lnTo>
                  <a:pt x="55604" y="44568"/>
                </a:lnTo>
                <a:lnTo>
                  <a:pt x="52250" y="49959"/>
                </a:lnTo>
                <a:lnTo>
                  <a:pt x="51975" y="51354"/>
                </a:lnTo>
                <a:lnTo>
                  <a:pt x="51792" y="53236"/>
                </a:lnTo>
                <a:lnTo>
                  <a:pt x="51669" y="55444"/>
                </a:lnTo>
                <a:lnTo>
                  <a:pt x="51533" y="60437"/>
                </a:lnTo>
                <a:lnTo>
                  <a:pt x="51446" y="66852"/>
                </a:lnTo>
                <a:lnTo>
                  <a:pt x="50487" y="67378"/>
                </a:lnTo>
                <a:lnTo>
                  <a:pt x="48894" y="67729"/>
                </a:lnTo>
                <a:lnTo>
                  <a:pt x="44046" y="68292"/>
                </a:lnTo>
                <a:lnTo>
                  <a:pt x="43648" y="67386"/>
                </a:lnTo>
                <a:lnTo>
                  <a:pt x="43382" y="65830"/>
                </a:lnTo>
                <a:lnTo>
                  <a:pt x="43206" y="63839"/>
                </a:lnTo>
                <a:lnTo>
                  <a:pt x="42135" y="62512"/>
                </a:lnTo>
                <a:lnTo>
                  <a:pt x="40469" y="61628"/>
                </a:lnTo>
                <a:lnTo>
                  <a:pt x="38406" y="61038"/>
                </a:lnTo>
                <a:lnTo>
                  <a:pt x="37031" y="59692"/>
                </a:lnTo>
                <a:lnTo>
                  <a:pt x="36114" y="57843"/>
                </a:lnTo>
                <a:lnTo>
                  <a:pt x="35503" y="55657"/>
                </a:lnTo>
                <a:lnTo>
                  <a:pt x="35094" y="53248"/>
                </a:lnTo>
                <a:lnTo>
                  <a:pt x="34822" y="50689"/>
                </a:lnTo>
                <a:lnTo>
                  <a:pt x="34642" y="48031"/>
                </a:lnTo>
                <a:lnTo>
                  <a:pt x="34521" y="45306"/>
                </a:lnTo>
                <a:lnTo>
                  <a:pt x="34388" y="39738"/>
                </a:lnTo>
                <a:lnTo>
                  <a:pt x="34311" y="31249"/>
                </a:lnTo>
                <a:lnTo>
                  <a:pt x="35253" y="28403"/>
                </a:lnTo>
                <a:lnTo>
                  <a:pt x="36834" y="25553"/>
                </a:lnTo>
                <a:lnTo>
                  <a:pt x="38840" y="22701"/>
                </a:lnTo>
                <a:lnTo>
                  <a:pt x="41130" y="19847"/>
                </a:lnTo>
                <a:lnTo>
                  <a:pt x="43609" y="16991"/>
                </a:lnTo>
                <a:lnTo>
                  <a:pt x="46214" y="14136"/>
                </a:lnTo>
                <a:lnTo>
                  <a:pt x="51649" y="8422"/>
                </a:lnTo>
                <a:lnTo>
                  <a:pt x="54432" y="5565"/>
                </a:lnTo>
                <a:lnTo>
                  <a:pt x="57240" y="3660"/>
                </a:lnTo>
                <a:lnTo>
                  <a:pt x="60064" y="2391"/>
                </a:lnTo>
                <a:lnTo>
                  <a:pt x="62899" y="1544"/>
                </a:lnTo>
                <a:lnTo>
                  <a:pt x="65741" y="980"/>
                </a:lnTo>
                <a:lnTo>
                  <a:pt x="68589" y="603"/>
                </a:lnTo>
                <a:lnTo>
                  <a:pt x="71440" y="353"/>
                </a:lnTo>
                <a:lnTo>
                  <a:pt x="74294" y="185"/>
                </a:lnTo>
                <a:lnTo>
                  <a:pt x="80003" y="0"/>
                </a:lnTo>
                <a:lnTo>
                  <a:pt x="81908" y="903"/>
                </a:lnTo>
                <a:lnTo>
                  <a:pt x="83176" y="2457"/>
                </a:lnTo>
                <a:lnTo>
                  <a:pt x="84023" y="4446"/>
                </a:lnTo>
                <a:lnTo>
                  <a:pt x="84587" y="6724"/>
                </a:lnTo>
                <a:lnTo>
                  <a:pt x="84962" y="9196"/>
                </a:lnTo>
                <a:lnTo>
                  <a:pt x="85566" y="15455"/>
                </a:lnTo>
                <a:lnTo>
                  <a:pt x="84663" y="16921"/>
                </a:lnTo>
                <a:lnTo>
                  <a:pt x="83109" y="18851"/>
                </a:lnTo>
                <a:lnTo>
                  <a:pt x="81120" y="21090"/>
                </a:lnTo>
                <a:lnTo>
                  <a:pt x="79794" y="23535"/>
                </a:lnTo>
                <a:lnTo>
                  <a:pt x="78910" y="26118"/>
                </a:lnTo>
                <a:lnTo>
                  <a:pt x="78321" y="28793"/>
                </a:lnTo>
                <a:lnTo>
                  <a:pt x="76976" y="30575"/>
                </a:lnTo>
                <a:lnTo>
                  <a:pt x="75127" y="31764"/>
                </a:lnTo>
                <a:lnTo>
                  <a:pt x="68569" y="34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99"/>
          <p:cNvSpPr/>
          <p:nvPr/>
        </p:nvSpPr>
        <p:spPr>
          <a:xfrm>
            <a:off x="6492243" y="5117899"/>
            <a:ext cx="51038" cy="42745"/>
          </a:xfrm>
          <a:custGeom>
            <a:avLst/>
            <a:gdLst/>
            <a:ahLst/>
            <a:cxnLst/>
            <a:rect l="0" t="0" r="0" b="0"/>
            <a:pathLst>
              <a:path w="51038" h="42745">
                <a:moveTo>
                  <a:pt x="25714" y="17028"/>
                </a:moveTo>
                <a:lnTo>
                  <a:pt x="33095" y="17028"/>
                </a:lnTo>
                <a:lnTo>
                  <a:pt x="33492" y="17981"/>
                </a:lnTo>
                <a:lnTo>
                  <a:pt x="33757" y="19568"/>
                </a:lnTo>
                <a:lnTo>
                  <a:pt x="34182" y="24409"/>
                </a:lnTo>
                <a:lnTo>
                  <a:pt x="34240" y="27611"/>
                </a:lnTo>
                <a:lnTo>
                  <a:pt x="34285" y="42279"/>
                </a:lnTo>
                <a:lnTo>
                  <a:pt x="33333" y="42434"/>
                </a:lnTo>
                <a:lnTo>
                  <a:pt x="31746" y="42538"/>
                </a:lnTo>
                <a:lnTo>
                  <a:pt x="26067" y="42734"/>
                </a:lnTo>
                <a:lnTo>
                  <a:pt x="13814" y="42744"/>
                </a:lnTo>
                <a:lnTo>
                  <a:pt x="12065" y="41792"/>
                </a:lnTo>
                <a:lnTo>
                  <a:pt x="10900" y="40205"/>
                </a:lnTo>
                <a:lnTo>
                  <a:pt x="9029" y="35365"/>
                </a:lnTo>
                <a:lnTo>
                  <a:pt x="8876" y="34015"/>
                </a:lnTo>
                <a:lnTo>
                  <a:pt x="8774" y="32163"/>
                </a:lnTo>
                <a:lnTo>
                  <a:pt x="8705" y="29975"/>
                </a:lnTo>
                <a:lnTo>
                  <a:pt x="7707" y="28517"/>
                </a:lnTo>
                <a:lnTo>
                  <a:pt x="6090" y="27545"/>
                </a:lnTo>
                <a:lnTo>
                  <a:pt x="4059" y="26897"/>
                </a:lnTo>
                <a:lnTo>
                  <a:pt x="2705" y="25512"/>
                </a:lnTo>
                <a:lnTo>
                  <a:pt x="1802" y="23637"/>
                </a:lnTo>
                <a:lnTo>
                  <a:pt x="1200" y="21434"/>
                </a:lnTo>
                <a:lnTo>
                  <a:pt x="799" y="19013"/>
                </a:lnTo>
                <a:lnTo>
                  <a:pt x="532" y="16446"/>
                </a:lnTo>
                <a:lnTo>
                  <a:pt x="102" y="10034"/>
                </a:lnTo>
                <a:lnTo>
                  <a:pt x="1019" y="8555"/>
                </a:lnTo>
                <a:lnTo>
                  <a:pt x="2584" y="6617"/>
                </a:lnTo>
                <a:lnTo>
                  <a:pt x="8219" y="277"/>
                </a:lnTo>
                <a:lnTo>
                  <a:pt x="9288" y="146"/>
                </a:lnTo>
                <a:lnTo>
                  <a:pt x="10953" y="58"/>
                </a:lnTo>
                <a:lnTo>
                  <a:pt x="13017" y="0"/>
                </a:lnTo>
                <a:lnTo>
                  <a:pt x="14391" y="913"/>
                </a:lnTo>
                <a:lnTo>
                  <a:pt x="15308" y="2475"/>
                </a:lnTo>
                <a:lnTo>
                  <a:pt x="16779" y="7274"/>
                </a:lnTo>
                <a:lnTo>
                  <a:pt x="17853" y="8621"/>
                </a:lnTo>
                <a:lnTo>
                  <a:pt x="19520" y="10470"/>
                </a:lnTo>
                <a:lnTo>
                  <a:pt x="24491" y="15733"/>
                </a:lnTo>
                <a:lnTo>
                  <a:pt x="32988" y="24295"/>
                </a:lnTo>
                <a:lnTo>
                  <a:pt x="33420" y="25683"/>
                </a:lnTo>
                <a:lnTo>
                  <a:pt x="33709" y="27560"/>
                </a:lnTo>
                <a:lnTo>
                  <a:pt x="34253" y="33786"/>
                </a:lnTo>
                <a:lnTo>
                  <a:pt x="34277" y="38609"/>
                </a:lnTo>
                <a:lnTo>
                  <a:pt x="33327" y="39988"/>
                </a:lnTo>
                <a:lnTo>
                  <a:pt x="31742" y="40907"/>
                </a:lnTo>
                <a:lnTo>
                  <a:pt x="26905" y="42382"/>
                </a:lnTo>
                <a:lnTo>
                  <a:pt x="25556" y="41551"/>
                </a:lnTo>
                <a:lnTo>
                  <a:pt x="23703" y="40044"/>
                </a:lnTo>
                <a:lnTo>
                  <a:pt x="21516" y="38087"/>
                </a:lnTo>
                <a:lnTo>
                  <a:pt x="19106" y="36782"/>
                </a:lnTo>
                <a:lnTo>
                  <a:pt x="16546" y="35913"/>
                </a:lnTo>
                <a:lnTo>
                  <a:pt x="10145" y="34517"/>
                </a:lnTo>
                <a:lnTo>
                  <a:pt x="9620" y="33450"/>
                </a:lnTo>
                <a:lnTo>
                  <a:pt x="9270" y="31786"/>
                </a:lnTo>
                <a:lnTo>
                  <a:pt x="8610" y="25962"/>
                </a:lnTo>
                <a:lnTo>
                  <a:pt x="8569" y="8841"/>
                </a:lnTo>
                <a:lnTo>
                  <a:pt x="9522" y="8712"/>
                </a:lnTo>
                <a:lnTo>
                  <a:pt x="11109" y="8627"/>
                </a:lnTo>
                <a:lnTo>
                  <a:pt x="15413" y="8531"/>
                </a:lnTo>
                <a:lnTo>
                  <a:pt x="29807" y="8459"/>
                </a:lnTo>
                <a:lnTo>
                  <a:pt x="32253" y="9410"/>
                </a:lnTo>
                <a:lnTo>
                  <a:pt x="34836" y="10997"/>
                </a:lnTo>
                <a:lnTo>
                  <a:pt x="41274" y="15837"/>
                </a:lnTo>
                <a:lnTo>
                  <a:pt x="42755" y="17187"/>
                </a:lnTo>
                <a:lnTo>
                  <a:pt x="50101" y="24304"/>
                </a:lnTo>
                <a:lnTo>
                  <a:pt x="50545" y="25689"/>
                </a:lnTo>
                <a:lnTo>
                  <a:pt x="50840" y="27565"/>
                </a:lnTo>
                <a:lnTo>
                  <a:pt x="51037" y="29768"/>
                </a:lnTo>
                <a:lnTo>
                  <a:pt x="50216" y="31236"/>
                </a:lnTo>
                <a:lnTo>
                  <a:pt x="48716" y="32215"/>
                </a:lnTo>
                <a:lnTo>
                  <a:pt x="46764" y="32867"/>
                </a:lnTo>
                <a:lnTo>
                  <a:pt x="45463" y="34255"/>
                </a:lnTo>
                <a:lnTo>
                  <a:pt x="44595" y="36133"/>
                </a:lnTo>
                <a:lnTo>
                  <a:pt x="44016" y="38337"/>
                </a:lnTo>
                <a:lnTo>
                  <a:pt x="42678" y="39807"/>
                </a:lnTo>
                <a:lnTo>
                  <a:pt x="40834" y="40786"/>
                </a:lnTo>
                <a:lnTo>
                  <a:pt x="38651" y="41439"/>
                </a:lnTo>
                <a:lnTo>
                  <a:pt x="36244" y="41875"/>
                </a:lnTo>
                <a:lnTo>
                  <a:pt x="33686" y="42165"/>
                </a:lnTo>
                <a:lnTo>
                  <a:pt x="31029" y="42359"/>
                </a:lnTo>
                <a:lnTo>
                  <a:pt x="28305" y="42487"/>
                </a:lnTo>
                <a:lnTo>
                  <a:pt x="22738" y="42631"/>
                </a:lnTo>
                <a:lnTo>
                  <a:pt x="14249" y="42711"/>
                </a:lnTo>
                <a:lnTo>
                  <a:pt x="12356" y="41770"/>
                </a:lnTo>
                <a:lnTo>
                  <a:pt x="11094" y="40191"/>
                </a:lnTo>
                <a:lnTo>
                  <a:pt x="10252" y="38185"/>
                </a:lnTo>
                <a:lnTo>
                  <a:pt x="8738" y="36847"/>
                </a:lnTo>
                <a:lnTo>
                  <a:pt x="6777" y="35956"/>
                </a:lnTo>
                <a:lnTo>
                  <a:pt x="4517" y="35362"/>
                </a:lnTo>
                <a:lnTo>
                  <a:pt x="3010" y="34013"/>
                </a:lnTo>
                <a:lnTo>
                  <a:pt x="2006" y="32161"/>
                </a:lnTo>
                <a:lnTo>
                  <a:pt x="114" y="25985"/>
                </a:lnTo>
                <a:lnTo>
                  <a:pt x="75" y="24904"/>
                </a:lnTo>
                <a:lnTo>
                  <a:pt x="0" y="17391"/>
                </a:lnTo>
                <a:lnTo>
                  <a:pt x="951" y="17270"/>
                </a:lnTo>
                <a:lnTo>
                  <a:pt x="2538" y="17190"/>
                </a:lnTo>
                <a:lnTo>
                  <a:pt x="4548" y="17136"/>
                </a:lnTo>
                <a:lnTo>
                  <a:pt x="5889" y="16148"/>
                </a:lnTo>
                <a:lnTo>
                  <a:pt x="6782" y="14536"/>
                </a:lnTo>
                <a:lnTo>
                  <a:pt x="8216" y="9657"/>
                </a:lnTo>
                <a:lnTo>
                  <a:pt x="9286" y="9257"/>
                </a:lnTo>
                <a:lnTo>
                  <a:pt x="10953" y="8989"/>
                </a:lnTo>
                <a:lnTo>
                  <a:pt x="17110" y="8458"/>
                </a:lnTo>
                <a:lnTo>
                  <a:pt x="17141" y="84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00"/>
          <p:cNvSpPr/>
          <p:nvPr/>
        </p:nvSpPr>
        <p:spPr>
          <a:xfrm>
            <a:off x="6277927" y="5503586"/>
            <a:ext cx="85332" cy="68504"/>
          </a:xfrm>
          <a:custGeom>
            <a:avLst/>
            <a:gdLst/>
            <a:ahLst/>
            <a:cxnLst/>
            <a:rect l="0" t="0" r="0" b="0"/>
            <a:pathLst>
              <a:path w="85332" h="68504">
                <a:moveTo>
                  <a:pt x="0" y="51393"/>
                </a:moveTo>
                <a:lnTo>
                  <a:pt x="0" y="38623"/>
                </a:lnTo>
                <a:lnTo>
                  <a:pt x="953" y="37165"/>
                </a:lnTo>
                <a:lnTo>
                  <a:pt x="2540" y="36193"/>
                </a:lnTo>
                <a:lnTo>
                  <a:pt x="4551" y="35545"/>
                </a:lnTo>
                <a:lnTo>
                  <a:pt x="5892" y="34160"/>
                </a:lnTo>
                <a:lnTo>
                  <a:pt x="6785" y="32285"/>
                </a:lnTo>
                <a:lnTo>
                  <a:pt x="7381" y="30082"/>
                </a:lnTo>
                <a:lnTo>
                  <a:pt x="8731" y="28613"/>
                </a:lnTo>
                <a:lnTo>
                  <a:pt x="10583" y="27634"/>
                </a:lnTo>
                <a:lnTo>
                  <a:pt x="12770" y="26982"/>
                </a:lnTo>
                <a:lnTo>
                  <a:pt x="14229" y="25594"/>
                </a:lnTo>
                <a:lnTo>
                  <a:pt x="15201" y="23716"/>
                </a:lnTo>
                <a:lnTo>
                  <a:pt x="15849" y="21512"/>
                </a:lnTo>
                <a:lnTo>
                  <a:pt x="17234" y="20043"/>
                </a:lnTo>
                <a:lnTo>
                  <a:pt x="19109" y="19063"/>
                </a:lnTo>
                <a:lnTo>
                  <a:pt x="24412" y="17491"/>
                </a:lnTo>
                <a:lnTo>
                  <a:pt x="25800" y="18314"/>
                </a:lnTo>
                <a:lnTo>
                  <a:pt x="27678" y="19816"/>
                </a:lnTo>
                <a:lnTo>
                  <a:pt x="29882" y="21769"/>
                </a:lnTo>
                <a:lnTo>
                  <a:pt x="32304" y="23072"/>
                </a:lnTo>
                <a:lnTo>
                  <a:pt x="34871" y="23940"/>
                </a:lnTo>
                <a:lnTo>
                  <a:pt x="41284" y="25333"/>
                </a:lnTo>
                <a:lnTo>
                  <a:pt x="42763" y="26400"/>
                </a:lnTo>
                <a:lnTo>
                  <a:pt x="44701" y="28063"/>
                </a:lnTo>
                <a:lnTo>
                  <a:pt x="50105" y="33027"/>
                </a:lnTo>
                <a:lnTo>
                  <a:pt x="50548" y="34387"/>
                </a:lnTo>
                <a:lnTo>
                  <a:pt x="50844" y="36246"/>
                </a:lnTo>
                <a:lnTo>
                  <a:pt x="51041" y="38438"/>
                </a:lnTo>
                <a:lnTo>
                  <a:pt x="52124" y="39899"/>
                </a:lnTo>
                <a:lnTo>
                  <a:pt x="53800" y="40873"/>
                </a:lnTo>
                <a:lnTo>
                  <a:pt x="55869" y="41522"/>
                </a:lnTo>
                <a:lnTo>
                  <a:pt x="56296" y="41955"/>
                </a:lnTo>
                <a:lnTo>
                  <a:pt x="55628" y="42244"/>
                </a:lnTo>
                <a:lnTo>
                  <a:pt x="51680" y="42787"/>
                </a:lnTo>
                <a:lnTo>
                  <a:pt x="38671" y="42820"/>
                </a:lnTo>
                <a:lnTo>
                  <a:pt x="37211" y="41868"/>
                </a:lnTo>
                <a:lnTo>
                  <a:pt x="36237" y="40281"/>
                </a:lnTo>
                <a:lnTo>
                  <a:pt x="35588" y="38270"/>
                </a:lnTo>
                <a:lnTo>
                  <a:pt x="34203" y="36930"/>
                </a:lnTo>
                <a:lnTo>
                  <a:pt x="32327" y="36036"/>
                </a:lnTo>
                <a:lnTo>
                  <a:pt x="30124" y="35440"/>
                </a:lnTo>
                <a:lnTo>
                  <a:pt x="28655" y="34091"/>
                </a:lnTo>
                <a:lnTo>
                  <a:pt x="27676" y="32238"/>
                </a:lnTo>
                <a:lnTo>
                  <a:pt x="27023" y="30051"/>
                </a:lnTo>
                <a:lnTo>
                  <a:pt x="26588" y="27640"/>
                </a:lnTo>
                <a:lnTo>
                  <a:pt x="26298" y="25081"/>
                </a:lnTo>
                <a:lnTo>
                  <a:pt x="25832" y="18680"/>
                </a:lnTo>
                <a:lnTo>
                  <a:pt x="25769" y="15264"/>
                </a:lnTo>
                <a:lnTo>
                  <a:pt x="25752" y="13020"/>
                </a:lnTo>
                <a:lnTo>
                  <a:pt x="26693" y="10571"/>
                </a:lnTo>
                <a:lnTo>
                  <a:pt x="28273" y="7986"/>
                </a:lnTo>
                <a:lnTo>
                  <a:pt x="33102" y="1545"/>
                </a:lnTo>
                <a:lnTo>
                  <a:pt x="34450" y="1015"/>
                </a:lnTo>
                <a:lnTo>
                  <a:pt x="36302" y="664"/>
                </a:lnTo>
                <a:lnTo>
                  <a:pt x="38489" y="428"/>
                </a:lnTo>
                <a:lnTo>
                  <a:pt x="40899" y="272"/>
                </a:lnTo>
                <a:lnTo>
                  <a:pt x="43459" y="167"/>
                </a:lnTo>
                <a:lnTo>
                  <a:pt x="48843" y="51"/>
                </a:lnTo>
                <a:lnTo>
                  <a:pt x="54410" y="0"/>
                </a:lnTo>
                <a:lnTo>
                  <a:pt x="56276" y="939"/>
                </a:lnTo>
                <a:lnTo>
                  <a:pt x="57520" y="2517"/>
                </a:lnTo>
                <a:lnTo>
                  <a:pt x="58349" y="4521"/>
                </a:lnTo>
                <a:lnTo>
                  <a:pt x="59854" y="5859"/>
                </a:lnTo>
                <a:lnTo>
                  <a:pt x="61811" y="6749"/>
                </a:lnTo>
                <a:lnTo>
                  <a:pt x="64067" y="7343"/>
                </a:lnTo>
                <a:lnTo>
                  <a:pt x="66524" y="8692"/>
                </a:lnTo>
                <a:lnTo>
                  <a:pt x="69114" y="10544"/>
                </a:lnTo>
                <a:lnTo>
                  <a:pt x="71794" y="12730"/>
                </a:lnTo>
                <a:lnTo>
                  <a:pt x="73580" y="15141"/>
                </a:lnTo>
                <a:lnTo>
                  <a:pt x="74771" y="17700"/>
                </a:lnTo>
                <a:lnTo>
                  <a:pt x="75565" y="20358"/>
                </a:lnTo>
                <a:lnTo>
                  <a:pt x="77046" y="23084"/>
                </a:lnTo>
                <a:lnTo>
                  <a:pt x="78987" y="25853"/>
                </a:lnTo>
                <a:lnTo>
                  <a:pt x="81233" y="28652"/>
                </a:lnTo>
                <a:lnTo>
                  <a:pt x="82730" y="32422"/>
                </a:lnTo>
                <a:lnTo>
                  <a:pt x="83728" y="36841"/>
                </a:lnTo>
                <a:lnTo>
                  <a:pt x="84394" y="41692"/>
                </a:lnTo>
                <a:lnTo>
                  <a:pt x="84838" y="45878"/>
                </a:lnTo>
                <a:lnTo>
                  <a:pt x="85134" y="49622"/>
                </a:lnTo>
                <a:lnTo>
                  <a:pt x="85331" y="53070"/>
                </a:lnTo>
                <a:lnTo>
                  <a:pt x="84510" y="55368"/>
                </a:lnTo>
                <a:lnTo>
                  <a:pt x="83010" y="56901"/>
                </a:lnTo>
                <a:lnTo>
                  <a:pt x="81057" y="57923"/>
                </a:lnTo>
                <a:lnTo>
                  <a:pt x="79756" y="59556"/>
                </a:lnTo>
                <a:lnTo>
                  <a:pt x="78888" y="61598"/>
                </a:lnTo>
                <a:lnTo>
                  <a:pt x="78310" y="63912"/>
                </a:lnTo>
                <a:lnTo>
                  <a:pt x="76971" y="65454"/>
                </a:lnTo>
                <a:lnTo>
                  <a:pt x="75127" y="66482"/>
                </a:lnTo>
                <a:lnTo>
                  <a:pt x="69873" y="68133"/>
                </a:lnTo>
                <a:lnTo>
                  <a:pt x="68489" y="68268"/>
                </a:lnTo>
                <a:lnTo>
                  <a:pt x="66615" y="68358"/>
                </a:lnTo>
                <a:lnTo>
                  <a:pt x="61313" y="68503"/>
                </a:lnTo>
                <a:lnTo>
                  <a:pt x="59925" y="67562"/>
                </a:lnTo>
                <a:lnTo>
                  <a:pt x="58047" y="65983"/>
                </a:lnTo>
                <a:lnTo>
                  <a:pt x="55844" y="63977"/>
                </a:lnTo>
                <a:lnTo>
                  <a:pt x="54374" y="61688"/>
                </a:lnTo>
                <a:lnTo>
                  <a:pt x="53395" y="59209"/>
                </a:lnTo>
                <a:lnTo>
                  <a:pt x="52742" y="56604"/>
                </a:lnTo>
                <a:lnTo>
                  <a:pt x="51353" y="54867"/>
                </a:lnTo>
                <a:lnTo>
                  <a:pt x="49475" y="53710"/>
                </a:lnTo>
                <a:lnTo>
                  <a:pt x="47271" y="52938"/>
                </a:lnTo>
                <a:lnTo>
                  <a:pt x="45802" y="51471"/>
                </a:lnTo>
                <a:lnTo>
                  <a:pt x="44822" y="49540"/>
                </a:lnTo>
                <a:lnTo>
                  <a:pt x="44169" y="47300"/>
                </a:lnTo>
                <a:lnTo>
                  <a:pt x="43733" y="44855"/>
                </a:lnTo>
                <a:lnTo>
                  <a:pt x="43443" y="42272"/>
                </a:lnTo>
                <a:lnTo>
                  <a:pt x="43250" y="39598"/>
                </a:lnTo>
                <a:lnTo>
                  <a:pt x="43120" y="36862"/>
                </a:lnTo>
                <a:lnTo>
                  <a:pt x="42873" y="26169"/>
                </a:lnTo>
                <a:lnTo>
                  <a:pt x="45407" y="25895"/>
                </a:lnTo>
                <a:lnTo>
                  <a:pt x="51388" y="25678"/>
                </a:lnTo>
                <a:lnTo>
                  <a:pt x="53961" y="25677"/>
                </a:lnTo>
                <a:lnTo>
                  <a:pt x="60007" y="256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01"/>
          <p:cNvSpPr/>
          <p:nvPr/>
        </p:nvSpPr>
        <p:spPr>
          <a:xfrm>
            <a:off x="6106477" y="5923610"/>
            <a:ext cx="51436" cy="56049"/>
          </a:xfrm>
          <a:custGeom>
            <a:avLst/>
            <a:gdLst/>
            <a:ahLst/>
            <a:cxnLst/>
            <a:rect l="0" t="0" r="0" b="0"/>
            <a:pathLst>
              <a:path w="51436" h="56049">
                <a:moveTo>
                  <a:pt x="0" y="51422"/>
                </a:moveTo>
                <a:lnTo>
                  <a:pt x="0" y="18784"/>
                </a:lnTo>
                <a:lnTo>
                  <a:pt x="953" y="17281"/>
                </a:lnTo>
                <a:lnTo>
                  <a:pt x="2540" y="15327"/>
                </a:lnTo>
                <a:lnTo>
                  <a:pt x="8219" y="8956"/>
                </a:lnTo>
                <a:lnTo>
                  <a:pt x="9290" y="8824"/>
                </a:lnTo>
                <a:lnTo>
                  <a:pt x="10956" y="8736"/>
                </a:lnTo>
                <a:lnTo>
                  <a:pt x="15347" y="8637"/>
                </a:lnTo>
                <a:lnTo>
                  <a:pt x="20473" y="8594"/>
                </a:lnTo>
                <a:lnTo>
                  <a:pt x="22221" y="9535"/>
                </a:lnTo>
                <a:lnTo>
                  <a:pt x="23387" y="11115"/>
                </a:lnTo>
                <a:lnTo>
                  <a:pt x="25257" y="15944"/>
                </a:lnTo>
                <a:lnTo>
                  <a:pt x="26363" y="17292"/>
                </a:lnTo>
                <a:lnTo>
                  <a:pt x="28053" y="19144"/>
                </a:lnTo>
                <a:lnTo>
                  <a:pt x="30132" y="21331"/>
                </a:lnTo>
                <a:lnTo>
                  <a:pt x="31518" y="23742"/>
                </a:lnTo>
                <a:lnTo>
                  <a:pt x="32442" y="26301"/>
                </a:lnTo>
                <a:lnTo>
                  <a:pt x="33925" y="32702"/>
                </a:lnTo>
                <a:lnTo>
                  <a:pt x="34047" y="34179"/>
                </a:lnTo>
                <a:lnTo>
                  <a:pt x="34128" y="36117"/>
                </a:lnTo>
                <a:lnTo>
                  <a:pt x="34218" y="40810"/>
                </a:lnTo>
                <a:lnTo>
                  <a:pt x="34258" y="46070"/>
                </a:lnTo>
                <a:lnTo>
                  <a:pt x="33316" y="47854"/>
                </a:lnTo>
                <a:lnTo>
                  <a:pt x="31736" y="49044"/>
                </a:lnTo>
                <a:lnTo>
                  <a:pt x="29730" y="49837"/>
                </a:lnTo>
                <a:lnTo>
                  <a:pt x="28392" y="51317"/>
                </a:lnTo>
                <a:lnTo>
                  <a:pt x="27501" y="53258"/>
                </a:lnTo>
                <a:lnTo>
                  <a:pt x="26906" y="55503"/>
                </a:lnTo>
                <a:lnTo>
                  <a:pt x="26510" y="56048"/>
                </a:lnTo>
                <a:lnTo>
                  <a:pt x="26246" y="55458"/>
                </a:lnTo>
                <a:lnTo>
                  <a:pt x="26069" y="54113"/>
                </a:lnTo>
                <a:lnTo>
                  <a:pt x="25000" y="53216"/>
                </a:lnTo>
                <a:lnTo>
                  <a:pt x="23334" y="52618"/>
                </a:lnTo>
                <a:lnTo>
                  <a:pt x="21271" y="52219"/>
                </a:lnTo>
                <a:lnTo>
                  <a:pt x="19895" y="51002"/>
                </a:lnTo>
                <a:lnTo>
                  <a:pt x="18979" y="49237"/>
                </a:lnTo>
                <a:lnTo>
                  <a:pt x="18368" y="47108"/>
                </a:lnTo>
                <a:lnTo>
                  <a:pt x="17007" y="44736"/>
                </a:lnTo>
                <a:lnTo>
                  <a:pt x="15148" y="42202"/>
                </a:lnTo>
                <a:lnTo>
                  <a:pt x="12957" y="39561"/>
                </a:lnTo>
                <a:lnTo>
                  <a:pt x="11495" y="36847"/>
                </a:lnTo>
                <a:lnTo>
                  <a:pt x="10521" y="34086"/>
                </a:lnTo>
                <a:lnTo>
                  <a:pt x="9871" y="31292"/>
                </a:lnTo>
                <a:lnTo>
                  <a:pt x="9438" y="28477"/>
                </a:lnTo>
                <a:lnTo>
                  <a:pt x="9150" y="25648"/>
                </a:lnTo>
                <a:lnTo>
                  <a:pt x="8686" y="18814"/>
                </a:lnTo>
                <a:lnTo>
                  <a:pt x="8623" y="15339"/>
                </a:lnTo>
                <a:lnTo>
                  <a:pt x="8607" y="13080"/>
                </a:lnTo>
                <a:lnTo>
                  <a:pt x="9548" y="10621"/>
                </a:lnTo>
                <a:lnTo>
                  <a:pt x="11127" y="8029"/>
                </a:lnTo>
                <a:lnTo>
                  <a:pt x="15957" y="1576"/>
                </a:lnTo>
                <a:lnTo>
                  <a:pt x="17305" y="1046"/>
                </a:lnTo>
                <a:lnTo>
                  <a:pt x="19157" y="693"/>
                </a:lnTo>
                <a:lnTo>
                  <a:pt x="21344" y="458"/>
                </a:lnTo>
                <a:lnTo>
                  <a:pt x="23755" y="301"/>
                </a:lnTo>
                <a:lnTo>
                  <a:pt x="26314" y="197"/>
                </a:lnTo>
                <a:lnTo>
                  <a:pt x="32714" y="28"/>
                </a:lnTo>
                <a:lnTo>
                  <a:pt x="38374" y="0"/>
                </a:lnTo>
                <a:lnTo>
                  <a:pt x="40823" y="948"/>
                </a:lnTo>
                <a:lnTo>
                  <a:pt x="43408" y="2532"/>
                </a:lnTo>
                <a:lnTo>
                  <a:pt x="46083" y="4542"/>
                </a:lnTo>
                <a:lnTo>
                  <a:pt x="47867" y="6833"/>
                </a:lnTo>
                <a:lnTo>
                  <a:pt x="49056" y="9314"/>
                </a:lnTo>
                <a:lnTo>
                  <a:pt x="50965" y="15587"/>
                </a:lnTo>
                <a:lnTo>
                  <a:pt x="51122" y="17055"/>
                </a:lnTo>
                <a:lnTo>
                  <a:pt x="51226" y="18986"/>
                </a:lnTo>
                <a:lnTo>
                  <a:pt x="51342" y="23671"/>
                </a:lnTo>
                <a:lnTo>
                  <a:pt x="51435" y="428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02"/>
          <p:cNvSpPr/>
          <p:nvPr/>
        </p:nvSpPr>
        <p:spPr>
          <a:xfrm>
            <a:off x="5986462" y="5983604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171451">
                <a:moveTo>
                  <a:pt x="0" y="171450"/>
                </a:moveTo>
                <a:lnTo>
                  <a:pt x="4551" y="171450"/>
                </a:lnTo>
                <a:lnTo>
                  <a:pt x="5892" y="170498"/>
                </a:lnTo>
                <a:lnTo>
                  <a:pt x="6785" y="168911"/>
                </a:lnTo>
                <a:lnTo>
                  <a:pt x="8219" y="164069"/>
                </a:lnTo>
                <a:lnTo>
                  <a:pt x="9290" y="163672"/>
                </a:lnTo>
                <a:lnTo>
                  <a:pt x="13019" y="163231"/>
                </a:lnTo>
                <a:lnTo>
                  <a:pt x="15923" y="162983"/>
                </a:lnTo>
                <a:lnTo>
                  <a:pt x="19141" y="160385"/>
                </a:lnTo>
                <a:lnTo>
                  <a:pt x="24419" y="155506"/>
                </a:lnTo>
                <a:lnTo>
                  <a:pt x="29883" y="150110"/>
                </a:lnTo>
                <a:lnTo>
                  <a:pt x="32305" y="148652"/>
                </a:lnTo>
                <a:lnTo>
                  <a:pt x="34872" y="147679"/>
                </a:lnTo>
                <a:lnTo>
                  <a:pt x="37535" y="147030"/>
                </a:lnTo>
                <a:lnTo>
                  <a:pt x="39311" y="145645"/>
                </a:lnTo>
                <a:lnTo>
                  <a:pt x="40495" y="143770"/>
                </a:lnTo>
                <a:lnTo>
                  <a:pt x="41284" y="141567"/>
                </a:lnTo>
                <a:lnTo>
                  <a:pt x="44701" y="136579"/>
                </a:lnTo>
                <a:lnTo>
                  <a:pt x="46946" y="133915"/>
                </a:lnTo>
                <a:lnTo>
                  <a:pt x="49394" y="131187"/>
                </a:lnTo>
                <a:lnTo>
                  <a:pt x="54656" y="125616"/>
                </a:lnTo>
                <a:lnTo>
                  <a:pt x="56440" y="122796"/>
                </a:lnTo>
                <a:lnTo>
                  <a:pt x="57629" y="119964"/>
                </a:lnTo>
                <a:lnTo>
                  <a:pt x="58422" y="117124"/>
                </a:lnTo>
                <a:lnTo>
                  <a:pt x="59903" y="114278"/>
                </a:lnTo>
                <a:lnTo>
                  <a:pt x="61843" y="111428"/>
                </a:lnTo>
                <a:lnTo>
                  <a:pt x="64089" y="108576"/>
                </a:lnTo>
                <a:lnTo>
                  <a:pt x="66538" y="105721"/>
                </a:lnTo>
                <a:lnTo>
                  <a:pt x="69124" y="102866"/>
                </a:lnTo>
                <a:lnTo>
                  <a:pt x="71800" y="100010"/>
                </a:lnTo>
                <a:lnTo>
                  <a:pt x="73584" y="97154"/>
                </a:lnTo>
                <a:lnTo>
                  <a:pt x="74774" y="94297"/>
                </a:lnTo>
                <a:lnTo>
                  <a:pt x="75567" y="91440"/>
                </a:lnTo>
                <a:lnTo>
                  <a:pt x="77048" y="87630"/>
                </a:lnTo>
                <a:lnTo>
                  <a:pt x="78988" y="83185"/>
                </a:lnTo>
                <a:lnTo>
                  <a:pt x="81234" y="78317"/>
                </a:lnTo>
                <a:lnTo>
                  <a:pt x="82731" y="74119"/>
                </a:lnTo>
                <a:lnTo>
                  <a:pt x="83729" y="70368"/>
                </a:lnTo>
                <a:lnTo>
                  <a:pt x="84394" y="66915"/>
                </a:lnTo>
                <a:lnTo>
                  <a:pt x="85790" y="63660"/>
                </a:lnTo>
                <a:lnTo>
                  <a:pt x="87673" y="60537"/>
                </a:lnTo>
                <a:lnTo>
                  <a:pt x="89881" y="57504"/>
                </a:lnTo>
                <a:lnTo>
                  <a:pt x="92306" y="54528"/>
                </a:lnTo>
                <a:lnTo>
                  <a:pt x="94875" y="51593"/>
                </a:lnTo>
                <a:lnTo>
                  <a:pt x="97540" y="48683"/>
                </a:lnTo>
                <a:lnTo>
                  <a:pt x="100269" y="44838"/>
                </a:lnTo>
                <a:lnTo>
                  <a:pt x="103041" y="40370"/>
                </a:lnTo>
                <a:lnTo>
                  <a:pt x="109783" y="28612"/>
                </a:lnTo>
                <a:lnTo>
                  <a:pt x="113245" y="24464"/>
                </a:lnTo>
                <a:lnTo>
                  <a:pt x="118678" y="18591"/>
                </a:lnTo>
                <a:lnTo>
                  <a:pt x="120076" y="18109"/>
                </a:lnTo>
                <a:lnTo>
                  <a:pt x="124170" y="17574"/>
                </a:lnTo>
                <a:lnTo>
                  <a:pt x="125642" y="16479"/>
                </a:lnTo>
                <a:lnTo>
                  <a:pt x="126624" y="14796"/>
                </a:lnTo>
                <a:lnTo>
                  <a:pt x="128200" y="9803"/>
                </a:lnTo>
                <a:lnTo>
                  <a:pt x="129281" y="9393"/>
                </a:lnTo>
                <a:lnTo>
                  <a:pt x="133023" y="8937"/>
                </a:lnTo>
                <a:lnTo>
                  <a:pt x="136797" y="8605"/>
                </a:lnTo>
                <a:lnTo>
                  <a:pt x="137052" y="4032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03"/>
          <p:cNvSpPr/>
          <p:nvPr/>
        </p:nvSpPr>
        <p:spPr>
          <a:xfrm>
            <a:off x="6157912" y="5717857"/>
            <a:ext cx="85726" cy="128589"/>
          </a:xfrm>
          <a:custGeom>
            <a:avLst/>
            <a:gdLst/>
            <a:ahLst/>
            <a:cxnLst/>
            <a:rect l="0" t="0" r="0" b="0"/>
            <a:pathLst>
              <a:path w="85726" h="128589">
                <a:moveTo>
                  <a:pt x="0" y="128588"/>
                </a:moveTo>
                <a:lnTo>
                  <a:pt x="0" y="120368"/>
                </a:lnTo>
                <a:lnTo>
                  <a:pt x="2540" y="120172"/>
                </a:lnTo>
                <a:lnTo>
                  <a:pt x="4551" y="120120"/>
                </a:lnTo>
                <a:lnTo>
                  <a:pt x="5892" y="119132"/>
                </a:lnTo>
                <a:lnTo>
                  <a:pt x="6785" y="117522"/>
                </a:lnTo>
                <a:lnTo>
                  <a:pt x="7381" y="115495"/>
                </a:lnTo>
                <a:lnTo>
                  <a:pt x="7778" y="113192"/>
                </a:lnTo>
                <a:lnTo>
                  <a:pt x="8043" y="110704"/>
                </a:lnTo>
                <a:lnTo>
                  <a:pt x="8219" y="108093"/>
                </a:lnTo>
                <a:lnTo>
                  <a:pt x="9290" y="105399"/>
                </a:lnTo>
                <a:lnTo>
                  <a:pt x="10956" y="102652"/>
                </a:lnTo>
                <a:lnTo>
                  <a:pt x="13019" y="99867"/>
                </a:lnTo>
                <a:lnTo>
                  <a:pt x="14394" y="97058"/>
                </a:lnTo>
                <a:lnTo>
                  <a:pt x="15311" y="94233"/>
                </a:lnTo>
                <a:lnTo>
                  <a:pt x="15923" y="91397"/>
                </a:lnTo>
                <a:lnTo>
                  <a:pt x="17283" y="88554"/>
                </a:lnTo>
                <a:lnTo>
                  <a:pt x="19141" y="85706"/>
                </a:lnTo>
                <a:lnTo>
                  <a:pt x="21334" y="82855"/>
                </a:lnTo>
                <a:lnTo>
                  <a:pt x="23747" y="80001"/>
                </a:lnTo>
                <a:lnTo>
                  <a:pt x="26309" y="77147"/>
                </a:lnTo>
                <a:lnTo>
                  <a:pt x="31695" y="71435"/>
                </a:lnTo>
                <a:lnTo>
                  <a:pt x="37264" y="65722"/>
                </a:lnTo>
                <a:lnTo>
                  <a:pt x="39130" y="62864"/>
                </a:lnTo>
                <a:lnTo>
                  <a:pt x="40375" y="60007"/>
                </a:lnTo>
                <a:lnTo>
                  <a:pt x="41204" y="57150"/>
                </a:lnTo>
                <a:lnTo>
                  <a:pt x="42709" y="54293"/>
                </a:lnTo>
                <a:lnTo>
                  <a:pt x="44665" y="51435"/>
                </a:lnTo>
                <a:lnTo>
                  <a:pt x="46922" y="48578"/>
                </a:lnTo>
                <a:lnTo>
                  <a:pt x="49379" y="46673"/>
                </a:lnTo>
                <a:lnTo>
                  <a:pt x="51969" y="45403"/>
                </a:lnTo>
                <a:lnTo>
                  <a:pt x="54649" y="44556"/>
                </a:lnTo>
                <a:lnTo>
                  <a:pt x="56435" y="43039"/>
                </a:lnTo>
                <a:lnTo>
                  <a:pt x="57626" y="41075"/>
                </a:lnTo>
                <a:lnTo>
                  <a:pt x="58420" y="38813"/>
                </a:lnTo>
                <a:lnTo>
                  <a:pt x="59901" y="36353"/>
                </a:lnTo>
                <a:lnTo>
                  <a:pt x="61842" y="33760"/>
                </a:lnTo>
                <a:lnTo>
                  <a:pt x="64088" y="31080"/>
                </a:lnTo>
                <a:lnTo>
                  <a:pt x="65585" y="28339"/>
                </a:lnTo>
                <a:lnTo>
                  <a:pt x="66584" y="25561"/>
                </a:lnTo>
                <a:lnTo>
                  <a:pt x="67249" y="22756"/>
                </a:lnTo>
                <a:lnTo>
                  <a:pt x="68645" y="19933"/>
                </a:lnTo>
                <a:lnTo>
                  <a:pt x="70529" y="17099"/>
                </a:lnTo>
                <a:lnTo>
                  <a:pt x="72737" y="14257"/>
                </a:lnTo>
                <a:lnTo>
                  <a:pt x="74208" y="11409"/>
                </a:lnTo>
                <a:lnTo>
                  <a:pt x="75190" y="8559"/>
                </a:lnTo>
                <a:lnTo>
                  <a:pt x="75844" y="5706"/>
                </a:lnTo>
                <a:lnTo>
                  <a:pt x="77232" y="3804"/>
                </a:lnTo>
                <a:lnTo>
                  <a:pt x="79111" y="2536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04"/>
          <p:cNvSpPr/>
          <p:nvPr/>
        </p:nvSpPr>
        <p:spPr>
          <a:xfrm>
            <a:off x="6286500" y="5443537"/>
            <a:ext cx="85726" cy="171451"/>
          </a:xfrm>
          <a:custGeom>
            <a:avLst/>
            <a:gdLst/>
            <a:ahLst/>
            <a:cxnLst/>
            <a:rect l="0" t="0" r="0" b="0"/>
            <a:pathLst>
              <a:path w="85726" h="171451">
                <a:moveTo>
                  <a:pt x="0" y="171450"/>
                </a:moveTo>
                <a:lnTo>
                  <a:pt x="0" y="164069"/>
                </a:lnTo>
                <a:lnTo>
                  <a:pt x="2540" y="160867"/>
                </a:lnTo>
                <a:lnTo>
                  <a:pt x="4550" y="158680"/>
                </a:lnTo>
                <a:lnTo>
                  <a:pt x="5891" y="156269"/>
                </a:lnTo>
                <a:lnTo>
                  <a:pt x="7380" y="151050"/>
                </a:lnTo>
                <a:lnTo>
                  <a:pt x="8730" y="148325"/>
                </a:lnTo>
                <a:lnTo>
                  <a:pt x="10583" y="145556"/>
                </a:lnTo>
                <a:lnTo>
                  <a:pt x="12770" y="142758"/>
                </a:lnTo>
                <a:lnTo>
                  <a:pt x="14228" y="139940"/>
                </a:lnTo>
                <a:lnTo>
                  <a:pt x="15200" y="137108"/>
                </a:lnTo>
                <a:lnTo>
                  <a:pt x="15849" y="134268"/>
                </a:lnTo>
                <a:lnTo>
                  <a:pt x="17233" y="131422"/>
                </a:lnTo>
                <a:lnTo>
                  <a:pt x="19109" y="128572"/>
                </a:lnTo>
                <a:lnTo>
                  <a:pt x="21311" y="125720"/>
                </a:lnTo>
                <a:lnTo>
                  <a:pt x="22780" y="122866"/>
                </a:lnTo>
                <a:lnTo>
                  <a:pt x="23759" y="120011"/>
                </a:lnTo>
                <a:lnTo>
                  <a:pt x="24412" y="117154"/>
                </a:lnTo>
                <a:lnTo>
                  <a:pt x="25799" y="114298"/>
                </a:lnTo>
                <a:lnTo>
                  <a:pt x="27677" y="111442"/>
                </a:lnTo>
                <a:lnTo>
                  <a:pt x="29881" y="108584"/>
                </a:lnTo>
                <a:lnTo>
                  <a:pt x="32303" y="105727"/>
                </a:lnTo>
                <a:lnTo>
                  <a:pt x="34870" y="102870"/>
                </a:lnTo>
                <a:lnTo>
                  <a:pt x="37534" y="100012"/>
                </a:lnTo>
                <a:lnTo>
                  <a:pt x="39310" y="96203"/>
                </a:lnTo>
                <a:lnTo>
                  <a:pt x="40494" y="91757"/>
                </a:lnTo>
                <a:lnTo>
                  <a:pt x="41283" y="86889"/>
                </a:lnTo>
                <a:lnTo>
                  <a:pt x="42762" y="82691"/>
                </a:lnTo>
                <a:lnTo>
                  <a:pt x="44701" y="78940"/>
                </a:lnTo>
                <a:lnTo>
                  <a:pt x="46945" y="75486"/>
                </a:lnTo>
                <a:lnTo>
                  <a:pt x="49394" y="72232"/>
                </a:lnTo>
                <a:lnTo>
                  <a:pt x="51979" y="69110"/>
                </a:lnTo>
                <a:lnTo>
                  <a:pt x="54655" y="66076"/>
                </a:lnTo>
                <a:lnTo>
                  <a:pt x="56439" y="63100"/>
                </a:lnTo>
                <a:lnTo>
                  <a:pt x="57629" y="60165"/>
                </a:lnTo>
                <a:lnTo>
                  <a:pt x="58422" y="57255"/>
                </a:lnTo>
                <a:lnTo>
                  <a:pt x="59902" y="55315"/>
                </a:lnTo>
                <a:lnTo>
                  <a:pt x="61843" y="54022"/>
                </a:lnTo>
                <a:lnTo>
                  <a:pt x="64088" y="53160"/>
                </a:lnTo>
                <a:lnTo>
                  <a:pt x="65585" y="51633"/>
                </a:lnTo>
                <a:lnTo>
                  <a:pt x="66583" y="49662"/>
                </a:lnTo>
                <a:lnTo>
                  <a:pt x="67692" y="44932"/>
                </a:lnTo>
                <a:lnTo>
                  <a:pt x="68185" y="39655"/>
                </a:lnTo>
                <a:lnTo>
                  <a:pt x="69269" y="37866"/>
                </a:lnTo>
                <a:lnTo>
                  <a:pt x="70944" y="36675"/>
                </a:lnTo>
                <a:lnTo>
                  <a:pt x="73014" y="35880"/>
                </a:lnTo>
                <a:lnTo>
                  <a:pt x="74393" y="34398"/>
                </a:lnTo>
                <a:lnTo>
                  <a:pt x="75313" y="32457"/>
                </a:lnTo>
                <a:lnTo>
                  <a:pt x="75925" y="30211"/>
                </a:lnTo>
                <a:lnTo>
                  <a:pt x="77287" y="27760"/>
                </a:lnTo>
                <a:lnTo>
                  <a:pt x="79147" y="25174"/>
                </a:lnTo>
                <a:lnTo>
                  <a:pt x="84425" y="18731"/>
                </a:lnTo>
                <a:lnTo>
                  <a:pt x="85147" y="15310"/>
                </a:lnTo>
                <a:lnTo>
                  <a:pt x="85468" y="10614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05"/>
          <p:cNvSpPr/>
          <p:nvPr/>
        </p:nvSpPr>
        <p:spPr>
          <a:xfrm>
            <a:off x="6397942" y="5186362"/>
            <a:ext cx="60009" cy="128589"/>
          </a:xfrm>
          <a:custGeom>
            <a:avLst/>
            <a:gdLst/>
            <a:ahLst/>
            <a:cxnLst/>
            <a:rect l="0" t="0" r="0" b="0"/>
            <a:pathLst>
              <a:path w="60009" h="128589">
                <a:moveTo>
                  <a:pt x="0" y="128588"/>
                </a:moveTo>
                <a:lnTo>
                  <a:pt x="0" y="107254"/>
                </a:lnTo>
                <a:lnTo>
                  <a:pt x="953" y="105793"/>
                </a:lnTo>
                <a:lnTo>
                  <a:pt x="2540" y="104818"/>
                </a:lnTo>
                <a:lnTo>
                  <a:pt x="4551" y="104169"/>
                </a:lnTo>
                <a:lnTo>
                  <a:pt x="5891" y="102784"/>
                </a:lnTo>
                <a:lnTo>
                  <a:pt x="6785" y="100907"/>
                </a:lnTo>
                <a:lnTo>
                  <a:pt x="7381" y="98704"/>
                </a:lnTo>
                <a:lnTo>
                  <a:pt x="8730" y="96283"/>
                </a:lnTo>
                <a:lnTo>
                  <a:pt x="10583" y="93716"/>
                </a:lnTo>
                <a:lnTo>
                  <a:pt x="12770" y="91053"/>
                </a:lnTo>
                <a:lnTo>
                  <a:pt x="14229" y="88324"/>
                </a:lnTo>
                <a:lnTo>
                  <a:pt x="15201" y="85553"/>
                </a:lnTo>
                <a:lnTo>
                  <a:pt x="15849" y="82753"/>
                </a:lnTo>
                <a:lnTo>
                  <a:pt x="17233" y="79933"/>
                </a:lnTo>
                <a:lnTo>
                  <a:pt x="19109" y="77102"/>
                </a:lnTo>
                <a:lnTo>
                  <a:pt x="24412" y="70263"/>
                </a:lnTo>
                <a:lnTo>
                  <a:pt x="25800" y="67797"/>
                </a:lnTo>
                <a:lnTo>
                  <a:pt x="29882" y="59977"/>
                </a:lnTo>
                <a:lnTo>
                  <a:pt x="32304" y="56178"/>
                </a:lnTo>
                <a:lnTo>
                  <a:pt x="34871" y="52692"/>
                </a:lnTo>
                <a:lnTo>
                  <a:pt x="37535" y="49416"/>
                </a:lnTo>
                <a:lnTo>
                  <a:pt x="39311" y="46279"/>
                </a:lnTo>
                <a:lnTo>
                  <a:pt x="40495" y="43235"/>
                </a:lnTo>
                <a:lnTo>
                  <a:pt x="41284" y="40253"/>
                </a:lnTo>
                <a:lnTo>
                  <a:pt x="42762" y="37313"/>
                </a:lnTo>
                <a:lnTo>
                  <a:pt x="44701" y="34401"/>
                </a:lnTo>
                <a:lnTo>
                  <a:pt x="46946" y="31506"/>
                </a:lnTo>
                <a:lnTo>
                  <a:pt x="48442" y="28624"/>
                </a:lnTo>
                <a:lnTo>
                  <a:pt x="49440" y="25750"/>
                </a:lnTo>
                <a:lnTo>
                  <a:pt x="50105" y="22882"/>
                </a:lnTo>
                <a:lnTo>
                  <a:pt x="50548" y="20017"/>
                </a:lnTo>
                <a:lnTo>
                  <a:pt x="50844" y="17155"/>
                </a:lnTo>
                <a:lnTo>
                  <a:pt x="51041" y="14294"/>
                </a:lnTo>
                <a:lnTo>
                  <a:pt x="52125" y="12387"/>
                </a:lnTo>
                <a:lnTo>
                  <a:pt x="53800" y="11116"/>
                </a:lnTo>
                <a:lnTo>
                  <a:pt x="55869" y="10268"/>
                </a:lnTo>
                <a:lnTo>
                  <a:pt x="57248" y="8751"/>
                </a:lnTo>
                <a:lnTo>
                  <a:pt x="58168" y="6786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06"/>
          <p:cNvSpPr/>
          <p:nvPr/>
        </p:nvSpPr>
        <p:spPr>
          <a:xfrm>
            <a:off x="6509384" y="4946332"/>
            <a:ext cx="77154" cy="171451"/>
          </a:xfrm>
          <a:custGeom>
            <a:avLst/>
            <a:gdLst/>
            <a:ahLst/>
            <a:cxnLst/>
            <a:rect l="0" t="0" r="0" b="0"/>
            <a:pathLst>
              <a:path w="77154" h="171451">
                <a:moveTo>
                  <a:pt x="0" y="171450"/>
                </a:moveTo>
                <a:lnTo>
                  <a:pt x="0" y="158431"/>
                </a:lnTo>
                <a:lnTo>
                  <a:pt x="953" y="157056"/>
                </a:lnTo>
                <a:lnTo>
                  <a:pt x="2541" y="156139"/>
                </a:lnTo>
                <a:lnTo>
                  <a:pt x="4551" y="155528"/>
                </a:lnTo>
                <a:lnTo>
                  <a:pt x="5892" y="154167"/>
                </a:lnTo>
                <a:lnTo>
                  <a:pt x="6786" y="152309"/>
                </a:lnTo>
                <a:lnTo>
                  <a:pt x="7381" y="150116"/>
                </a:lnTo>
                <a:lnTo>
                  <a:pt x="8731" y="147703"/>
                </a:lnTo>
                <a:lnTo>
                  <a:pt x="10583" y="145141"/>
                </a:lnTo>
                <a:lnTo>
                  <a:pt x="12771" y="142481"/>
                </a:lnTo>
                <a:lnTo>
                  <a:pt x="15182" y="138802"/>
                </a:lnTo>
                <a:lnTo>
                  <a:pt x="17741" y="134445"/>
                </a:lnTo>
                <a:lnTo>
                  <a:pt x="20401" y="129635"/>
                </a:lnTo>
                <a:lnTo>
                  <a:pt x="22173" y="125476"/>
                </a:lnTo>
                <a:lnTo>
                  <a:pt x="23355" y="121751"/>
                </a:lnTo>
                <a:lnTo>
                  <a:pt x="24142" y="118315"/>
                </a:lnTo>
                <a:lnTo>
                  <a:pt x="25620" y="114119"/>
                </a:lnTo>
                <a:lnTo>
                  <a:pt x="27558" y="109417"/>
                </a:lnTo>
                <a:lnTo>
                  <a:pt x="29802" y="104377"/>
                </a:lnTo>
                <a:lnTo>
                  <a:pt x="31298" y="99112"/>
                </a:lnTo>
                <a:lnTo>
                  <a:pt x="32296" y="93697"/>
                </a:lnTo>
                <a:lnTo>
                  <a:pt x="32960" y="88183"/>
                </a:lnTo>
                <a:lnTo>
                  <a:pt x="34356" y="82601"/>
                </a:lnTo>
                <a:lnTo>
                  <a:pt x="36239" y="76975"/>
                </a:lnTo>
                <a:lnTo>
                  <a:pt x="38448" y="71319"/>
                </a:lnTo>
                <a:lnTo>
                  <a:pt x="40871" y="66596"/>
                </a:lnTo>
                <a:lnTo>
                  <a:pt x="43440" y="62495"/>
                </a:lnTo>
                <a:lnTo>
                  <a:pt x="46105" y="58809"/>
                </a:lnTo>
                <a:lnTo>
                  <a:pt x="48835" y="55398"/>
                </a:lnTo>
                <a:lnTo>
                  <a:pt x="51606" y="52172"/>
                </a:lnTo>
                <a:lnTo>
                  <a:pt x="54407" y="49069"/>
                </a:lnTo>
                <a:lnTo>
                  <a:pt x="56274" y="45095"/>
                </a:lnTo>
                <a:lnTo>
                  <a:pt x="57519" y="40541"/>
                </a:lnTo>
                <a:lnTo>
                  <a:pt x="58349" y="35600"/>
                </a:lnTo>
                <a:lnTo>
                  <a:pt x="59854" y="31353"/>
                </a:lnTo>
                <a:lnTo>
                  <a:pt x="61811" y="27570"/>
                </a:lnTo>
                <a:lnTo>
                  <a:pt x="67244" y="19204"/>
                </a:lnTo>
                <a:lnTo>
                  <a:pt x="68642" y="17565"/>
                </a:lnTo>
                <a:lnTo>
                  <a:pt x="70526" y="15520"/>
                </a:lnTo>
                <a:lnTo>
                  <a:pt x="72735" y="13204"/>
                </a:lnTo>
                <a:lnTo>
                  <a:pt x="74207" y="10708"/>
                </a:lnTo>
                <a:lnTo>
                  <a:pt x="75844" y="5394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07"/>
          <p:cNvSpPr/>
          <p:nvPr/>
        </p:nvSpPr>
        <p:spPr>
          <a:xfrm>
            <a:off x="6655117" y="4594860"/>
            <a:ext cx="77153" cy="145733"/>
          </a:xfrm>
          <a:custGeom>
            <a:avLst/>
            <a:gdLst/>
            <a:ahLst/>
            <a:cxnLst/>
            <a:rect l="0" t="0" r="0" b="0"/>
            <a:pathLst>
              <a:path w="77153" h="145733">
                <a:moveTo>
                  <a:pt x="0" y="145732"/>
                </a:moveTo>
                <a:lnTo>
                  <a:pt x="0" y="132962"/>
                </a:lnTo>
                <a:lnTo>
                  <a:pt x="953" y="130551"/>
                </a:lnTo>
                <a:lnTo>
                  <a:pt x="2540" y="127992"/>
                </a:lnTo>
                <a:lnTo>
                  <a:pt x="7381" y="121590"/>
                </a:lnTo>
                <a:lnTo>
                  <a:pt x="8731" y="120113"/>
                </a:lnTo>
                <a:lnTo>
                  <a:pt x="12770" y="115931"/>
                </a:lnTo>
                <a:lnTo>
                  <a:pt x="14229" y="112529"/>
                </a:lnTo>
                <a:lnTo>
                  <a:pt x="15201" y="108357"/>
                </a:lnTo>
                <a:lnTo>
                  <a:pt x="15849" y="103671"/>
                </a:lnTo>
                <a:lnTo>
                  <a:pt x="17233" y="99594"/>
                </a:lnTo>
                <a:lnTo>
                  <a:pt x="19109" y="95923"/>
                </a:lnTo>
                <a:lnTo>
                  <a:pt x="21312" y="92524"/>
                </a:lnTo>
                <a:lnTo>
                  <a:pt x="23733" y="89305"/>
                </a:lnTo>
                <a:lnTo>
                  <a:pt x="26299" y="86206"/>
                </a:lnTo>
                <a:lnTo>
                  <a:pt x="28963" y="83188"/>
                </a:lnTo>
                <a:lnTo>
                  <a:pt x="31691" y="79271"/>
                </a:lnTo>
                <a:lnTo>
                  <a:pt x="34463" y="74755"/>
                </a:lnTo>
                <a:lnTo>
                  <a:pt x="37262" y="69839"/>
                </a:lnTo>
                <a:lnTo>
                  <a:pt x="40082" y="65609"/>
                </a:lnTo>
                <a:lnTo>
                  <a:pt x="42914" y="61837"/>
                </a:lnTo>
                <a:lnTo>
                  <a:pt x="45754" y="58369"/>
                </a:lnTo>
                <a:lnTo>
                  <a:pt x="48600" y="55106"/>
                </a:lnTo>
                <a:lnTo>
                  <a:pt x="51450" y="51977"/>
                </a:lnTo>
                <a:lnTo>
                  <a:pt x="54302" y="48939"/>
                </a:lnTo>
                <a:lnTo>
                  <a:pt x="56204" y="45960"/>
                </a:lnTo>
                <a:lnTo>
                  <a:pt x="57472" y="43023"/>
                </a:lnTo>
                <a:lnTo>
                  <a:pt x="58318" y="40112"/>
                </a:lnTo>
                <a:lnTo>
                  <a:pt x="59833" y="37219"/>
                </a:lnTo>
                <a:lnTo>
                  <a:pt x="61797" y="34337"/>
                </a:lnTo>
                <a:lnTo>
                  <a:pt x="64058" y="31464"/>
                </a:lnTo>
                <a:lnTo>
                  <a:pt x="66517" y="28596"/>
                </a:lnTo>
                <a:lnTo>
                  <a:pt x="69110" y="25731"/>
                </a:lnTo>
                <a:lnTo>
                  <a:pt x="71791" y="22869"/>
                </a:lnTo>
                <a:lnTo>
                  <a:pt x="73578" y="20009"/>
                </a:lnTo>
                <a:lnTo>
                  <a:pt x="74769" y="17149"/>
                </a:lnTo>
                <a:lnTo>
                  <a:pt x="75564" y="14290"/>
                </a:lnTo>
                <a:lnTo>
                  <a:pt x="76093" y="11432"/>
                </a:lnTo>
                <a:lnTo>
                  <a:pt x="76447" y="8574"/>
                </a:lnTo>
                <a:lnTo>
                  <a:pt x="771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08"/>
          <p:cNvSpPr/>
          <p:nvPr/>
        </p:nvSpPr>
        <p:spPr>
          <a:xfrm>
            <a:off x="6800850" y="4294822"/>
            <a:ext cx="111443" cy="128589"/>
          </a:xfrm>
          <a:custGeom>
            <a:avLst/>
            <a:gdLst/>
            <a:ahLst/>
            <a:cxnLst/>
            <a:rect l="0" t="0" r="0" b="0"/>
            <a:pathLst>
              <a:path w="111443" h="128589">
                <a:moveTo>
                  <a:pt x="0" y="128588"/>
                </a:moveTo>
                <a:lnTo>
                  <a:pt x="17037" y="128588"/>
                </a:lnTo>
                <a:lnTo>
                  <a:pt x="19637" y="126048"/>
                </a:lnTo>
                <a:lnTo>
                  <a:pt x="21663" y="124037"/>
                </a:lnTo>
                <a:lnTo>
                  <a:pt x="23014" y="121744"/>
                </a:lnTo>
                <a:lnTo>
                  <a:pt x="23916" y="119263"/>
                </a:lnTo>
                <a:lnTo>
                  <a:pt x="24516" y="116656"/>
                </a:lnTo>
                <a:lnTo>
                  <a:pt x="25868" y="113966"/>
                </a:lnTo>
                <a:lnTo>
                  <a:pt x="27723" y="111220"/>
                </a:lnTo>
                <a:lnTo>
                  <a:pt x="29912" y="108437"/>
                </a:lnTo>
                <a:lnTo>
                  <a:pt x="31371" y="105629"/>
                </a:lnTo>
                <a:lnTo>
                  <a:pt x="32344" y="102804"/>
                </a:lnTo>
                <a:lnTo>
                  <a:pt x="32992" y="99969"/>
                </a:lnTo>
                <a:lnTo>
                  <a:pt x="34377" y="96173"/>
                </a:lnTo>
                <a:lnTo>
                  <a:pt x="36253" y="91738"/>
                </a:lnTo>
                <a:lnTo>
                  <a:pt x="38456" y="86876"/>
                </a:lnTo>
                <a:lnTo>
                  <a:pt x="40878" y="82682"/>
                </a:lnTo>
                <a:lnTo>
                  <a:pt x="43444" y="78935"/>
                </a:lnTo>
                <a:lnTo>
                  <a:pt x="46108" y="75483"/>
                </a:lnTo>
                <a:lnTo>
                  <a:pt x="48835" y="71277"/>
                </a:lnTo>
                <a:lnTo>
                  <a:pt x="51607" y="66568"/>
                </a:lnTo>
                <a:lnTo>
                  <a:pt x="54407" y="61524"/>
                </a:lnTo>
                <a:lnTo>
                  <a:pt x="58179" y="57208"/>
                </a:lnTo>
                <a:lnTo>
                  <a:pt x="62598" y="53379"/>
                </a:lnTo>
                <a:lnTo>
                  <a:pt x="67450" y="49874"/>
                </a:lnTo>
                <a:lnTo>
                  <a:pt x="71636" y="46584"/>
                </a:lnTo>
                <a:lnTo>
                  <a:pt x="75380" y="43439"/>
                </a:lnTo>
                <a:lnTo>
                  <a:pt x="78828" y="40389"/>
                </a:lnTo>
                <a:lnTo>
                  <a:pt x="81127" y="36451"/>
                </a:lnTo>
                <a:lnTo>
                  <a:pt x="82660" y="31921"/>
                </a:lnTo>
                <a:lnTo>
                  <a:pt x="83681" y="26995"/>
                </a:lnTo>
                <a:lnTo>
                  <a:pt x="85314" y="22760"/>
                </a:lnTo>
                <a:lnTo>
                  <a:pt x="87356" y="18983"/>
                </a:lnTo>
                <a:lnTo>
                  <a:pt x="89670" y="15513"/>
                </a:lnTo>
                <a:lnTo>
                  <a:pt x="92165" y="12247"/>
                </a:lnTo>
                <a:lnTo>
                  <a:pt x="94781" y="9117"/>
                </a:lnTo>
                <a:lnTo>
                  <a:pt x="97477" y="6078"/>
                </a:lnTo>
                <a:lnTo>
                  <a:pt x="100227" y="4052"/>
                </a:lnTo>
                <a:lnTo>
                  <a:pt x="103013" y="2702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09"/>
          <p:cNvSpPr/>
          <p:nvPr/>
        </p:nvSpPr>
        <p:spPr>
          <a:xfrm>
            <a:off x="6946582" y="4011929"/>
            <a:ext cx="102871" cy="145734"/>
          </a:xfrm>
          <a:custGeom>
            <a:avLst/>
            <a:gdLst/>
            <a:ahLst/>
            <a:cxnLst/>
            <a:rect l="0" t="0" r="0" b="0"/>
            <a:pathLst>
              <a:path w="102871" h="145734">
                <a:moveTo>
                  <a:pt x="0" y="145733"/>
                </a:moveTo>
                <a:lnTo>
                  <a:pt x="7381" y="138352"/>
                </a:lnTo>
                <a:lnTo>
                  <a:pt x="8731" y="136050"/>
                </a:lnTo>
                <a:lnTo>
                  <a:pt x="12771" y="128412"/>
                </a:lnTo>
                <a:lnTo>
                  <a:pt x="15182" y="124661"/>
                </a:lnTo>
                <a:lnTo>
                  <a:pt x="17741" y="121207"/>
                </a:lnTo>
                <a:lnTo>
                  <a:pt x="20400" y="117953"/>
                </a:lnTo>
                <a:lnTo>
                  <a:pt x="22173" y="113878"/>
                </a:lnTo>
                <a:lnTo>
                  <a:pt x="23354" y="109256"/>
                </a:lnTo>
                <a:lnTo>
                  <a:pt x="24142" y="104270"/>
                </a:lnTo>
                <a:lnTo>
                  <a:pt x="26572" y="99041"/>
                </a:lnTo>
                <a:lnTo>
                  <a:pt x="30097" y="93650"/>
                </a:lnTo>
                <a:lnTo>
                  <a:pt x="34353" y="88151"/>
                </a:lnTo>
                <a:lnTo>
                  <a:pt x="38142" y="82580"/>
                </a:lnTo>
                <a:lnTo>
                  <a:pt x="41620" y="76961"/>
                </a:lnTo>
                <a:lnTo>
                  <a:pt x="44892" y="71310"/>
                </a:lnTo>
                <a:lnTo>
                  <a:pt x="48025" y="66590"/>
                </a:lnTo>
                <a:lnTo>
                  <a:pt x="51067" y="62491"/>
                </a:lnTo>
                <a:lnTo>
                  <a:pt x="54048" y="58806"/>
                </a:lnTo>
                <a:lnTo>
                  <a:pt x="56987" y="54444"/>
                </a:lnTo>
                <a:lnTo>
                  <a:pt x="59898" y="49632"/>
                </a:lnTo>
                <a:lnTo>
                  <a:pt x="62793" y="44518"/>
                </a:lnTo>
                <a:lnTo>
                  <a:pt x="68548" y="33756"/>
                </a:lnTo>
                <a:lnTo>
                  <a:pt x="71416" y="28219"/>
                </a:lnTo>
                <a:lnTo>
                  <a:pt x="74280" y="23575"/>
                </a:lnTo>
                <a:lnTo>
                  <a:pt x="77143" y="19527"/>
                </a:lnTo>
                <a:lnTo>
                  <a:pt x="80004" y="15876"/>
                </a:lnTo>
                <a:lnTo>
                  <a:pt x="82864" y="12489"/>
                </a:lnTo>
                <a:lnTo>
                  <a:pt x="85722" y="9279"/>
                </a:lnTo>
                <a:lnTo>
                  <a:pt x="88581" y="6186"/>
                </a:lnTo>
                <a:lnTo>
                  <a:pt x="91438" y="4124"/>
                </a:lnTo>
                <a:lnTo>
                  <a:pt x="94297" y="2749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10"/>
          <p:cNvSpPr/>
          <p:nvPr/>
        </p:nvSpPr>
        <p:spPr>
          <a:xfrm>
            <a:off x="7083742" y="3720465"/>
            <a:ext cx="111443" cy="180023"/>
          </a:xfrm>
          <a:custGeom>
            <a:avLst/>
            <a:gdLst/>
            <a:ahLst/>
            <a:cxnLst/>
            <a:rect l="0" t="0" r="0" b="0"/>
            <a:pathLst>
              <a:path w="111443" h="180023">
                <a:moveTo>
                  <a:pt x="0" y="180022"/>
                </a:moveTo>
                <a:lnTo>
                  <a:pt x="8220" y="180022"/>
                </a:lnTo>
                <a:lnTo>
                  <a:pt x="10955" y="177482"/>
                </a:lnTo>
                <a:lnTo>
                  <a:pt x="13019" y="175472"/>
                </a:lnTo>
                <a:lnTo>
                  <a:pt x="14395" y="173178"/>
                </a:lnTo>
                <a:lnTo>
                  <a:pt x="15923" y="168091"/>
                </a:lnTo>
                <a:lnTo>
                  <a:pt x="16330" y="164447"/>
                </a:lnTo>
                <a:lnTo>
                  <a:pt x="16602" y="160114"/>
                </a:lnTo>
                <a:lnTo>
                  <a:pt x="16783" y="155320"/>
                </a:lnTo>
                <a:lnTo>
                  <a:pt x="17856" y="151172"/>
                </a:lnTo>
                <a:lnTo>
                  <a:pt x="19524" y="147453"/>
                </a:lnTo>
                <a:lnTo>
                  <a:pt x="21589" y="144022"/>
                </a:lnTo>
                <a:lnTo>
                  <a:pt x="23917" y="139829"/>
                </a:lnTo>
                <a:lnTo>
                  <a:pt x="29045" y="130091"/>
                </a:lnTo>
                <a:lnTo>
                  <a:pt x="31746" y="123875"/>
                </a:lnTo>
                <a:lnTo>
                  <a:pt x="34499" y="116873"/>
                </a:lnTo>
                <a:lnTo>
                  <a:pt x="37287" y="109348"/>
                </a:lnTo>
                <a:lnTo>
                  <a:pt x="40099" y="102426"/>
                </a:lnTo>
                <a:lnTo>
                  <a:pt x="42925" y="95906"/>
                </a:lnTo>
                <a:lnTo>
                  <a:pt x="48605" y="83582"/>
                </a:lnTo>
                <a:lnTo>
                  <a:pt x="54305" y="71755"/>
                </a:lnTo>
                <a:lnTo>
                  <a:pt x="58111" y="65934"/>
                </a:lnTo>
                <a:lnTo>
                  <a:pt x="62553" y="60148"/>
                </a:lnTo>
                <a:lnTo>
                  <a:pt x="67420" y="54386"/>
                </a:lnTo>
                <a:lnTo>
                  <a:pt x="71617" y="48640"/>
                </a:lnTo>
                <a:lnTo>
                  <a:pt x="75367" y="42904"/>
                </a:lnTo>
                <a:lnTo>
                  <a:pt x="78820" y="37175"/>
                </a:lnTo>
                <a:lnTo>
                  <a:pt x="82074" y="32403"/>
                </a:lnTo>
                <a:lnTo>
                  <a:pt x="85196" y="28270"/>
                </a:lnTo>
                <a:lnTo>
                  <a:pt x="88230" y="24561"/>
                </a:lnTo>
                <a:lnTo>
                  <a:pt x="91205" y="21136"/>
                </a:lnTo>
                <a:lnTo>
                  <a:pt x="94141" y="17901"/>
                </a:lnTo>
                <a:lnTo>
                  <a:pt x="97050" y="14791"/>
                </a:lnTo>
                <a:lnTo>
                  <a:pt x="98990" y="11766"/>
                </a:lnTo>
                <a:lnTo>
                  <a:pt x="100283" y="8796"/>
                </a:lnTo>
                <a:lnTo>
                  <a:pt x="101145" y="5864"/>
                </a:lnTo>
                <a:lnTo>
                  <a:pt x="102673" y="3909"/>
                </a:lnTo>
                <a:lnTo>
                  <a:pt x="104644" y="2606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11"/>
          <p:cNvSpPr/>
          <p:nvPr/>
        </p:nvSpPr>
        <p:spPr>
          <a:xfrm>
            <a:off x="7263765" y="3411854"/>
            <a:ext cx="85726" cy="145734"/>
          </a:xfrm>
          <a:custGeom>
            <a:avLst/>
            <a:gdLst/>
            <a:ahLst/>
            <a:cxnLst/>
            <a:rect l="0" t="0" r="0" b="0"/>
            <a:pathLst>
              <a:path w="85726" h="145734">
                <a:moveTo>
                  <a:pt x="0" y="145733"/>
                </a:moveTo>
                <a:lnTo>
                  <a:pt x="0" y="141183"/>
                </a:lnTo>
                <a:lnTo>
                  <a:pt x="952" y="139841"/>
                </a:lnTo>
                <a:lnTo>
                  <a:pt x="2540" y="138948"/>
                </a:lnTo>
                <a:lnTo>
                  <a:pt x="4551" y="138352"/>
                </a:lnTo>
                <a:lnTo>
                  <a:pt x="5891" y="137003"/>
                </a:lnTo>
                <a:lnTo>
                  <a:pt x="6785" y="135150"/>
                </a:lnTo>
                <a:lnTo>
                  <a:pt x="7381" y="132963"/>
                </a:lnTo>
                <a:lnTo>
                  <a:pt x="7777" y="130552"/>
                </a:lnTo>
                <a:lnTo>
                  <a:pt x="8043" y="127992"/>
                </a:lnTo>
                <a:lnTo>
                  <a:pt x="8219" y="125333"/>
                </a:lnTo>
                <a:lnTo>
                  <a:pt x="9289" y="122608"/>
                </a:lnTo>
                <a:lnTo>
                  <a:pt x="10956" y="119839"/>
                </a:lnTo>
                <a:lnTo>
                  <a:pt x="13018" y="117041"/>
                </a:lnTo>
                <a:lnTo>
                  <a:pt x="14394" y="114222"/>
                </a:lnTo>
                <a:lnTo>
                  <a:pt x="15310" y="111391"/>
                </a:lnTo>
                <a:lnTo>
                  <a:pt x="15922" y="108551"/>
                </a:lnTo>
                <a:lnTo>
                  <a:pt x="17282" y="105705"/>
                </a:lnTo>
                <a:lnTo>
                  <a:pt x="19142" y="102855"/>
                </a:lnTo>
                <a:lnTo>
                  <a:pt x="21333" y="100003"/>
                </a:lnTo>
                <a:lnTo>
                  <a:pt x="23747" y="97149"/>
                </a:lnTo>
                <a:lnTo>
                  <a:pt x="26309" y="94294"/>
                </a:lnTo>
                <a:lnTo>
                  <a:pt x="28969" y="91437"/>
                </a:lnTo>
                <a:lnTo>
                  <a:pt x="31695" y="87628"/>
                </a:lnTo>
                <a:lnTo>
                  <a:pt x="34465" y="83184"/>
                </a:lnTo>
                <a:lnTo>
                  <a:pt x="37264" y="78317"/>
                </a:lnTo>
                <a:lnTo>
                  <a:pt x="40082" y="74119"/>
                </a:lnTo>
                <a:lnTo>
                  <a:pt x="42914" y="70367"/>
                </a:lnTo>
                <a:lnTo>
                  <a:pt x="45754" y="66915"/>
                </a:lnTo>
                <a:lnTo>
                  <a:pt x="48601" y="63660"/>
                </a:lnTo>
                <a:lnTo>
                  <a:pt x="51450" y="60537"/>
                </a:lnTo>
                <a:lnTo>
                  <a:pt x="57157" y="54528"/>
                </a:lnTo>
                <a:lnTo>
                  <a:pt x="62867" y="48683"/>
                </a:lnTo>
                <a:lnTo>
                  <a:pt x="64772" y="45790"/>
                </a:lnTo>
                <a:lnTo>
                  <a:pt x="66041" y="42910"/>
                </a:lnTo>
                <a:lnTo>
                  <a:pt x="66887" y="40037"/>
                </a:lnTo>
                <a:lnTo>
                  <a:pt x="68404" y="37169"/>
                </a:lnTo>
                <a:lnTo>
                  <a:pt x="70367" y="34305"/>
                </a:lnTo>
                <a:lnTo>
                  <a:pt x="72629" y="31442"/>
                </a:lnTo>
                <a:lnTo>
                  <a:pt x="75089" y="28582"/>
                </a:lnTo>
                <a:lnTo>
                  <a:pt x="77682" y="25722"/>
                </a:lnTo>
                <a:lnTo>
                  <a:pt x="80363" y="22863"/>
                </a:lnTo>
                <a:lnTo>
                  <a:pt x="82150" y="19052"/>
                </a:lnTo>
                <a:lnTo>
                  <a:pt x="83342" y="14607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12"/>
          <p:cNvSpPr/>
          <p:nvPr/>
        </p:nvSpPr>
        <p:spPr>
          <a:xfrm>
            <a:off x="7383780" y="3171825"/>
            <a:ext cx="94298" cy="162878"/>
          </a:xfrm>
          <a:custGeom>
            <a:avLst/>
            <a:gdLst/>
            <a:ahLst/>
            <a:cxnLst/>
            <a:rect l="0" t="0" r="0" b="0"/>
            <a:pathLst>
              <a:path w="94298" h="162878">
                <a:moveTo>
                  <a:pt x="0" y="162877"/>
                </a:moveTo>
                <a:lnTo>
                  <a:pt x="0" y="150107"/>
                </a:lnTo>
                <a:lnTo>
                  <a:pt x="952" y="147696"/>
                </a:lnTo>
                <a:lnTo>
                  <a:pt x="2540" y="145136"/>
                </a:lnTo>
                <a:lnTo>
                  <a:pt x="4551" y="142478"/>
                </a:lnTo>
                <a:lnTo>
                  <a:pt x="6844" y="139752"/>
                </a:lnTo>
                <a:lnTo>
                  <a:pt x="9325" y="136983"/>
                </a:lnTo>
                <a:lnTo>
                  <a:pt x="11931" y="134184"/>
                </a:lnTo>
                <a:lnTo>
                  <a:pt x="13670" y="131366"/>
                </a:lnTo>
                <a:lnTo>
                  <a:pt x="14828" y="128535"/>
                </a:lnTo>
                <a:lnTo>
                  <a:pt x="15600" y="125695"/>
                </a:lnTo>
                <a:lnTo>
                  <a:pt x="17067" y="122849"/>
                </a:lnTo>
                <a:lnTo>
                  <a:pt x="18999" y="119999"/>
                </a:lnTo>
                <a:lnTo>
                  <a:pt x="21238" y="117147"/>
                </a:lnTo>
                <a:lnTo>
                  <a:pt x="22731" y="114293"/>
                </a:lnTo>
                <a:lnTo>
                  <a:pt x="23727" y="111438"/>
                </a:lnTo>
                <a:lnTo>
                  <a:pt x="24390" y="108582"/>
                </a:lnTo>
                <a:lnTo>
                  <a:pt x="25785" y="104773"/>
                </a:lnTo>
                <a:lnTo>
                  <a:pt x="27668" y="100328"/>
                </a:lnTo>
                <a:lnTo>
                  <a:pt x="29875" y="95460"/>
                </a:lnTo>
                <a:lnTo>
                  <a:pt x="32299" y="91263"/>
                </a:lnTo>
                <a:lnTo>
                  <a:pt x="34867" y="87512"/>
                </a:lnTo>
                <a:lnTo>
                  <a:pt x="37532" y="84059"/>
                </a:lnTo>
                <a:lnTo>
                  <a:pt x="40261" y="79851"/>
                </a:lnTo>
                <a:lnTo>
                  <a:pt x="43033" y="75142"/>
                </a:lnTo>
                <a:lnTo>
                  <a:pt x="45834" y="70097"/>
                </a:lnTo>
                <a:lnTo>
                  <a:pt x="48653" y="65781"/>
                </a:lnTo>
                <a:lnTo>
                  <a:pt x="51485" y="61951"/>
                </a:lnTo>
                <a:lnTo>
                  <a:pt x="54327" y="58446"/>
                </a:lnTo>
                <a:lnTo>
                  <a:pt x="57172" y="55156"/>
                </a:lnTo>
                <a:lnTo>
                  <a:pt x="60023" y="52011"/>
                </a:lnTo>
                <a:lnTo>
                  <a:pt x="65728" y="45976"/>
                </a:lnTo>
                <a:lnTo>
                  <a:pt x="71440" y="40118"/>
                </a:lnTo>
                <a:lnTo>
                  <a:pt x="74297" y="36271"/>
                </a:lnTo>
                <a:lnTo>
                  <a:pt x="77153" y="31800"/>
                </a:lnTo>
                <a:lnTo>
                  <a:pt x="80011" y="26915"/>
                </a:lnTo>
                <a:lnTo>
                  <a:pt x="82868" y="22706"/>
                </a:lnTo>
                <a:lnTo>
                  <a:pt x="85725" y="18947"/>
                </a:lnTo>
                <a:lnTo>
                  <a:pt x="88583" y="15489"/>
                </a:lnTo>
                <a:lnTo>
                  <a:pt x="90487" y="12231"/>
                </a:lnTo>
                <a:lnTo>
                  <a:pt x="91757" y="9106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13"/>
          <p:cNvSpPr/>
          <p:nvPr/>
        </p:nvSpPr>
        <p:spPr>
          <a:xfrm>
            <a:off x="7486650" y="2906077"/>
            <a:ext cx="120016" cy="162879"/>
          </a:xfrm>
          <a:custGeom>
            <a:avLst/>
            <a:gdLst/>
            <a:ahLst/>
            <a:cxnLst/>
            <a:rect l="0" t="0" r="0" b="0"/>
            <a:pathLst>
              <a:path w="120016" h="162879">
                <a:moveTo>
                  <a:pt x="0" y="162878"/>
                </a:moveTo>
                <a:lnTo>
                  <a:pt x="0" y="158327"/>
                </a:lnTo>
                <a:lnTo>
                  <a:pt x="952" y="156033"/>
                </a:lnTo>
                <a:lnTo>
                  <a:pt x="4550" y="150946"/>
                </a:lnTo>
                <a:lnTo>
                  <a:pt x="5891" y="148255"/>
                </a:lnTo>
                <a:lnTo>
                  <a:pt x="6784" y="145510"/>
                </a:lnTo>
                <a:lnTo>
                  <a:pt x="7380" y="142726"/>
                </a:lnTo>
                <a:lnTo>
                  <a:pt x="8731" y="139919"/>
                </a:lnTo>
                <a:lnTo>
                  <a:pt x="10583" y="137094"/>
                </a:lnTo>
                <a:lnTo>
                  <a:pt x="12770" y="134258"/>
                </a:lnTo>
                <a:lnTo>
                  <a:pt x="15181" y="130463"/>
                </a:lnTo>
                <a:lnTo>
                  <a:pt x="17740" y="126028"/>
                </a:lnTo>
                <a:lnTo>
                  <a:pt x="23124" y="116020"/>
                </a:lnTo>
                <a:lnTo>
                  <a:pt x="37182" y="88433"/>
                </a:lnTo>
                <a:lnTo>
                  <a:pt x="40980" y="82768"/>
                </a:lnTo>
                <a:lnTo>
                  <a:pt x="45418" y="77086"/>
                </a:lnTo>
                <a:lnTo>
                  <a:pt x="50280" y="71393"/>
                </a:lnTo>
                <a:lnTo>
                  <a:pt x="54475" y="65693"/>
                </a:lnTo>
                <a:lnTo>
                  <a:pt x="58225" y="59988"/>
                </a:lnTo>
                <a:lnTo>
                  <a:pt x="61676" y="54279"/>
                </a:lnTo>
                <a:lnTo>
                  <a:pt x="65882" y="49521"/>
                </a:lnTo>
                <a:lnTo>
                  <a:pt x="70591" y="45397"/>
                </a:lnTo>
                <a:lnTo>
                  <a:pt x="75636" y="41695"/>
                </a:lnTo>
                <a:lnTo>
                  <a:pt x="78999" y="37321"/>
                </a:lnTo>
                <a:lnTo>
                  <a:pt x="81241" y="32501"/>
                </a:lnTo>
                <a:lnTo>
                  <a:pt x="82736" y="27382"/>
                </a:lnTo>
                <a:lnTo>
                  <a:pt x="84684" y="23018"/>
                </a:lnTo>
                <a:lnTo>
                  <a:pt x="86936" y="19155"/>
                </a:lnTo>
                <a:lnTo>
                  <a:pt x="89390" y="15627"/>
                </a:lnTo>
                <a:lnTo>
                  <a:pt x="91978" y="12323"/>
                </a:lnTo>
                <a:lnTo>
                  <a:pt x="94657" y="9168"/>
                </a:lnTo>
                <a:lnTo>
                  <a:pt x="97394" y="6112"/>
                </a:lnTo>
                <a:lnTo>
                  <a:pt x="100172" y="4075"/>
                </a:lnTo>
                <a:lnTo>
                  <a:pt x="102976" y="2717"/>
                </a:lnTo>
                <a:lnTo>
                  <a:pt x="109770" y="537"/>
                </a:lnTo>
                <a:lnTo>
                  <a:pt x="113239" y="239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14"/>
          <p:cNvSpPr/>
          <p:nvPr/>
        </p:nvSpPr>
        <p:spPr>
          <a:xfrm>
            <a:off x="7666672" y="2597467"/>
            <a:ext cx="85726" cy="154306"/>
          </a:xfrm>
          <a:custGeom>
            <a:avLst/>
            <a:gdLst/>
            <a:ahLst/>
            <a:cxnLst/>
            <a:rect l="0" t="0" r="0" b="0"/>
            <a:pathLst>
              <a:path w="85726" h="154306">
                <a:moveTo>
                  <a:pt x="0" y="154305"/>
                </a:moveTo>
                <a:lnTo>
                  <a:pt x="0" y="149754"/>
                </a:lnTo>
                <a:lnTo>
                  <a:pt x="953" y="147461"/>
                </a:lnTo>
                <a:lnTo>
                  <a:pt x="2540" y="144980"/>
                </a:lnTo>
                <a:lnTo>
                  <a:pt x="7381" y="138705"/>
                </a:lnTo>
                <a:lnTo>
                  <a:pt x="8043" y="135307"/>
                </a:lnTo>
                <a:lnTo>
                  <a:pt x="8219" y="133067"/>
                </a:lnTo>
                <a:lnTo>
                  <a:pt x="9290" y="129669"/>
                </a:lnTo>
                <a:lnTo>
                  <a:pt x="10956" y="125498"/>
                </a:lnTo>
                <a:lnTo>
                  <a:pt x="13019" y="120813"/>
                </a:lnTo>
                <a:lnTo>
                  <a:pt x="15347" y="116737"/>
                </a:lnTo>
                <a:lnTo>
                  <a:pt x="17851" y="113067"/>
                </a:lnTo>
                <a:lnTo>
                  <a:pt x="20473" y="109668"/>
                </a:lnTo>
                <a:lnTo>
                  <a:pt x="23174" y="105497"/>
                </a:lnTo>
                <a:lnTo>
                  <a:pt x="25927" y="100811"/>
                </a:lnTo>
                <a:lnTo>
                  <a:pt x="28714" y="95783"/>
                </a:lnTo>
                <a:lnTo>
                  <a:pt x="34352" y="85115"/>
                </a:lnTo>
                <a:lnTo>
                  <a:pt x="45733" y="62745"/>
                </a:lnTo>
                <a:lnTo>
                  <a:pt x="49539" y="58022"/>
                </a:lnTo>
                <a:lnTo>
                  <a:pt x="53980" y="53922"/>
                </a:lnTo>
                <a:lnTo>
                  <a:pt x="58847" y="50235"/>
                </a:lnTo>
                <a:lnTo>
                  <a:pt x="62091" y="45873"/>
                </a:lnTo>
                <a:lnTo>
                  <a:pt x="64255" y="41059"/>
                </a:lnTo>
                <a:lnTo>
                  <a:pt x="65697" y="35946"/>
                </a:lnTo>
                <a:lnTo>
                  <a:pt x="67610" y="31584"/>
                </a:lnTo>
                <a:lnTo>
                  <a:pt x="69838" y="27723"/>
                </a:lnTo>
                <a:lnTo>
                  <a:pt x="72277" y="24197"/>
                </a:lnTo>
                <a:lnTo>
                  <a:pt x="73902" y="20894"/>
                </a:lnTo>
                <a:lnTo>
                  <a:pt x="74985" y="17739"/>
                </a:lnTo>
                <a:lnTo>
                  <a:pt x="75708" y="14684"/>
                </a:lnTo>
                <a:lnTo>
                  <a:pt x="77142" y="12647"/>
                </a:lnTo>
                <a:lnTo>
                  <a:pt x="79050" y="11289"/>
                </a:lnTo>
                <a:lnTo>
                  <a:pt x="81275" y="10383"/>
                </a:lnTo>
                <a:lnTo>
                  <a:pt x="82758" y="8827"/>
                </a:lnTo>
                <a:lnTo>
                  <a:pt x="83747" y="6837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15"/>
          <p:cNvSpPr/>
          <p:nvPr/>
        </p:nvSpPr>
        <p:spPr>
          <a:xfrm>
            <a:off x="7795259" y="2314575"/>
            <a:ext cx="68582" cy="111443"/>
          </a:xfrm>
          <a:custGeom>
            <a:avLst/>
            <a:gdLst/>
            <a:ahLst/>
            <a:cxnLst/>
            <a:rect l="0" t="0" r="0" b="0"/>
            <a:pathLst>
              <a:path w="68582" h="111443">
                <a:moveTo>
                  <a:pt x="0" y="111442"/>
                </a:moveTo>
                <a:lnTo>
                  <a:pt x="0" y="106891"/>
                </a:lnTo>
                <a:lnTo>
                  <a:pt x="953" y="105551"/>
                </a:lnTo>
                <a:lnTo>
                  <a:pt x="2541" y="104657"/>
                </a:lnTo>
                <a:lnTo>
                  <a:pt x="4551" y="104061"/>
                </a:lnTo>
                <a:lnTo>
                  <a:pt x="5892" y="102711"/>
                </a:lnTo>
                <a:lnTo>
                  <a:pt x="6786" y="100859"/>
                </a:lnTo>
                <a:lnTo>
                  <a:pt x="7381" y="98672"/>
                </a:lnTo>
                <a:lnTo>
                  <a:pt x="7779" y="96261"/>
                </a:lnTo>
                <a:lnTo>
                  <a:pt x="8043" y="93701"/>
                </a:lnTo>
                <a:lnTo>
                  <a:pt x="8220" y="91043"/>
                </a:lnTo>
                <a:lnTo>
                  <a:pt x="9290" y="87365"/>
                </a:lnTo>
                <a:lnTo>
                  <a:pt x="10956" y="83008"/>
                </a:lnTo>
                <a:lnTo>
                  <a:pt x="13020" y="78199"/>
                </a:lnTo>
                <a:lnTo>
                  <a:pt x="15347" y="74040"/>
                </a:lnTo>
                <a:lnTo>
                  <a:pt x="17852" y="70315"/>
                </a:lnTo>
                <a:lnTo>
                  <a:pt x="20474" y="66879"/>
                </a:lnTo>
                <a:lnTo>
                  <a:pt x="23174" y="63636"/>
                </a:lnTo>
                <a:lnTo>
                  <a:pt x="25927" y="60521"/>
                </a:lnTo>
                <a:lnTo>
                  <a:pt x="31526" y="54521"/>
                </a:lnTo>
                <a:lnTo>
                  <a:pt x="37190" y="48679"/>
                </a:lnTo>
                <a:lnTo>
                  <a:pt x="40034" y="44835"/>
                </a:lnTo>
                <a:lnTo>
                  <a:pt x="42882" y="40367"/>
                </a:lnTo>
                <a:lnTo>
                  <a:pt x="45733" y="35484"/>
                </a:lnTo>
                <a:lnTo>
                  <a:pt x="48587" y="31276"/>
                </a:lnTo>
                <a:lnTo>
                  <a:pt x="51441" y="27518"/>
                </a:lnTo>
                <a:lnTo>
                  <a:pt x="54297" y="24060"/>
                </a:lnTo>
                <a:lnTo>
                  <a:pt x="57153" y="20802"/>
                </a:lnTo>
                <a:lnTo>
                  <a:pt x="60010" y="17678"/>
                </a:lnTo>
                <a:lnTo>
                  <a:pt x="66888" y="10371"/>
                </a:lnTo>
                <a:lnTo>
                  <a:pt x="67452" y="8819"/>
                </a:lnTo>
                <a:lnTo>
                  <a:pt x="67828" y="6831"/>
                </a:lnTo>
                <a:lnTo>
                  <a:pt x="685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16"/>
          <p:cNvSpPr/>
          <p:nvPr/>
        </p:nvSpPr>
        <p:spPr>
          <a:xfrm>
            <a:off x="7743825" y="2486025"/>
            <a:ext cx="42863" cy="102871"/>
          </a:xfrm>
          <a:custGeom>
            <a:avLst/>
            <a:gdLst/>
            <a:ahLst/>
            <a:cxnLst/>
            <a:rect l="0" t="0" r="0" b="0"/>
            <a:pathLst>
              <a:path w="42863" h="102871">
                <a:moveTo>
                  <a:pt x="0" y="102870"/>
                </a:moveTo>
                <a:lnTo>
                  <a:pt x="0" y="90938"/>
                </a:lnTo>
                <a:lnTo>
                  <a:pt x="952" y="89200"/>
                </a:lnTo>
                <a:lnTo>
                  <a:pt x="2540" y="88042"/>
                </a:lnTo>
                <a:lnTo>
                  <a:pt x="4550" y="87269"/>
                </a:lnTo>
                <a:lnTo>
                  <a:pt x="5891" y="84849"/>
                </a:lnTo>
                <a:lnTo>
                  <a:pt x="6784" y="81331"/>
                </a:lnTo>
                <a:lnTo>
                  <a:pt x="7380" y="77081"/>
                </a:lnTo>
                <a:lnTo>
                  <a:pt x="8731" y="71390"/>
                </a:lnTo>
                <a:lnTo>
                  <a:pt x="10583" y="64738"/>
                </a:lnTo>
                <a:lnTo>
                  <a:pt x="12770" y="57446"/>
                </a:lnTo>
                <a:lnTo>
                  <a:pt x="16133" y="50680"/>
                </a:lnTo>
                <a:lnTo>
                  <a:pt x="20280" y="44264"/>
                </a:lnTo>
                <a:lnTo>
                  <a:pt x="24950" y="38082"/>
                </a:lnTo>
                <a:lnTo>
                  <a:pt x="29016" y="33008"/>
                </a:lnTo>
                <a:lnTo>
                  <a:pt x="32679" y="28673"/>
                </a:lnTo>
                <a:lnTo>
                  <a:pt x="36073" y="24830"/>
                </a:lnTo>
                <a:lnTo>
                  <a:pt x="38336" y="21316"/>
                </a:lnTo>
                <a:lnTo>
                  <a:pt x="39844" y="18020"/>
                </a:lnTo>
                <a:lnTo>
                  <a:pt x="40850" y="14871"/>
                </a:lnTo>
                <a:lnTo>
                  <a:pt x="41521" y="11819"/>
                </a:lnTo>
                <a:lnTo>
                  <a:pt x="41967" y="8832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17"/>
          <p:cNvSpPr/>
          <p:nvPr/>
        </p:nvSpPr>
        <p:spPr>
          <a:xfrm>
            <a:off x="7915275" y="2185987"/>
            <a:ext cx="85726" cy="111444"/>
          </a:xfrm>
          <a:custGeom>
            <a:avLst/>
            <a:gdLst/>
            <a:ahLst/>
            <a:cxnLst/>
            <a:rect l="0" t="0" r="0" b="0"/>
            <a:pathLst>
              <a:path w="85726" h="111444">
                <a:moveTo>
                  <a:pt x="0" y="111443"/>
                </a:moveTo>
                <a:lnTo>
                  <a:pt x="0" y="95842"/>
                </a:lnTo>
                <a:lnTo>
                  <a:pt x="952" y="93422"/>
                </a:lnTo>
                <a:lnTo>
                  <a:pt x="2539" y="89904"/>
                </a:lnTo>
                <a:lnTo>
                  <a:pt x="4550" y="85654"/>
                </a:lnTo>
                <a:lnTo>
                  <a:pt x="7797" y="80915"/>
                </a:lnTo>
                <a:lnTo>
                  <a:pt x="11865" y="75851"/>
                </a:lnTo>
                <a:lnTo>
                  <a:pt x="16482" y="70570"/>
                </a:lnTo>
                <a:lnTo>
                  <a:pt x="24152" y="62162"/>
                </a:lnTo>
                <a:lnTo>
                  <a:pt x="27532" y="58586"/>
                </a:lnTo>
                <a:lnTo>
                  <a:pt x="30737" y="54298"/>
                </a:lnTo>
                <a:lnTo>
                  <a:pt x="33826" y="49533"/>
                </a:lnTo>
                <a:lnTo>
                  <a:pt x="36838" y="44452"/>
                </a:lnTo>
                <a:lnTo>
                  <a:pt x="40751" y="40112"/>
                </a:lnTo>
                <a:lnTo>
                  <a:pt x="45265" y="36267"/>
                </a:lnTo>
                <a:lnTo>
                  <a:pt x="50179" y="32750"/>
                </a:lnTo>
                <a:lnTo>
                  <a:pt x="54408" y="29454"/>
                </a:lnTo>
                <a:lnTo>
                  <a:pt x="58179" y="26303"/>
                </a:lnTo>
                <a:lnTo>
                  <a:pt x="61646" y="23251"/>
                </a:lnTo>
                <a:lnTo>
                  <a:pt x="68039" y="17319"/>
                </a:lnTo>
                <a:lnTo>
                  <a:pt x="75352" y="10300"/>
                </a:lnTo>
                <a:lnTo>
                  <a:pt x="75951" y="8772"/>
                </a:lnTo>
                <a:lnTo>
                  <a:pt x="76352" y="6800"/>
                </a:lnTo>
                <a:lnTo>
                  <a:pt x="76618" y="4533"/>
                </a:lnTo>
                <a:lnTo>
                  <a:pt x="77750" y="3022"/>
                </a:lnTo>
                <a:lnTo>
                  <a:pt x="79455" y="2015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18"/>
          <p:cNvSpPr/>
          <p:nvPr/>
        </p:nvSpPr>
        <p:spPr>
          <a:xfrm>
            <a:off x="8061007" y="1963102"/>
            <a:ext cx="85726" cy="120016"/>
          </a:xfrm>
          <a:custGeom>
            <a:avLst/>
            <a:gdLst/>
            <a:ahLst/>
            <a:cxnLst/>
            <a:rect l="0" t="0" r="0" b="0"/>
            <a:pathLst>
              <a:path w="85726" h="120016">
                <a:moveTo>
                  <a:pt x="0" y="120015"/>
                </a:moveTo>
                <a:lnTo>
                  <a:pt x="0" y="98777"/>
                </a:lnTo>
                <a:lnTo>
                  <a:pt x="952" y="95379"/>
                </a:lnTo>
                <a:lnTo>
                  <a:pt x="2540" y="91208"/>
                </a:lnTo>
                <a:lnTo>
                  <a:pt x="4551" y="86523"/>
                </a:lnTo>
                <a:lnTo>
                  <a:pt x="6843" y="82447"/>
                </a:lnTo>
                <a:lnTo>
                  <a:pt x="9325" y="78777"/>
                </a:lnTo>
                <a:lnTo>
                  <a:pt x="11932" y="75378"/>
                </a:lnTo>
                <a:lnTo>
                  <a:pt x="14622" y="72160"/>
                </a:lnTo>
                <a:lnTo>
                  <a:pt x="17368" y="69061"/>
                </a:lnTo>
                <a:lnTo>
                  <a:pt x="20151" y="66043"/>
                </a:lnTo>
                <a:lnTo>
                  <a:pt x="22959" y="62126"/>
                </a:lnTo>
                <a:lnTo>
                  <a:pt x="25783" y="57610"/>
                </a:lnTo>
                <a:lnTo>
                  <a:pt x="28620" y="52694"/>
                </a:lnTo>
                <a:lnTo>
                  <a:pt x="32415" y="48465"/>
                </a:lnTo>
                <a:lnTo>
                  <a:pt x="36849" y="44692"/>
                </a:lnTo>
                <a:lnTo>
                  <a:pt x="41711" y="41225"/>
                </a:lnTo>
                <a:lnTo>
                  <a:pt x="45905" y="37961"/>
                </a:lnTo>
                <a:lnTo>
                  <a:pt x="49654" y="34832"/>
                </a:lnTo>
                <a:lnTo>
                  <a:pt x="53105" y="31794"/>
                </a:lnTo>
                <a:lnTo>
                  <a:pt x="59480" y="25878"/>
                </a:lnTo>
                <a:lnTo>
                  <a:pt x="68424" y="17193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19"/>
          <p:cNvSpPr/>
          <p:nvPr/>
        </p:nvSpPr>
        <p:spPr>
          <a:xfrm>
            <a:off x="6989455" y="1080249"/>
            <a:ext cx="265738" cy="257051"/>
          </a:xfrm>
          <a:custGeom>
            <a:avLst/>
            <a:gdLst/>
            <a:ahLst/>
            <a:cxnLst/>
            <a:rect l="0" t="0" r="0" b="0"/>
            <a:pathLst>
              <a:path w="265738" h="257051">
                <a:moveTo>
                  <a:pt x="180012" y="42748"/>
                </a:moveTo>
                <a:lnTo>
                  <a:pt x="164412" y="42748"/>
                </a:lnTo>
                <a:lnTo>
                  <a:pt x="161013" y="40208"/>
                </a:lnTo>
                <a:lnTo>
                  <a:pt x="158774" y="38197"/>
                </a:lnTo>
                <a:lnTo>
                  <a:pt x="156328" y="36857"/>
                </a:lnTo>
                <a:lnTo>
                  <a:pt x="151071" y="35367"/>
                </a:lnTo>
                <a:lnTo>
                  <a:pt x="145559" y="34705"/>
                </a:lnTo>
                <a:lnTo>
                  <a:pt x="139935" y="34411"/>
                </a:lnTo>
                <a:lnTo>
                  <a:pt x="134260" y="34280"/>
                </a:lnTo>
                <a:lnTo>
                  <a:pt x="92621" y="34176"/>
                </a:lnTo>
                <a:lnTo>
                  <a:pt x="88414" y="35129"/>
                </a:lnTo>
                <a:lnTo>
                  <a:pt x="83704" y="36716"/>
                </a:lnTo>
                <a:lnTo>
                  <a:pt x="71559" y="41557"/>
                </a:lnTo>
                <a:lnTo>
                  <a:pt x="64905" y="46946"/>
                </a:lnTo>
                <a:lnTo>
                  <a:pt x="56900" y="54575"/>
                </a:lnTo>
                <a:lnTo>
                  <a:pt x="54122" y="56348"/>
                </a:lnTo>
                <a:lnTo>
                  <a:pt x="48496" y="58317"/>
                </a:lnTo>
                <a:lnTo>
                  <a:pt x="42821" y="61733"/>
                </a:lnTo>
                <a:lnTo>
                  <a:pt x="37123" y="66426"/>
                </a:lnTo>
                <a:lnTo>
                  <a:pt x="31416" y="71686"/>
                </a:lnTo>
                <a:lnTo>
                  <a:pt x="29513" y="75375"/>
                </a:lnTo>
                <a:lnTo>
                  <a:pt x="28244" y="79740"/>
                </a:lnTo>
                <a:lnTo>
                  <a:pt x="27398" y="84554"/>
                </a:lnTo>
                <a:lnTo>
                  <a:pt x="23920" y="92443"/>
                </a:lnTo>
                <a:lnTo>
                  <a:pt x="19197" y="100077"/>
                </a:lnTo>
                <a:lnTo>
                  <a:pt x="16605" y="104780"/>
                </a:lnTo>
                <a:lnTo>
                  <a:pt x="13924" y="109820"/>
                </a:lnTo>
                <a:lnTo>
                  <a:pt x="12137" y="114133"/>
                </a:lnTo>
                <a:lnTo>
                  <a:pt x="10151" y="121465"/>
                </a:lnTo>
                <a:lnTo>
                  <a:pt x="8669" y="125706"/>
                </a:lnTo>
                <a:lnTo>
                  <a:pt x="6728" y="130438"/>
                </a:lnTo>
                <a:lnTo>
                  <a:pt x="4483" y="135498"/>
                </a:lnTo>
                <a:lnTo>
                  <a:pt x="2985" y="139824"/>
                </a:lnTo>
                <a:lnTo>
                  <a:pt x="1321" y="147170"/>
                </a:lnTo>
                <a:lnTo>
                  <a:pt x="581" y="153610"/>
                </a:lnTo>
                <a:lnTo>
                  <a:pt x="253" y="159648"/>
                </a:lnTo>
                <a:lnTo>
                  <a:pt x="107" y="165506"/>
                </a:lnTo>
                <a:lnTo>
                  <a:pt x="0" y="182755"/>
                </a:lnTo>
                <a:lnTo>
                  <a:pt x="949" y="184664"/>
                </a:lnTo>
                <a:lnTo>
                  <a:pt x="2535" y="185936"/>
                </a:lnTo>
                <a:lnTo>
                  <a:pt x="4544" y="186784"/>
                </a:lnTo>
                <a:lnTo>
                  <a:pt x="5883" y="188302"/>
                </a:lnTo>
                <a:lnTo>
                  <a:pt x="6776" y="190267"/>
                </a:lnTo>
                <a:lnTo>
                  <a:pt x="7372" y="192529"/>
                </a:lnTo>
                <a:lnTo>
                  <a:pt x="10573" y="197582"/>
                </a:lnTo>
                <a:lnTo>
                  <a:pt x="12761" y="200263"/>
                </a:lnTo>
                <a:lnTo>
                  <a:pt x="14219" y="203003"/>
                </a:lnTo>
                <a:lnTo>
                  <a:pt x="15839" y="208588"/>
                </a:lnTo>
                <a:lnTo>
                  <a:pt x="17223" y="210458"/>
                </a:lnTo>
                <a:lnTo>
                  <a:pt x="19099" y="211704"/>
                </a:lnTo>
                <a:lnTo>
                  <a:pt x="21301" y="212536"/>
                </a:lnTo>
                <a:lnTo>
                  <a:pt x="22770" y="214042"/>
                </a:lnTo>
                <a:lnTo>
                  <a:pt x="23749" y="215999"/>
                </a:lnTo>
                <a:lnTo>
                  <a:pt x="24402" y="218256"/>
                </a:lnTo>
                <a:lnTo>
                  <a:pt x="27667" y="223304"/>
                </a:lnTo>
                <a:lnTo>
                  <a:pt x="29871" y="225984"/>
                </a:lnTo>
                <a:lnTo>
                  <a:pt x="32293" y="227770"/>
                </a:lnTo>
                <a:lnTo>
                  <a:pt x="37524" y="229755"/>
                </a:lnTo>
                <a:lnTo>
                  <a:pt x="39300" y="231237"/>
                </a:lnTo>
                <a:lnTo>
                  <a:pt x="40484" y="233177"/>
                </a:lnTo>
                <a:lnTo>
                  <a:pt x="41273" y="235423"/>
                </a:lnTo>
                <a:lnTo>
                  <a:pt x="43704" y="236921"/>
                </a:lnTo>
                <a:lnTo>
                  <a:pt x="51486" y="238585"/>
                </a:lnTo>
                <a:lnTo>
                  <a:pt x="58755" y="241864"/>
                </a:lnTo>
                <a:lnTo>
                  <a:pt x="66631" y="247180"/>
                </a:lnTo>
                <a:lnTo>
                  <a:pt x="72789" y="250446"/>
                </a:lnTo>
                <a:lnTo>
                  <a:pt x="80921" y="254121"/>
                </a:lnTo>
                <a:lnTo>
                  <a:pt x="87713" y="255754"/>
                </a:lnTo>
                <a:lnTo>
                  <a:pt x="93905" y="256480"/>
                </a:lnTo>
                <a:lnTo>
                  <a:pt x="99832" y="256802"/>
                </a:lnTo>
                <a:lnTo>
                  <a:pt x="105642" y="256946"/>
                </a:lnTo>
                <a:lnTo>
                  <a:pt x="127406" y="257050"/>
                </a:lnTo>
                <a:lnTo>
                  <a:pt x="131607" y="256101"/>
                </a:lnTo>
                <a:lnTo>
                  <a:pt x="142069" y="251167"/>
                </a:lnTo>
                <a:lnTo>
                  <a:pt x="148226" y="249679"/>
                </a:lnTo>
                <a:lnTo>
                  <a:pt x="152154" y="248329"/>
                </a:lnTo>
                <a:lnTo>
                  <a:pt x="156678" y="246477"/>
                </a:lnTo>
                <a:lnTo>
                  <a:pt x="161598" y="244290"/>
                </a:lnTo>
                <a:lnTo>
                  <a:pt x="169606" y="239320"/>
                </a:lnTo>
                <a:lnTo>
                  <a:pt x="173075" y="236661"/>
                </a:lnTo>
                <a:lnTo>
                  <a:pt x="177292" y="234888"/>
                </a:lnTo>
                <a:lnTo>
                  <a:pt x="182009" y="233707"/>
                </a:lnTo>
                <a:lnTo>
                  <a:pt x="187058" y="232919"/>
                </a:lnTo>
                <a:lnTo>
                  <a:pt x="195209" y="229503"/>
                </a:lnTo>
                <a:lnTo>
                  <a:pt x="202006" y="224810"/>
                </a:lnTo>
                <a:lnTo>
                  <a:pt x="208203" y="219550"/>
                </a:lnTo>
                <a:lnTo>
                  <a:pt x="214131" y="214037"/>
                </a:lnTo>
                <a:lnTo>
                  <a:pt x="225699" y="202736"/>
                </a:lnTo>
                <a:lnTo>
                  <a:pt x="234294" y="194186"/>
                </a:lnTo>
                <a:lnTo>
                  <a:pt x="237155" y="190379"/>
                </a:lnTo>
                <a:lnTo>
                  <a:pt x="240016" y="185936"/>
                </a:lnTo>
                <a:lnTo>
                  <a:pt x="242874" y="181069"/>
                </a:lnTo>
                <a:lnTo>
                  <a:pt x="248591" y="173122"/>
                </a:lnTo>
                <a:lnTo>
                  <a:pt x="251449" y="169669"/>
                </a:lnTo>
                <a:lnTo>
                  <a:pt x="254624" y="163292"/>
                </a:lnTo>
                <a:lnTo>
                  <a:pt x="255470" y="160258"/>
                </a:lnTo>
                <a:lnTo>
                  <a:pt x="258952" y="154347"/>
                </a:lnTo>
                <a:lnTo>
                  <a:pt x="261214" y="151438"/>
                </a:lnTo>
                <a:lnTo>
                  <a:pt x="263727" y="145664"/>
                </a:lnTo>
                <a:lnTo>
                  <a:pt x="264844" y="139924"/>
                </a:lnTo>
                <a:lnTo>
                  <a:pt x="265340" y="134197"/>
                </a:lnTo>
                <a:lnTo>
                  <a:pt x="265561" y="128477"/>
                </a:lnTo>
                <a:lnTo>
                  <a:pt x="265685" y="119902"/>
                </a:lnTo>
                <a:lnTo>
                  <a:pt x="265737" y="99545"/>
                </a:lnTo>
                <a:lnTo>
                  <a:pt x="264784" y="96805"/>
                </a:lnTo>
                <a:lnTo>
                  <a:pt x="261186" y="91221"/>
                </a:lnTo>
                <a:lnTo>
                  <a:pt x="258952" y="85564"/>
                </a:lnTo>
                <a:lnTo>
                  <a:pt x="258356" y="82722"/>
                </a:lnTo>
                <a:lnTo>
                  <a:pt x="255154" y="77024"/>
                </a:lnTo>
                <a:lnTo>
                  <a:pt x="252968" y="74171"/>
                </a:lnTo>
                <a:lnTo>
                  <a:pt x="250537" y="68461"/>
                </a:lnTo>
                <a:lnTo>
                  <a:pt x="249456" y="62749"/>
                </a:lnTo>
                <a:lnTo>
                  <a:pt x="248976" y="57035"/>
                </a:lnTo>
                <a:lnTo>
                  <a:pt x="247896" y="54177"/>
                </a:lnTo>
                <a:lnTo>
                  <a:pt x="244155" y="48463"/>
                </a:lnTo>
                <a:lnTo>
                  <a:pt x="241857" y="42748"/>
                </a:lnTo>
                <a:lnTo>
                  <a:pt x="241245" y="39890"/>
                </a:lnTo>
                <a:lnTo>
                  <a:pt x="239884" y="37986"/>
                </a:lnTo>
                <a:lnTo>
                  <a:pt x="238024" y="36716"/>
                </a:lnTo>
                <a:lnTo>
                  <a:pt x="235832" y="35869"/>
                </a:lnTo>
                <a:lnTo>
                  <a:pt x="234370" y="34352"/>
                </a:lnTo>
                <a:lnTo>
                  <a:pt x="233396" y="32388"/>
                </a:lnTo>
                <a:lnTo>
                  <a:pt x="232746" y="30126"/>
                </a:lnTo>
                <a:lnTo>
                  <a:pt x="229484" y="25073"/>
                </a:lnTo>
                <a:lnTo>
                  <a:pt x="227281" y="22392"/>
                </a:lnTo>
                <a:lnTo>
                  <a:pt x="224860" y="20605"/>
                </a:lnTo>
                <a:lnTo>
                  <a:pt x="216902" y="17137"/>
                </a:lnTo>
                <a:lnTo>
                  <a:pt x="211330" y="12950"/>
                </a:lnTo>
                <a:lnTo>
                  <a:pt x="208511" y="11453"/>
                </a:lnTo>
                <a:lnTo>
                  <a:pt x="202838" y="9789"/>
                </a:lnTo>
                <a:lnTo>
                  <a:pt x="200944" y="8393"/>
                </a:lnTo>
                <a:lnTo>
                  <a:pt x="199682" y="6510"/>
                </a:lnTo>
                <a:lnTo>
                  <a:pt x="198840" y="4302"/>
                </a:lnTo>
                <a:lnTo>
                  <a:pt x="196374" y="2830"/>
                </a:lnTo>
                <a:lnTo>
                  <a:pt x="188554" y="1194"/>
                </a:lnTo>
                <a:lnTo>
                  <a:pt x="181269" y="467"/>
                </a:lnTo>
                <a:lnTo>
                  <a:pt x="174855" y="144"/>
                </a:lnTo>
                <a:lnTo>
                  <a:pt x="168830" y="0"/>
                </a:lnTo>
                <a:lnTo>
                  <a:pt x="165890" y="915"/>
                </a:lnTo>
                <a:lnTo>
                  <a:pt x="160083" y="4470"/>
                </a:lnTo>
                <a:lnTo>
                  <a:pt x="151787" y="6686"/>
                </a:lnTo>
                <a:lnTo>
                  <a:pt x="146908" y="7277"/>
                </a:lnTo>
                <a:lnTo>
                  <a:pt x="138947" y="7933"/>
                </a:lnTo>
                <a:lnTo>
                  <a:pt x="135490" y="8108"/>
                </a:lnTo>
                <a:lnTo>
                  <a:pt x="132233" y="9177"/>
                </a:lnTo>
                <a:lnTo>
                  <a:pt x="126075" y="12905"/>
                </a:lnTo>
                <a:lnTo>
                  <a:pt x="120162" y="15197"/>
                </a:lnTo>
                <a:lnTo>
                  <a:pt x="114360" y="16216"/>
                </a:lnTo>
                <a:lnTo>
                  <a:pt x="108606" y="16668"/>
                </a:lnTo>
                <a:lnTo>
                  <a:pt x="106690" y="17742"/>
                </a:lnTo>
                <a:lnTo>
                  <a:pt x="105413" y="19410"/>
                </a:lnTo>
                <a:lnTo>
                  <a:pt x="102860" y="25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20"/>
          <p:cNvSpPr/>
          <p:nvPr/>
        </p:nvSpPr>
        <p:spPr>
          <a:xfrm>
            <a:off x="7366748" y="1114425"/>
            <a:ext cx="210566" cy="222781"/>
          </a:xfrm>
          <a:custGeom>
            <a:avLst/>
            <a:gdLst/>
            <a:ahLst/>
            <a:cxnLst/>
            <a:rect l="0" t="0" r="0" b="0"/>
            <a:pathLst>
              <a:path w="210566" h="222781">
                <a:moveTo>
                  <a:pt x="205627" y="0"/>
                </a:moveTo>
                <a:lnTo>
                  <a:pt x="201076" y="0"/>
                </a:lnTo>
                <a:lnTo>
                  <a:pt x="199735" y="952"/>
                </a:lnTo>
                <a:lnTo>
                  <a:pt x="198842" y="2540"/>
                </a:lnTo>
                <a:lnTo>
                  <a:pt x="197408" y="7380"/>
                </a:lnTo>
                <a:lnTo>
                  <a:pt x="196337" y="7778"/>
                </a:lnTo>
                <a:lnTo>
                  <a:pt x="192608" y="8219"/>
                </a:lnTo>
                <a:lnTo>
                  <a:pt x="190280" y="9289"/>
                </a:lnTo>
                <a:lnTo>
                  <a:pt x="185153" y="13018"/>
                </a:lnTo>
                <a:lnTo>
                  <a:pt x="181500" y="15346"/>
                </a:lnTo>
                <a:lnTo>
                  <a:pt x="177160" y="17851"/>
                </a:lnTo>
                <a:lnTo>
                  <a:pt x="172362" y="20473"/>
                </a:lnTo>
                <a:lnTo>
                  <a:pt x="168209" y="22221"/>
                </a:lnTo>
                <a:lnTo>
                  <a:pt x="164489" y="23386"/>
                </a:lnTo>
                <a:lnTo>
                  <a:pt x="161057" y="24163"/>
                </a:lnTo>
                <a:lnTo>
                  <a:pt x="154702" y="25026"/>
                </a:lnTo>
                <a:lnTo>
                  <a:pt x="151676" y="25257"/>
                </a:lnTo>
                <a:lnTo>
                  <a:pt x="147752" y="26363"/>
                </a:lnTo>
                <a:lnTo>
                  <a:pt x="143230" y="28052"/>
                </a:lnTo>
                <a:lnTo>
                  <a:pt x="138312" y="30131"/>
                </a:lnTo>
                <a:lnTo>
                  <a:pt x="134080" y="32470"/>
                </a:lnTo>
                <a:lnTo>
                  <a:pt x="130306" y="34981"/>
                </a:lnTo>
                <a:lnTo>
                  <a:pt x="126838" y="37608"/>
                </a:lnTo>
                <a:lnTo>
                  <a:pt x="120445" y="40527"/>
                </a:lnTo>
                <a:lnTo>
                  <a:pt x="117406" y="41305"/>
                </a:lnTo>
                <a:lnTo>
                  <a:pt x="111490" y="44710"/>
                </a:lnTo>
                <a:lnTo>
                  <a:pt x="108579" y="46952"/>
                </a:lnTo>
                <a:lnTo>
                  <a:pt x="102804" y="49442"/>
                </a:lnTo>
                <a:lnTo>
                  <a:pt x="99931" y="50106"/>
                </a:lnTo>
                <a:lnTo>
                  <a:pt x="96110" y="50549"/>
                </a:lnTo>
                <a:lnTo>
                  <a:pt x="91658" y="50844"/>
                </a:lnTo>
                <a:lnTo>
                  <a:pt x="86786" y="51041"/>
                </a:lnTo>
                <a:lnTo>
                  <a:pt x="83536" y="52125"/>
                </a:lnTo>
                <a:lnTo>
                  <a:pt x="81371" y="53800"/>
                </a:lnTo>
                <a:lnTo>
                  <a:pt x="79927" y="55869"/>
                </a:lnTo>
                <a:lnTo>
                  <a:pt x="77059" y="57248"/>
                </a:lnTo>
                <a:lnTo>
                  <a:pt x="73242" y="58168"/>
                </a:lnTo>
                <a:lnTo>
                  <a:pt x="68794" y="58781"/>
                </a:lnTo>
                <a:lnTo>
                  <a:pt x="64875" y="59190"/>
                </a:lnTo>
                <a:lnTo>
                  <a:pt x="61310" y="59462"/>
                </a:lnTo>
                <a:lnTo>
                  <a:pt x="57980" y="59644"/>
                </a:lnTo>
                <a:lnTo>
                  <a:pt x="54809" y="60717"/>
                </a:lnTo>
                <a:lnTo>
                  <a:pt x="48744" y="64450"/>
                </a:lnTo>
                <a:lnTo>
                  <a:pt x="42874" y="66744"/>
                </a:lnTo>
                <a:lnTo>
                  <a:pt x="35894" y="68217"/>
                </a:lnTo>
                <a:lnTo>
                  <a:pt x="30135" y="73023"/>
                </a:lnTo>
                <a:lnTo>
                  <a:pt x="26947" y="75929"/>
                </a:lnTo>
                <a:lnTo>
                  <a:pt x="23661" y="76608"/>
                </a:lnTo>
                <a:lnTo>
                  <a:pt x="18341" y="77045"/>
                </a:lnTo>
                <a:lnTo>
                  <a:pt x="17905" y="78033"/>
                </a:lnTo>
                <a:lnTo>
                  <a:pt x="17419" y="81671"/>
                </a:lnTo>
                <a:lnTo>
                  <a:pt x="16338" y="83022"/>
                </a:lnTo>
                <a:lnTo>
                  <a:pt x="14664" y="83923"/>
                </a:lnTo>
                <a:lnTo>
                  <a:pt x="9685" y="85369"/>
                </a:lnTo>
                <a:lnTo>
                  <a:pt x="4271" y="90170"/>
                </a:lnTo>
                <a:lnTo>
                  <a:pt x="0" y="94190"/>
                </a:lnTo>
                <a:lnTo>
                  <a:pt x="5801" y="100167"/>
                </a:lnTo>
                <a:lnTo>
                  <a:pt x="7277" y="101668"/>
                </a:lnTo>
                <a:lnTo>
                  <a:pt x="7934" y="104876"/>
                </a:lnTo>
                <a:lnTo>
                  <a:pt x="8110" y="107065"/>
                </a:lnTo>
                <a:lnTo>
                  <a:pt x="9179" y="108524"/>
                </a:lnTo>
                <a:lnTo>
                  <a:pt x="10844" y="109496"/>
                </a:lnTo>
                <a:lnTo>
                  <a:pt x="12906" y="110145"/>
                </a:lnTo>
                <a:lnTo>
                  <a:pt x="14282" y="111530"/>
                </a:lnTo>
                <a:lnTo>
                  <a:pt x="15198" y="113406"/>
                </a:lnTo>
                <a:lnTo>
                  <a:pt x="15809" y="115609"/>
                </a:lnTo>
                <a:lnTo>
                  <a:pt x="17169" y="117077"/>
                </a:lnTo>
                <a:lnTo>
                  <a:pt x="19029" y="118056"/>
                </a:lnTo>
                <a:lnTo>
                  <a:pt x="24305" y="119628"/>
                </a:lnTo>
                <a:lnTo>
                  <a:pt x="29770" y="124451"/>
                </a:lnTo>
                <a:lnTo>
                  <a:pt x="32191" y="125830"/>
                </a:lnTo>
                <a:lnTo>
                  <a:pt x="37421" y="127361"/>
                </a:lnTo>
                <a:lnTo>
                  <a:pt x="42921" y="130582"/>
                </a:lnTo>
                <a:lnTo>
                  <a:pt x="45722" y="132775"/>
                </a:lnTo>
                <a:lnTo>
                  <a:pt x="51373" y="135211"/>
                </a:lnTo>
                <a:lnTo>
                  <a:pt x="54213" y="135860"/>
                </a:lnTo>
                <a:lnTo>
                  <a:pt x="59909" y="139122"/>
                </a:lnTo>
                <a:lnTo>
                  <a:pt x="65616" y="143747"/>
                </a:lnTo>
                <a:lnTo>
                  <a:pt x="71327" y="148977"/>
                </a:lnTo>
                <a:lnTo>
                  <a:pt x="75136" y="150753"/>
                </a:lnTo>
                <a:lnTo>
                  <a:pt x="79581" y="151937"/>
                </a:lnTo>
                <a:lnTo>
                  <a:pt x="84449" y="152726"/>
                </a:lnTo>
                <a:lnTo>
                  <a:pt x="88646" y="154205"/>
                </a:lnTo>
                <a:lnTo>
                  <a:pt x="92397" y="156143"/>
                </a:lnTo>
                <a:lnTo>
                  <a:pt x="95850" y="158388"/>
                </a:lnTo>
                <a:lnTo>
                  <a:pt x="100057" y="160837"/>
                </a:lnTo>
                <a:lnTo>
                  <a:pt x="104768" y="163422"/>
                </a:lnTo>
                <a:lnTo>
                  <a:pt x="109812" y="166098"/>
                </a:lnTo>
                <a:lnTo>
                  <a:pt x="114127" y="167882"/>
                </a:lnTo>
                <a:lnTo>
                  <a:pt x="117957" y="169071"/>
                </a:lnTo>
                <a:lnTo>
                  <a:pt x="121463" y="169864"/>
                </a:lnTo>
                <a:lnTo>
                  <a:pt x="127898" y="173285"/>
                </a:lnTo>
                <a:lnTo>
                  <a:pt x="130948" y="175531"/>
                </a:lnTo>
                <a:lnTo>
                  <a:pt x="134886" y="177980"/>
                </a:lnTo>
                <a:lnTo>
                  <a:pt x="139417" y="180566"/>
                </a:lnTo>
                <a:lnTo>
                  <a:pt x="144341" y="183242"/>
                </a:lnTo>
                <a:lnTo>
                  <a:pt x="148576" y="185026"/>
                </a:lnTo>
                <a:lnTo>
                  <a:pt x="152354" y="186216"/>
                </a:lnTo>
                <a:lnTo>
                  <a:pt x="155824" y="187009"/>
                </a:lnTo>
                <a:lnTo>
                  <a:pt x="158137" y="188490"/>
                </a:lnTo>
                <a:lnTo>
                  <a:pt x="159680" y="190430"/>
                </a:lnTo>
                <a:lnTo>
                  <a:pt x="160708" y="192675"/>
                </a:lnTo>
                <a:lnTo>
                  <a:pt x="163298" y="194173"/>
                </a:lnTo>
                <a:lnTo>
                  <a:pt x="166930" y="195171"/>
                </a:lnTo>
                <a:lnTo>
                  <a:pt x="171257" y="195836"/>
                </a:lnTo>
                <a:lnTo>
                  <a:pt x="174141" y="197232"/>
                </a:lnTo>
                <a:lnTo>
                  <a:pt x="176064" y="199116"/>
                </a:lnTo>
                <a:lnTo>
                  <a:pt x="177346" y="201324"/>
                </a:lnTo>
                <a:lnTo>
                  <a:pt x="179152" y="202795"/>
                </a:lnTo>
                <a:lnTo>
                  <a:pt x="181309" y="203777"/>
                </a:lnTo>
                <a:lnTo>
                  <a:pt x="187199" y="205820"/>
                </a:lnTo>
                <a:lnTo>
                  <a:pt x="191437" y="207698"/>
                </a:lnTo>
                <a:lnTo>
                  <a:pt x="205554" y="214278"/>
                </a:lnTo>
                <a:lnTo>
                  <a:pt x="205617" y="221093"/>
                </a:lnTo>
                <a:lnTo>
                  <a:pt x="205625" y="222531"/>
                </a:lnTo>
                <a:lnTo>
                  <a:pt x="210177" y="222780"/>
                </a:lnTo>
                <a:lnTo>
                  <a:pt x="210565" y="221862"/>
                </a:lnTo>
                <a:lnTo>
                  <a:pt x="209871" y="220298"/>
                </a:lnTo>
                <a:lnTo>
                  <a:pt x="205627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21"/>
          <p:cNvSpPr/>
          <p:nvPr/>
        </p:nvSpPr>
        <p:spPr>
          <a:xfrm>
            <a:off x="7692892" y="1054427"/>
            <a:ext cx="170949" cy="231436"/>
          </a:xfrm>
          <a:custGeom>
            <a:avLst/>
            <a:gdLst/>
            <a:ahLst/>
            <a:cxnLst/>
            <a:rect l="0" t="0" r="0" b="0"/>
            <a:pathLst>
              <a:path w="170949" h="231436">
                <a:moveTo>
                  <a:pt x="93795" y="25708"/>
                </a:moveTo>
                <a:lnTo>
                  <a:pt x="86414" y="25708"/>
                </a:lnTo>
                <a:lnTo>
                  <a:pt x="86017" y="24755"/>
                </a:lnTo>
                <a:lnTo>
                  <a:pt x="85576" y="21157"/>
                </a:lnTo>
                <a:lnTo>
                  <a:pt x="84506" y="19816"/>
                </a:lnTo>
                <a:lnTo>
                  <a:pt x="82840" y="18922"/>
                </a:lnTo>
                <a:lnTo>
                  <a:pt x="78449" y="17929"/>
                </a:lnTo>
                <a:lnTo>
                  <a:pt x="73322" y="17488"/>
                </a:lnTo>
                <a:lnTo>
                  <a:pt x="68161" y="17205"/>
                </a:lnTo>
                <a:lnTo>
                  <a:pt x="35096" y="17135"/>
                </a:lnTo>
                <a:lnTo>
                  <a:pt x="34660" y="18088"/>
                </a:lnTo>
                <a:lnTo>
                  <a:pt x="33839" y="25178"/>
                </a:lnTo>
                <a:lnTo>
                  <a:pt x="33789" y="25701"/>
                </a:lnTo>
                <a:lnTo>
                  <a:pt x="33788" y="25703"/>
                </a:lnTo>
                <a:lnTo>
                  <a:pt x="33788" y="25708"/>
                </a:lnTo>
                <a:lnTo>
                  <a:pt x="33788" y="17144"/>
                </a:lnTo>
                <a:lnTo>
                  <a:pt x="38339" y="17138"/>
                </a:lnTo>
                <a:lnTo>
                  <a:pt x="39679" y="16184"/>
                </a:lnTo>
                <a:lnTo>
                  <a:pt x="40573" y="14596"/>
                </a:lnTo>
                <a:lnTo>
                  <a:pt x="41169" y="12585"/>
                </a:lnTo>
                <a:lnTo>
                  <a:pt x="42518" y="11244"/>
                </a:lnTo>
                <a:lnTo>
                  <a:pt x="44371" y="10350"/>
                </a:lnTo>
                <a:lnTo>
                  <a:pt x="48969" y="9357"/>
                </a:lnTo>
                <a:lnTo>
                  <a:pt x="54187" y="8916"/>
                </a:lnTo>
                <a:lnTo>
                  <a:pt x="55960" y="7845"/>
                </a:lnTo>
                <a:lnTo>
                  <a:pt x="57141" y="6179"/>
                </a:lnTo>
                <a:lnTo>
                  <a:pt x="57930" y="4116"/>
                </a:lnTo>
                <a:lnTo>
                  <a:pt x="60360" y="2741"/>
                </a:lnTo>
                <a:lnTo>
                  <a:pt x="63885" y="1824"/>
                </a:lnTo>
                <a:lnTo>
                  <a:pt x="68140" y="1213"/>
                </a:lnTo>
                <a:lnTo>
                  <a:pt x="71930" y="805"/>
                </a:lnTo>
                <a:lnTo>
                  <a:pt x="75408" y="533"/>
                </a:lnTo>
                <a:lnTo>
                  <a:pt x="78680" y="352"/>
                </a:lnTo>
                <a:lnTo>
                  <a:pt x="84854" y="151"/>
                </a:lnTo>
                <a:lnTo>
                  <a:pt x="96580" y="22"/>
                </a:lnTo>
                <a:lnTo>
                  <a:pt x="105204" y="0"/>
                </a:lnTo>
                <a:lnTo>
                  <a:pt x="109021" y="949"/>
                </a:lnTo>
                <a:lnTo>
                  <a:pt x="113471" y="2534"/>
                </a:lnTo>
                <a:lnTo>
                  <a:pt x="118342" y="4544"/>
                </a:lnTo>
                <a:lnTo>
                  <a:pt x="122542" y="5883"/>
                </a:lnTo>
                <a:lnTo>
                  <a:pt x="126295" y="6776"/>
                </a:lnTo>
                <a:lnTo>
                  <a:pt x="129749" y="7372"/>
                </a:lnTo>
                <a:lnTo>
                  <a:pt x="132052" y="8721"/>
                </a:lnTo>
                <a:lnTo>
                  <a:pt x="133587" y="10573"/>
                </a:lnTo>
                <a:lnTo>
                  <a:pt x="134610" y="12761"/>
                </a:lnTo>
                <a:lnTo>
                  <a:pt x="135747" y="17731"/>
                </a:lnTo>
                <a:lnTo>
                  <a:pt x="136253" y="23115"/>
                </a:lnTo>
                <a:lnTo>
                  <a:pt x="136478" y="28683"/>
                </a:lnTo>
                <a:lnTo>
                  <a:pt x="136604" y="41723"/>
                </a:lnTo>
                <a:lnTo>
                  <a:pt x="135670" y="45910"/>
                </a:lnTo>
                <a:lnTo>
                  <a:pt x="132091" y="53101"/>
                </a:lnTo>
                <a:lnTo>
                  <a:pt x="130756" y="57305"/>
                </a:lnTo>
                <a:lnTo>
                  <a:pt x="129866" y="62013"/>
                </a:lnTo>
                <a:lnTo>
                  <a:pt x="129272" y="67056"/>
                </a:lnTo>
                <a:lnTo>
                  <a:pt x="127924" y="71371"/>
                </a:lnTo>
                <a:lnTo>
                  <a:pt x="126073" y="75200"/>
                </a:lnTo>
                <a:lnTo>
                  <a:pt x="123886" y="78705"/>
                </a:lnTo>
                <a:lnTo>
                  <a:pt x="120524" y="82946"/>
                </a:lnTo>
                <a:lnTo>
                  <a:pt x="116377" y="87679"/>
                </a:lnTo>
                <a:lnTo>
                  <a:pt x="107641" y="97066"/>
                </a:lnTo>
                <a:lnTo>
                  <a:pt x="100585" y="104412"/>
                </a:lnTo>
                <a:lnTo>
                  <a:pt x="97368" y="108657"/>
                </a:lnTo>
                <a:lnTo>
                  <a:pt x="94272" y="113392"/>
                </a:lnTo>
                <a:lnTo>
                  <a:pt x="91256" y="118454"/>
                </a:lnTo>
                <a:lnTo>
                  <a:pt x="87340" y="122781"/>
                </a:lnTo>
                <a:lnTo>
                  <a:pt x="82824" y="126618"/>
                </a:lnTo>
                <a:lnTo>
                  <a:pt x="77908" y="130129"/>
                </a:lnTo>
                <a:lnTo>
                  <a:pt x="73679" y="134374"/>
                </a:lnTo>
                <a:lnTo>
                  <a:pt x="69907" y="139110"/>
                </a:lnTo>
                <a:lnTo>
                  <a:pt x="66440" y="144171"/>
                </a:lnTo>
                <a:lnTo>
                  <a:pt x="62223" y="148498"/>
                </a:lnTo>
                <a:lnTo>
                  <a:pt x="57507" y="152336"/>
                </a:lnTo>
                <a:lnTo>
                  <a:pt x="52458" y="155846"/>
                </a:lnTo>
                <a:lnTo>
                  <a:pt x="48140" y="160092"/>
                </a:lnTo>
                <a:lnTo>
                  <a:pt x="44308" y="164827"/>
                </a:lnTo>
                <a:lnTo>
                  <a:pt x="40801" y="169889"/>
                </a:lnTo>
                <a:lnTo>
                  <a:pt x="37511" y="174216"/>
                </a:lnTo>
                <a:lnTo>
                  <a:pt x="34365" y="178053"/>
                </a:lnTo>
                <a:lnTo>
                  <a:pt x="31315" y="181564"/>
                </a:lnTo>
                <a:lnTo>
                  <a:pt x="28329" y="184857"/>
                </a:lnTo>
                <a:lnTo>
                  <a:pt x="22471" y="191056"/>
                </a:lnTo>
                <a:lnTo>
                  <a:pt x="1194" y="212599"/>
                </a:lnTo>
                <a:lnTo>
                  <a:pt x="629" y="214119"/>
                </a:lnTo>
                <a:lnTo>
                  <a:pt x="0" y="218349"/>
                </a:lnTo>
                <a:lnTo>
                  <a:pt x="785" y="220810"/>
                </a:lnTo>
                <a:lnTo>
                  <a:pt x="4197" y="226085"/>
                </a:lnTo>
                <a:lnTo>
                  <a:pt x="6441" y="227872"/>
                </a:lnTo>
                <a:lnTo>
                  <a:pt x="8889" y="229064"/>
                </a:lnTo>
                <a:lnTo>
                  <a:pt x="14149" y="230388"/>
                </a:lnTo>
                <a:lnTo>
                  <a:pt x="16885" y="230741"/>
                </a:lnTo>
                <a:lnTo>
                  <a:pt x="19662" y="230977"/>
                </a:lnTo>
                <a:lnTo>
                  <a:pt x="22465" y="231134"/>
                </a:lnTo>
                <a:lnTo>
                  <a:pt x="28121" y="231308"/>
                </a:lnTo>
                <a:lnTo>
                  <a:pt x="42366" y="231429"/>
                </a:lnTo>
                <a:lnTo>
                  <a:pt x="45222" y="231435"/>
                </a:lnTo>
                <a:lnTo>
                  <a:pt x="49983" y="230487"/>
                </a:lnTo>
                <a:lnTo>
                  <a:pt x="56014" y="228902"/>
                </a:lnTo>
                <a:lnTo>
                  <a:pt x="62893" y="226893"/>
                </a:lnTo>
                <a:lnTo>
                  <a:pt x="69383" y="225554"/>
                </a:lnTo>
                <a:lnTo>
                  <a:pt x="75615" y="224661"/>
                </a:lnTo>
                <a:lnTo>
                  <a:pt x="81676" y="224066"/>
                </a:lnTo>
                <a:lnTo>
                  <a:pt x="86668" y="223669"/>
                </a:lnTo>
                <a:lnTo>
                  <a:pt x="90949" y="223404"/>
                </a:lnTo>
                <a:lnTo>
                  <a:pt x="94755" y="223228"/>
                </a:lnTo>
                <a:lnTo>
                  <a:pt x="99197" y="222158"/>
                </a:lnTo>
                <a:lnTo>
                  <a:pt x="104064" y="220492"/>
                </a:lnTo>
                <a:lnTo>
                  <a:pt x="109214" y="218429"/>
                </a:lnTo>
                <a:lnTo>
                  <a:pt x="113599" y="217053"/>
                </a:lnTo>
                <a:lnTo>
                  <a:pt x="117476" y="216136"/>
                </a:lnTo>
                <a:lnTo>
                  <a:pt x="121012" y="215525"/>
                </a:lnTo>
                <a:lnTo>
                  <a:pt x="125274" y="215118"/>
                </a:lnTo>
                <a:lnTo>
                  <a:pt x="130021" y="214846"/>
                </a:lnTo>
                <a:lnTo>
                  <a:pt x="139423" y="214544"/>
                </a:lnTo>
                <a:lnTo>
                  <a:pt x="153220" y="214350"/>
                </a:lnTo>
                <a:lnTo>
                  <a:pt x="170948" y="2143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22"/>
          <p:cNvSpPr/>
          <p:nvPr/>
        </p:nvSpPr>
        <p:spPr>
          <a:xfrm>
            <a:off x="7889557" y="1165860"/>
            <a:ext cx="33056" cy="17146"/>
          </a:xfrm>
          <a:custGeom>
            <a:avLst/>
            <a:gdLst/>
            <a:ahLst/>
            <a:cxnLst/>
            <a:rect l="0" t="0" r="0" b="0"/>
            <a:pathLst>
              <a:path w="33056" h="17146">
                <a:moveTo>
                  <a:pt x="0" y="0"/>
                </a:moveTo>
                <a:lnTo>
                  <a:pt x="30123" y="0"/>
                </a:lnTo>
                <a:lnTo>
                  <a:pt x="31512" y="952"/>
                </a:lnTo>
                <a:lnTo>
                  <a:pt x="32439" y="2540"/>
                </a:lnTo>
                <a:lnTo>
                  <a:pt x="33055" y="4550"/>
                </a:lnTo>
                <a:lnTo>
                  <a:pt x="32514" y="5891"/>
                </a:lnTo>
                <a:lnTo>
                  <a:pt x="31201" y="6785"/>
                </a:lnTo>
                <a:lnTo>
                  <a:pt x="26800" y="8219"/>
                </a:lnTo>
                <a:lnTo>
                  <a:pt x="26440" y="9289"/>
                </a:lnTo>
                <a:lnTo>
                  <a:pt x="26199" y="10955"/>
                </a:lnTo>
                <a:lnTo>
                  <a:pt x="25718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23"/>
          <p:cNvSpPr/>
          <p:nvPr/>
        </p:nvSpPr>
        <p:spPr>
          <a:xfrm>
            <a:off x="7992781" y="1054417"/>
            <a:ext cx="145379" cy="197136"/>
          </a:xfrm>
          <a:custGeom>
            <a:avLst/>
            <a:gdLst/>
            <a:ahLst/>
            <a:cxnLst/>
            <a:rect l="0" t="0" r="0" b="0"/>
            <a:pathLst>
              <a:path w="145379" h="197136">
                <a:moveTo>
                  <a:pt x="25363" y="17145"/>
                </a:moveTo>
                <a:lnTo>
                  <a:pt x="16823" y="17145"/>
                </a:lnTo>
                <a:lnTo>
                  <a:pt x="9412" y="24526"/>
                </a:lnTo>
                <a:lnTo>
                  <a:pt x="8749" y="27728"/>
                </a:lnTo>
                <a:lnTo>
                  <a:pt x="8455" y="32326"/>
                </a:lnTo>
                <a:lnTo>
                  <a:pt x="8323" y="37545"/>
                </a:lnTo>
                <a:lnTo>
                  <a:pt x="8219" y="104432"/>
                </a:lnTo>
                <a:lnTo>
                  <a:pt x="7267" y="107721"/>
                </a:lnTo>
                <a:lnTo>
                  <a:pt x="5679" y="110867"/>
                </a:lnTo>
                <a:lnTo>
                  <a:pt x="3668" y="113916"/>
                </a:lnTo>
                <a:lnTo>
                  <a:pt x="2327" y="117854"/>
                </a:lnTo>
                <a:lnTo>
                  <a:pt x="1434" y="122384"/>
                </a:lnTo>
                <a:lnTo>
                  <a:pt x="838" y="127310"/>
                </a:lnTo>
                <a:lnTo>
                  <a:pt x="440" y="131546"/>
                </a:lnTo>
                <a:lnTo>
                  <a:pt x="176" y="135322"/>
                </a:lnTo>
                <a:lnTo>
                  <a:pt x="0" y="138792"/>
                </a:lnTo>
                <a:lnTo>
                  <a:pt x="834" y="142058"/>
                </a:lnTo>
                <a:lnTo>
                  <a:pt x="2344" y="145188"/>
                </a:lnTo>
                <a:lnTo>
                  <a:pt x="4302" y="148227"/>
                </a:lnTo>
                <a:lnTo>
                  <a:pt x="6478" y="154144"/>
                </a:lnTo>
                <a:lnTo>
                  <a:pt x="7445" y="159948"/>
                </a:lnTo>
                <a:lnTo>
                  <a:pt x="7875" y="165703"/>
                </a:lnTo>
                <a:lnTo>
                  <a:pt x="8942" y="168571"/>
                </a:lnTo>
                <a:lnTo>
                  <a:pt x="12668" y="174298"/>
                </a:lnTo>
                <a:lnTo>
                  <a:pt x="14958" y="180018"/>
                </a:lnTo>
                <a:lnTo>
                  <a:pt x="15570" y="182877"/>
                </a:lnTo>
                <a:lnTo>
                  <a:pt x="16929" y="184783"/>
                </a:lnTo>
                <a:lnTo>
                  <a:pt x="18788" y="186054"/>
                </a:lnTo>
                <a:lnTo>
                  <a:pt x="20980" y="186901"/>
                </a:lnTo>
                <a:lnTo>
                  <a:pt x="23394" y="187466"/>
                </a:lnTo>
                <a:lnTo>
                  <a:pt x="25956" y="187842"/>
                </a:lnTo>
                <a:lnTo>
                  <a:pt x="28616" y="188093"/>
                </a:lnTo>
                <a:lnTo>
                  <a:pt x="31342" y="189213"/>
                </a:lnTo>
                <a:lnTo>
                  <a:pt x="34111" y="190912"/>
                </a:lnTo>
                <a:lnTo>
                  <a:pt x="40850" y="195932"/>
                </a:lnTo>
                <a:lnTo>
                  <a:pt x="44312" y="196618"/>
                </a:lnTo>
                <a:lnTo>
                  <a:pt x="46567" y="196801"/>
                </a:lnTo>
                <a:lnTo>
                  <a:pt x="49025" y="196923"/>
                </a:lnTo>
                <a:lnTo>
                  <a:pt x="54295" y="197059"/>
                </a:lnTo>
                <a:lnTo>
                  <a:pt x="62616" y="197135"/>
                </a:lnTo>
                <a:lnTo>
                  <a:pt x="65439" y="196194"/>
                </a:lnTo>
                <a:lnTo>
                  <a:pt x="68273" y="194613"/>
                </a:lnTo>
                <a:lnTo>
                  <a:pt x="71114" y="192607"/>
                </a:lnTo>
                <a:lnTo>
                  <a:pt x="74914" y="191270"/>
                </a:lnTo>
                <a:lnTo>
                  <a:pt x="79353" y="190378"/>
                </a:lnTo>
                <a:lnTo>
                  <a:pt x="84217" y="189784"/>
                </a:lnTo>
                <a:lnTo>
                  <a:pt x="88411" y="188435"/>
                </a:lnTo>
                <a:lnTo>
                  <a:pt x="92161" y="186583"/>
                </a:lnTo>
                <a:lnTo>
                  <a:pt x="95612" y="184396"/>
                </a:lnTo>
                <a:lnTo>
                  <a:pt x="98866" y="181986"/>
                </a:lnTo>
                <a:lnTo>
                  <a:pt x="101987" y="179426"/>
                </a:lnTo>
                <a:lnTo>
                  <a:pt x="105021" y="176768"/>
                </a:lnTo>
                <a:lnTo>
                  <a:pt x="107996" y="174043"/>
                </a:lnTo>
                <a:lnTo>
                  <a:pt x="113842" y="168475"/>
                </a:lnTo>
                <a:lnTo>
                  <a:pt x="131082" y="151437"/>
                </a:lnTo>
                <a:lnTo>
                  <a:pt x="132990" y="148583"/>
                </a:lnTo>
                <a:lnTo>
                  <a:pt x="135110" y="142872"/>
                </a:lnTo>
                <a:lnTo>
                  <a:pt x="138592" y="137159"/>
                </a:lnTo>
                <a:lnTo>
                  <a:pt x="140855" y="134302"/>
                </a:lnTo>
                <a:lnTo>
                  <a:pt x="143368" y="128587"/>
                </a:lnTo>
                <a:lnTo>
                  <a:pt x="144038" y="125730"/>
                </a:lnTo>
                <a:lnTo>
                  <a:pt x="144485" y="121920"/>
                </a:lnTo>
                <a:lnTo>
                  <a:pt x="144783" y="117475"/>
                </a:lnTo>
                <a:lnTo>
                  <a:pt x="145114" y="108409"/>
                </a:lnTo>
                <a:lnTo>
                  <a:pt x="145300" y="97949"/>
                </a:lnTo>
                <a:lnTo>
                  <a:pt x="145378" y="65732"/>
                </a:lnTo>
                <a:lnTo>
                  <a:pt x="144425" y="62871"/>
                </a:lnTo>
                <a:lnTo>
                  <a:pt x="140827" y="57153"/>
                </a:lnTo>
                <a:lnTo>
                  <a:pt x="138535" y="54294"/>
                </a:lnTo>
                <a:lnTo>
                  <a:pt x="136053" y="51436"/>
                </a:lnTo>
                <a:lnTo>
                  <a:pt x="133447" y="48578"/>
                </a:lnTo>
                <a:lnTo>
                  <a:pt x="131709" y="44768"/>
                </a:lnTo>
                <a:lnTo>
                  <a:pt x="130551" y="40323"/>
                </a:lnTo>
                <a:lnTo>
                  <a:pt x="129778" y="35454"/>
                </a:lnTo>
                <a:lnTo>
                  <a:pt x="127359" y="32209"/>
                </a:lnTo>
                <a:lnTo>
                  <a:pt x="123841" y="30045"/>
                </a:lnTo>
                <a:lnTo>
                  <a:pt x="119590" y="28603"/>
                </a:lnTo>
                <a:lnTo>
                  <a:pt x="115804" y="26688"/>
                </a:lnTo>
                <a:lnTo>
                  <a:pt x="112326" y="24460"/>
                </a:lnTo>
                <a:lnTo>
                  <a:pt x="109057" y="22022"/>
                </a:lnTo>
                <a:lnTo>
                  <a:pt x="105924" y="20396"/>
                </a:lnTo>
                <a:lnTo>
                  <a:pt x="102883" y="19312"/>
                </a:lnTo>
                <a:lnTo>
                  <a:pt x="99903" y="18590"/>
                </a:lnTo>
                <a:lnTo>
                  <a:pt x="96963" y="17156"/>
                </a:lnTo>
                <a:lnTo>
                  <a:pt x="94052" y="15247"/>
                </a:lnTo>
                <a:lnTo>
                  <a:pt x="91159" y="13022"/>
                </a:lnTo>
                <a:lnTo>
                  <a:pt x="88277" y="11539"/>
                </a:lnTo>
                <a:lnTo>
                  <a:pt x="85404" y="10550"/>
                </a:lnTo>
                <a:lnTo>
                  <a:pt x="82535" y="9891"/>
                </a:lnTo>
                <a:lnTo>
                  <a:pt x="79671" y="8499"/>
                </a:lnTo>
                <a:lnTo>
                  <a:pt x="76808" y="6619"/>
                </a:lnTo>
                <a:lnTo>
                  <a:pt x="73947" y="4412"/>
                </a:lnTo>
                <a:lnTo>
                  <a:pt x="71088" y="2942"/>
                </a:lnTo>
                <a:lnTo>
                  <a:pt x="68229" y="1961"/>
                </a:lnTo>
                <a:lnTo>
                  <a:pt x="65370" y="1307"/>
                </a:lnTo>
                <a:lnTo>
                  <a:pt x="62512" y="872"/>
                </a:lnTo>
                <a:lnTo>
                  <a:pt x="59655" y="581"/>
                </a:lnTo>
                <a:lnTo>
                  <a:pt x="56797" y="387"/>
                </a:lnTo>
                <a:lnTo>
                  <a:pt x="53939" y="258"/>
                </a:lnTo>
                <a:lnTo>
                  <a:pt x="425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24"/>
          <p:cNvSpPr/>
          <p:nvPr/>
        </p:nvSpPr>
        <p:spPr>
          <a:xfrm>
            <a:off x="8283892" y="114014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41740" y="8573"/>
                </a:lnTo>
                <a:lnTo>
                  <a:pt x="46877" y="7620"/>
                </a:lnTo>
                <a:lnTo>
                  <a:pt x="52206" y="6033"/>
                </a:lnTo>
                <a:lnTo>
                  <a:pt x="57664" y="4022"/>
                </a:lnTo>
                <a:lnTo>
                  <a:pt x="63207" y="2681"/>
                </a:lnTo>
                <a:lnTo>
                  <a:pt x="68809" y="1788"/>
                </a:lnTo>
                <a:lnTo>
                  <a:pt x="74448" y="1192"/>
                </a:lnTo>
                <a:lnTo>
                  <a:pt x="80112" y="794"/>
                </a:lnTo>
                <a:lnTo>
                  <a:pt x="85793" y="530"/>
                </a:lnTo>
                <a:lnTo>
                  <a:pt x="100350" y="157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25"/>
          <p:cNvSpPr/>
          <p:nvPr/>
        </p:nvSpPr>
        <p:spPr>
          <a:xfrm>
            <a:off x="8472487" y="1037272"/>
            <a:ext cx="196734" cy="205741"/>
          </a:xfrm>
          <a:custGeom>
            <a:avLst/>
            <a:gdLst/>
            <a:ahLst/>
            <a:cxnLst/>
            <a:rect l="0" t="0" r="0" b="0"/>
            <a:pathLst>
              <a:path w="196734" h="205741">
                <a:moveTo>
                  <a:pt x="51435" y="8572"/>
                </a:moveTo>
                <a:lnTo>
                  <a:pt x="51435" y="1192"/>
                </a:lnTo>
                <a:lnTo>
                  <a:pt x="52388" y="794"/>
                </a:lnTo>
                <a:lnTo>
                  <a:pt x="58220" y="157"/>
                </a:lnTo>
                <a:lnTo>
                  <a:pt x="64206" y="31"/>
                </a:lnTo>
                <a:lnTo>
                  <a:pt x="118501" y="0"/>
                </a:lnTo>
                <a:lnTo>
                  <a:pt x="123768" y="953"/>
                </a:lnTo>
                <a:lnTo>
                  <a:pt x="129185" y="2540"/>
                </a:lnTo>
                <a:lnTo>
                  <a:pt x="134701" y="4551"/>
                </a:lnTo>
                <a:lnTo>
                  <a:pt x="139330" y="5891"/>
                </a:lnTo>
                <a:lnTo>
                  <a:pt x="143370" y="6785"/>
                </a:lnTo>
                <a:lnTo>
                  <a:pt x="147016" y="7381"/>
                </a:lnTo>
                <a:lnTo>
                  <a:pt x="151350" y="8731"/>
                </a:lnTo>
                <a:lnTo>
                  <a:pt x="156145" y="10583"/>
                </a:lnTo>
                <a:lnTo>
                  <a:pt x="161248" y="12770"/>
                </a:lnTo>
                <a:lnTo>
                  <a:pt x="164648" y="15181"/>
                </a:lnTo>
                <a:lnTo>
                  <a:pt x="166916" y="17741"/>
                </a:lnTo>
                <a:lnTo>
                  <a:pt x="168427" y="20400"/>
                </a:lnTo>
                <a:lnTo>
                  <a:pt x="170107" y="25894"/>
                </a:lnTo>
                <a:lnTo>
                  <a:pt x="170854" y="31511"/>
                </a:lnTo>
                <a:lnTo>
                  <a:pt x="171184" y="37182"/>
                </a:lnTo>
                <a:lnTo>
                  <a:pt x="170321" y="40981"/>
                </a:lnTo>
                <a:lnTo>
                  <a:pt x="168792" y="45418"/>
                </a:lnTo>
                <a:lnTo>
                  <a:pt x="166821" y="50281"/>
                </a:lnTo>
                <a:lnTo>
                  <a:pt x="163602" y="54476"/>
                </a:lnTo>
                <a:lnTo>
                  <a:pt x="159550" y="58225"/>
                </a:lnTo>
                <a:lnTo>
                  <a:pt x="154945" y="61677"/>
                </a:lnTo>
                <a:lnTo>
                  <a:pt x="149968" y="64930"/>
                </a:lnTo>
                <a:lnTo>
                  <a:pt x="144747" y="68052"/>
                </a:lnTo>
                <a:lnTo>
                  <a:pt x="139360" y="71085"/>
                </a:lnTo>
                <a:lnTo>
                  <a:pt x="128295" y="76996"/>
                </a:lnTo>
                <a:lnTo>
                  <a:pt x="105670" y="88552"/>
                </a:lnTo>
                <a:lnTo>
                  <a:pt x="100927" y="91419"/>
                </a:lnTo>
                <a:lnTo>
                  <a:pt x="96812" y="94284"/>
                </a:lnTo>
                <a:lnTo>
                  <a:pt x="93116" y="97146"/>
                </a:lnTo>
                <a:lnTo>
                  <a:pt x="89701" y="99054"/>
                </a:lnTo>
                <a:lnTo>
                  <a:pt x="86470" y="100326"/>
                </a:lnTo>
                <a:lnTo>
                  <a:pt x="83364" y="101174"/>
                </a:lnTo>
                <a:lnTo>
                  <a:pt x="77374" y="104656"/>
                </a:lnTo>
                <a:lnTo>
                  <a:pt x="74442" y="106918"/>
                </a:lnTo>
                <a:lnTo>
                  <a:pt x="68646" y="109432"/>
                </a:lnTo>
                <a:lnTo>
                  <a:pt x="61713" y="111045"/>
                </a:lnTo>
                <a:lnTo>
                  <a:pt x="61145" y="110225"/>
                </a:lnTo>
                <a:lnTo>
                  <a:pt x="60513" y="106774"/>
                </a:lnTo>
                <a:lnTo>
                  <a:pt x="61297" y="105473"/>
                </a:lnTo>
                <a:lnTo>
                  <a:pt x="62772" y="104605"/>
                </a:lnTo>
                <a:lnTo>
                  <a:pt x="66952" y="103641"/>
                </a:lnTo>
                <a:lnTo>
                  <a:pt x="71984" y="103213"/>
                </a:lnTo>
                <a:lnTo>
                  <a:pt x="77395" y="103022"/>
                </a:lnTo>
                <a:lnTo>
                  <a:pt x="88337" y="102915"/>
                </a:lnTo>
                <a:lnTo>
                  <a:pt x="128713" y="102873"/>
                </a:lnTo>
                <a:lnTo>
                  <a:pt x="134386" y="103824"/>
                </a:lnTo>
                <a:lnTo>
                  <a:pt x="141026" y="105411"/>
                </a:lnTo>
                <a:lnTo>
                  <a:pt x="148310" y="107422"/>
                </a:lnTo>
                <a:lnTo>
                  <a:pt x="154118" y="108762"/>
                </a:lnTo>
                <a:lnTo>
                  <a:pt x="158943" y="109655"/>
                </a:lnTo>
                <a:lnTo>
                  <a:pt x="163112" y="110251"/>
                </a:lnTo>
                <a:lnTo>
                  <a:pt x="167797" y="111601"/>
                </a:lnTo>
                <a:lnTo>
                  <a:pt x="172824" y="113453"/>
                </a:lnTo>
                <a:lnTo>
                  <a:pt x="178081" y="115640"/>
                </a:lnTo>
                <a:lnTo>
                  <a:pt x="181586" y="118051"/>
                </a:lnTo>
                <a:lnTo>
                  <a:pt x="183923" y="120611"/>
                </a:lnTo>
                <a:lnTo>
                  <a:pt x="187472" y="125995"/>
                </a:lnTo>
                <a:lnTo>
                  <a:pt x="192223" y="131563"/>
                </a:lnTo>
                <a:lnTo>
                  <a:pt x="193871" y="134381"/>
                </a:lnTo>
                <a:lnTo>
                  <a:pt x="195703" y="140052"/>
                </a:lnTo>
                <a:lnTo>
                  <a:pt x="196517" y="145748"/>
                </a:lnTo>
                <a:lnTo>
                  <a:pt x="196733" y="148600"/>
                </a:lnTo>
                <a:lnTo>
                  <a:pt x="195925" y="151454"/>
                </a:lnTo>
                <a:lnTo>
                  <a:pt x="192487" y="157166"/>
                </a:lnTo>
                <a:lnTo>
                  <a:pt x="187785" y="162879"/>
                </a:lnTo>
                <a:lnTo>
                  <a:pt x="185198" y="165736"/>
                </a:lnTo>
                <a:lnTo>
                  <a:pt x="181568" y="168593"/>
                </a:lnTo>
                <a:lnTo>
                  <a:pt x="177243" y="171450"/>
                </a:lnTo>
                <a:lnTo>
                  <a:pt x="172455" y="174308"/>
                </a:lnTo>
                <a:lnTo>
                  <a:pt x="167357" y="177165"/>
                </a:lnTo>
                <a:lnTo>
                  <a:pt x="156614" y="182880"/>
                </a:lnTo>
                <a:lnTo>
                  <a:pt x="151082" y="184785"/>
                </a:lnTo>
                <a:lnTo>
                  <a:pt x="145489" y="186055"/>
                </a:lnTo>
                <a:lnTo>
                  <a:pt x="139855" y="186902"/>
                </a:lnTo>
                <a:lnTo>
                  <a:pt x="134194" y="188419"/>
                </a:lnTo>
                <a:lnTo>
                  <a:pt x="128515" y="190383"/>
                </a:lnTo>
                <a:lnTo>
                  <a:pt x="122825" y="192644"/>
                </a:lnTo>
                <a:lnTo>
                  <a:pt x="117126" y="194152"/>
                </a:lnTo>
                <a:lnTo>
                  <a:pt x="111422" y="195157"/>
                </a:lnTo>
                <a:lnTo>
                  <a:pt x="105713" y="195827"/>
                </a:lnTo>
                <a:lnTo>
                  <a:pt x="99051" y="197226"/>
                </a:lnTo>
                <a:lnTo>
                  <a:pt x="91752" y="199112"/>
                </a:lnTo>
                <a:lnTo>
                  <a:pt x="84027" y="201321"/>
                </a:lnTo>
                <a:lnTo>
                  <a:pt x="76974" y="202794"/>
                </a:lnTo>
                <a:lnTo>
                  <a:pt x="70366" y="203776"/>
                </a:lnTo>
                <a:lnTo>
                  <a:pt x="64057" y="204431"/>
                </a:lnTo>
                <a:lnTo>
                  <a:pt x="57944" y="204867"/>
                </a:lnTo>
                <a:lnTo>
                  <a:pt x="51964" y="205158"/>
                </a:lnTo>
                <a:lnTo>
                  <a:pt x="36987" y="205568"/>
                </a:lnTo>
                <a:lnTo>
                  <a:pt x="11535" y="205733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0" name="Group 119"/>
          <p:cNvGrpSpPr/>
          <p:nvPr/>
        </p:nvGrpSpPr>
        <p:grpSpPr>
          <a:xfrm>
            <a:off x="6089332" y="1836386"/>
            <a:ext cx="2906078" cy="4232944"/>
            <a:chOff x="6089332" y="1836386"/>
            <a:chExt cx="2906078" cy="4232944"/>
          </a:xfrm>
        </p:grpSpPr>
        <p:sp>
          <p:nvSpPr>
            <p:cNvPr id="104" name="SMARTPenAnnotation526"/>
            <p:cNvSpPr/>
            <p:nvPr/>
          </p:nvSpPr>
          <p:spPr>
            <a:xfrm>
              <a:off x="8138159" y="1980247"/>
              <a:ext cx="591504" cy="17146"/>
            </a:xfrm>
            <a:custGeom>
              <a:avLst/>
              <a:gdLst/>
              <a:ahLst/>
              <a:cxnLst/>
              <a:rect l="0" t="0" r="0" b="0"/>
              <a:pathLst>
                <a:path w="591504" h="17146">
                  <a:moveTo>
                    <a:pt x="0" y="0"/>
                  </a:moveTo>
                  <a:lnTo>
                    <a:pt x="125412" y="0"/>
                  </a:lnTo>
                  <a:lnTo>
                    <a:pt x="132186" y="953"/>
                  </a:lnTo>
                  <a:lnTo>
                    <a:pt x="139559" y="2540"/>
                  </a:lnTo>
                  <a:lnTo>
                    <a:pt x="147332" y="4551"/>
                  </a:lnTo>
                  <a:lnTo>
                    <a:pt x="154420" y="5892"/>
                  </a:lnTo>
                  <a:lnTo>
                    <a:pt x="161049" y="6785"/>
                  </a:lnTo>
                  <a:lnTo>
                    <a:pt x="167374" y="7381"/>
                  </a:lnTo>
                  <a:lnTo>
                    <a:pt x="174448" y="7778"/>
                  </a:lnTo>
                  <a:lnTo>
                    <a:pt x="189928" y="8219"/>
                  </a:lnTo>
                  <a:lnTo>
                    <a:pt x="266565" y="8566"/>
                  </a:lnTo>
                  <a:lnTo>
                    <a:pt x="352674" y="8573"/>
                  </a:lnTo>
                  <a:lnTo>
                    <a:pt x="359894" y="9525"/>
                  </a:lnTo>
                  <a:lnTo>
                    <a:pt x="366612" y="11113"/>
                  </a:lnTo>
                  <a:lnTo>
                    <a:pt x="372995" y="13123"/>
                  </a:lnTo>
                  <a:lnTo>
                    <a:pt x="380109" y="14464"/>
                  </a:lnTo>
                  <a:lnTo>
                    <a:pt x="387708" y="15358"/>
                  </a:lnTo>
                  <a:lnTo>
                    <a:pt x="395633" y="15954"/>
                  </a:lnTo>
                  <a:lnTo>
                    <a:pt x="403773" y="16351"/>
                  </a:lnTo>
                  <a:lnTo>
                    <a:pt x="420437" y="16792"/>
                  </a:lnTo>
                  <a:lnTo>
                    <a:pt x="591503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527"/>
            <p:cNvSpPr/>
            <p:nvPr/>
          </p:nvSpPr>
          <p:spPr>
            <a:xfrm>
              <a:off x="8009572" y="2143125"/>
              <a:ext cx="780098" cy="17146"/>
            </a:xfrm>
            <a:custGeom>
              <a:avLst/>
              <a:gdLst/>
              <a:ahLst/>
              <a:cxnLst/>
              <a:rect l="0" t="0" r="0" b="0"/>
              <a:pathLst>
                <a:path w="780098" h="17146">
                  <a:moveTo>
                    <a:pt x="0" y="0"/>
                  </a:moveTo>
                  <a:lnTo>
                    <a:pt x="20151" y="0"/>
                  </a:lnTo>
                  <a:lnTo>
                    <a:pt x="22959" y="952"/>
                  </a:lnTo>
                  <a:lnTo>
                    <a:pt x="25784" y="2539"/>
                  </a:lnTo>
                  <a:lnTo>
                    <a:pt x="28619" y="4550"/>
                  </a:lnTo>
                  <a:lnTo>
                    <a:pt x="32415" y="5891"/>
                  </a:lnTo>
                  <a:lnTo>
                    <a:pt x="36850" y="6785"/>
                  </a:lnTo>
                  <a:lnTo>
                    <a:pt x="41711" y="7380"/>
                  </a:lnTo>
                  <a:lnTo>
                    <a:pt x="47810" y="7778"/>
                  </a:lnTo>
                  <a:lnTo>
                    <a:pt x="62206" y="8219"/>
                  </a:lnTo>
                  <a:lnTo>
                    <a:pt x="96375" y="8526"/>
                  </a:lnTo>
                  <a:lnTo>
                    <a:pt x="651466" y="8572"/>
                  </a:lnTo>
                  <a:lnTo>
                    <a:pt x="660053" y="9525"/>
                  </a:lnTo>
                  <a:lnTo>
                    <a:pt x="668635" y="11112"/>
                  </a:lnTo>
                  <a:lnTo>
                    <a:pt x="677215" y="13123"/>
                  </a:lnTo>
                  <a:lnTo>
                    <a:pt x="685791" y="14464"/>
                  </a:lnTo>
                  <a:lnTo>
                    <a:pt x="694368" y="15357"/>
                  </a:lnTo>
                  <a:lnTo>
                    <a:pt x="702942" y="15953"/>
                  </a:lnTo>
                  <a:lnTo>
                    <a:pt x="710562" y="16350"/>
                  </a:lnTo>
                  <a:lnTo>
                    <a:pt x="724111" y="16791"/>
                  </a:lnTo>
                  <a:lnTo>
                    <a:pt x="751618" y="17098"/>
                  </a:lnTo>
                  <a:lnTo>
                    <a:pt x="780097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528"/>
            <p:cNvSpPr/>
            <p:nvPr/>
          </p:nvSpPr>
          <p:spPr>
            <a:xfrm>
              <a:off x="7880984" y="2340292"/>
              <a:ext cx="942976" cy="17114"/>
            </a:xfrm>
            <a:custGeom>
              <a:avLst/>
              <a:gdLst/>
              <a:ahLst/>
              <a:cxnLst/>
              <a:rect l="0" t="0" r="0" b="0"/>
              <a:pathLst>
                <a:path w="942976" h="17114">
                  <a:moveTo>
                    <a:pt x="0" y="0"/>
                  </a:moveTo>
                  <a:lnTo>
                    <a:pt x="4551" y="4551"/>
                  </a:lnTo>
                  <a:lnTo>
                    <a:pt x="6844" y="5892"/>
                  </a:lnTo>
                  <a:lnTo>
                    <a:pt x="9325" y="6785"/>
                  </a:lnTo>
                  <a:lnTo>
                    <a:pt x="11932" y="7381"/>
                  </a:lnTo>
                  <a:lnTo>
                    <a:pt x="14623" y="7778"/>
                  </a:lnTo>
                  <a:lnTo>
                    <a:pt x="20152" y="8220"/>
                  </a:lnTo>
                  <a:lnTo>
                    <a:pt x="22959" y="9290"/>
                  </a:lnTo>
                  <a:lnTo>
                    <a:pt x="25784" y="10956"/>
                  </a:lnTo>
                  <a:lnTo>
                    <a:pt x="32610" y="15923"/>
                  </a:lnTo>
                  <a:lnTo>
                    <a:pt x="35076" y="16330"/>
                  </a:lnTo>
                  <a:lnTo>
                    <a:pt x="42895" y="16783"/>
                  </a:lnTo>
                  <a:lnTo>
                    <a:pt x="68961" y="17098"/>
                  </a:lnTo>
                  <a:lnTo>
                    <a:pt x="74549" y="17113"/>
                  </a:lnTo>
                  <a:lnTo>
                    <a:pt x="82085" y="16171"/>
                  </a:lnTo>
                  <a:lnTo>
                    <a:pt x="90918" y="14591"/>
                  </a:lnTo>
                  <a:lnTo>
                    <a:pt x="100617" y="12585"/>
                  </a:lnTo>
                  <a:lnTo>
                    <a:pt x="109942" y="11247"/>
                  </a:lnTo>
                  <a:lnTo>
                    <a:pt x="119014" y="10356"/>
                  </a:lnTo>
                  <a:lnTo>
                    <a:pt x="127920" y="9762"/>
                  </a:lnTo>
                  <a:lnTo>
                    <a:pt x="137668" y="9365"/>
                  </a:lnTo>
                  <a:lnTo>
                    <a:pt x="158659" y="8925"/>
                  </a:lnTo>
                  <a:lnTo>
                    <a:pt x="225874" y="8603"/>
                  </a:lnTo>
                  <a:lnTo>
                    <a:pt x="237260" y="7641"/>
                  </a:lnTo>
                  <a:lnTo>
                    <a:pt x="248662" y="6046"/>
                  </a:lnTo>
                  <a:lnTo>
                    <a:pt x="260072" y="4031"/>
                  </a:lnTo>
                  <a:lnTo>
                    <a:pt x="271489" y="2687"/>
                  </a:lnTo>
                  <a:lnTo>
                    <a:pt x="282911" y="1791"/>
                  </a:lnTo>
                  <a:lnTo>
                    <a:pt x="294335" y="1194"/>
                  </a:lnTo>
                  <a:lnTo>
                    <a:pt x="317188" y="531"/>
                  </a:lnTo>
                  <a:lnTo>
                    <a:pt x="388304" y="47"/>
                  </a:lnTo>
                  <a:lnTo>
                    <a:pt x="438864" y="9"/>
                  </a:lnTo>
                  <a:lnTo>
                    <a:pt x="451644" y="959"/>
                  </a:lnTo>
                  <a:lnTo>
                    <a:pt x="464925" y="2544"/>
                  </a:lnTo>
                  <a:lnTo>
                    <a:pt x="478544" y="4554"/>
                  </a:lnTo>
                  <a:lnTo>
                    <a:pt x="491432" y="5893"/>
                  </a:lnTo>
                  <a:lnTo>
                    <a:pt x="503834" y="6787"/>
                  </a:lnTo>
                  <a:lnTo>
                    <a:pt x="515911" y="7382"/>
                  </a:lnTo>
                  <a:lnTo>
                    <a:pt x="542032" y="8043"/>
                  </a:lnTo>
                  <a:lnTo>
                    <a:pt x="820879" y="8572"/>
                  </a:lnTo>
                  <a:lnTo>
                    <a:pt x="831098" y="7620"/>
                  </a:lnTo>
                  <a:lnTo>
                    <a:pt x="841721" y="6033"/>
                  </a:lnTo>
                  <a:lnTo>
                    <a:pt x="852612" y="4022"/>
                  </a:lnTo>
                  <a:lnTo>
                    <a:pt x="869795" y="4327"/>
                  </a:lnTo>
                  <a:lnTo>
                    <a:pt x="877043" y="5742"/>
                  </a:lnTo>
                  <a:lnTo>
                    <a:pt x="884733" y="5733"/>
                  </a:lnTo>
                  <a:lnTo>
                    <a:pt x="892716" y="4775"/>
                  </a:lnTo>
                  <a:lnTo>
                    <a:pt x="900898" y="3183"/>
                  </a:lnTo>
                  <a:lnTo>
                    <a:pt x="908257" y="2122"/>
                  </a:lnTo>
                  <a:lnTo>
                    <a:pt x="915067" y="1415"/>
                  </a:lnTo>
                  <a:lnTo>
                    <a:pt x="930584" y="280"/>
                  </a:lnTo>
                  <a:lnTo>
                    <a:pt x="9429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529"/>
            <p:cNvSpPr/>
            <p:nvPr/>
          </p:nvSpPr>
          <p:spPr>
            <a:xfrm>
              <a:off x="7743825" y="2546032"/>
              <a:ext cx="942976" cy="42864"/>
            </a:xfrm>
            <a:custGeom>
              <a:avLst/>
              <a:gdLst/>
              <a:ahLst/>
              <a:cxnLst/>
              <a:rect l="0" t="0" r="0" b="0"/>
              <a:pathLst>
                <a:path w="942976" h="42864">
                  <a:moveTo>
                    <a:pt x="0" y="0"/>
                  </a:moveTo>
                  <a:lnTo>
                    <a:pt x="0" y="7381"/>
                  </a:lnTo>
                  <a:lnTo>
                    <a:pt x="952" y="7778"/>
                  </a:lnTo>
                  <a:lnTo>
                    <a:pt x="4550" y="8220"/>
                  </a:lnTo>
                  <a:lnTo>
                    <a:pt x="5891" y="9290"/>
                  </a:lnTo>
                  <a:lnTo>
                    <a:pt x="6784" y="10956"/>
                  </a:lnTo>
                  <a:lnTo>
                    <a:pt x="7380" y="13019"/>
                  </a:lnTo>
                  <a:lnTo>
                    <a:pt x="8731" y="14394"/>
                  </a:lnTo>
                  <a:lnTo>
                    <a:pt x="10583" y="15311"/>
                  </a:lnTo>
                  <a:lnTo>
                    <a:pt x="15181" y="16330"/>
                  </a:lnTo>
                  <a:lnTo>
                    <a:pt x="41733" y="17113"/>
                  </a:lnTo>
                  <a:lnTo>
                    <a:pt x="303334" y="17145"/>
                  </a:lnTo>
                  <a:lnTo>
                    <a:pt x="317475" y="16193"/>
                  </a:lnTo>
                  <a:lnTo>
                    <a:pt x="330713" y="14605"/>
                  </a:lnTo>
                  <a:lnTo>
                    <a:pt x="343348" y="12594"/>
                  </a:lnTo>
                  <a:lnTo>
                    <a:pt x="356533" y="11253"/>
                  </a:lnTo>
                  <a:lnTo>
                    <a:pt x="370086" y="10360"/>
                  </a:lnTo>
                  <a:lnTo>
                    <a:pt x="397845" y="9367"/>
                  </a:lnTo>
                  <a:lnTo>
                    <a:pt x="454471" y="8730"/>
                  </a:lnTo>
                  <a:lnTo>
                    <a:pt x="511518" y="8604"/>
                  </a:lnTo>
                  <a:lnTo>
                    <a:pt x="525797" y="9546"/>
                  </a:lnTo>
                  <a:lnTo>
                    <a:pt x="540078" y="11126"/>
                  </a:lnTo>
                  <a:lnTo>
                    <a:pt x="554363" y="13133"/>
                  </a:lnTo>
                  <a:lnTo>
                    <a:pt x="567694" y="14470"/>
                  </a:lnTo>
                  <a:lnTo>
                    <a:pt x="580393" y="15362"/>
                  </a:lnTo>
                  <a:lnTo>
                    <a:pt x="605614" y="16352"/>
                  </a:lnTo>
                  <a:lnTo>
                    <a:pt x="658072" y="16989"/>
                  </a:lnTo>
                  <a:lnTo>
                    <a:pt x="709955" y="17114"/>
                  </a:lnTo>
                  <a:lnTo>
                    <a:pt x="722858" y="18077"/>
                  </a:lnTo>
                  <a:lnTo>
                    <a:pt x="735270" y="19671"/>
                  </a:lnTo>
                  <a:lnTo>
                    <a:pt x="747355" y="21687"/>
                  </a:lnTo>
                  <a:lnTo>
                    <a:pt x="759221" y="23030"/>
                  </a:lnTo>
                  <a:lnTo>
                    <a:pt x="770942" y="23926"/>
                  </a:lnTo>
                  <a:lnTo>
                    <a:pt x="793174" y="24921"/>
                  </a:lnTo>
                  <a:lnTo>
                    <a:pt x="821754" y="25482"/>
                  </a:lnTo>
                  <a:lnTo>
                    <a:pt x="848321" y="26600"/>
                  </a:lnTo>
                  <a:lnTo>
                    <a:pt x="857012" y="28211"/>
                  </a:lnTo>
                  <a:lnTo>
                    <a:pt x="865663" y="30237"/>
                  </a:lnTo>
                  <a:lnTo>
                    <a:pt x="873337" y="31588"/>
                  </a:lnTo>
                  <a:lnTo>
                    <a:pt x="880356" y="32489"/>
                  </a:lnTo>
                  <a:lnTo>
                    <a:pt x="899338" y="33756"/>
                  </a:lnTo>
                  <a:lnTo>
                    <a:pt x="918269" y="34185"/>
                  </a:lnTo>
                  <a:lnTo>
                    <a:pt x="921741" y="35172"/>
                  </a:lnTo>
                  <a:lnTo>
                    <a:pt x="925009" y="36783"/>
                  </a:lnTo>
                  <a:lnTo>
                    <a:pt x="933853" y="42507"/>
                  </a:lnTo>
                  <a:lnTo>
                    <a:pt x="942975" y="428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530"/>
            <p:cNvSpPr/>
            <p:nvPr/>
          </p:nvSpPr>
          <p:spPr>
            <a:xfrm>
              <a:off x="7685009" y="2734627"/>
              <a:ext cx="1078944" cy="17146"/>
            </a:xfrm>
            <a:custGeom>
              <a:avLst/>
              <a:gdLst/>
              <a:ahLst/>
              <a:cxnLst/>
              <a:rect l="0" t="0" r="0" b="0"/>
              <a:pathLst>
                <a:path w="1078944" h="17146">
                  <a:moveTo>
                    <a:pt x="7381" y="0"/>
                  </a:moveTo>
                  <a:lnTo>
                    <a:pt x="2830" y="0"/>
                  </a:lnTo>
                  <a:lnTo>
                    <a:pt x="1489" y="953"/>
                  </a:lnTo>
                  <a:lnTo>
                    <a:pt x="595" y="2540"/>
                  </a:lnTo>
                  <a:lnTo>
                    <a:pt x="0" y="4551"/>
                  </a:lnTo>
                  <a:lnTo>
                    <a:pt x="555" y="5891"/>
                  </a:lnTo>
                  <a:lnTo>
                    <a:pt x="1878" y="6785"/>
                  </a:lnTo>
                  <a:lnTo>
                    <a:pt x="6293" y="8220"/>
                  </a:lnTo>
                  <a:lnTo>
                    <a:pt x="11609" y="8468"/>
                  </a:lnTo>
                  <a:lnTo>
                    <a:pt x="14010" y="9455"/>
                  </a:lnTo>
                  <a:lnTo>
                    <a:pt x="16562" y="11066"/>
                  </a:lnTo>
                  <a:lnTo>
                    <a:pt x="19217" y="13092"/>
                  </a:lnTo>
                  <a:lnTo>
                    <a:pt x="22891" y="14443"/>
                  </a:lnTo>
                  <a:lnTo>
                    <a:pt x="27246" y="15344"/>
                  </a:lnTo>
                  <a:lnTo>
                    <a:pt x="32054" y="15944"/>
                  </a:lnTo>
                  <a:lnTo>
                    <a:pt x="37165" y="16345"/>
                  </a:lnTo>
                  <a:lnTo>
                    <a:pt x="47923" y="16789"/>
                  </a:lnTo>
                  <a:lnTo>
                    <a:pt x="78572" y="17098"/>
                  </a:lnTo>
                  <a:lnTo>
                    <a:pt x="245208" y="17145"/>
                  </a:lnTo>
                  <a:lnTo>
                    <a:pt x="259277" y="16193"/>
                  </a:lnTo>
                  <a:lnTo>
                    <a:pt x="273419" y="14605"/>
                  </a:lnTo>
                  <a:lnTo>
                    <a:pt x="287610" y="12594"/>
                  </a:lnTo>
                  <a:lnTo>
                    <a:pt x="302785" y="11254"/>
                  </a:lnTo>
                  <a:lnTo>
                    <a:pt x="318617" y="10360"/>
                  </a:lnTo>
                  <a:lnTo>
                    <a:pt x="351447" y="9367"/>
                  </a:lnTo>
                  <a:lnTo>
                    <a:pt x="460097" y="8642"/>
                  </a:lnTo>
                  <a:lnTo>
                    <a:pt x="877212" y="8573"/>
                  </a:lnTo>
                  <a:lnTo>
                    <a:pt x="892069" y="9525"/>
                  </a:lnTo>
                  <a:lnTo>
                    <a:pt x="906735" y="11112"/>
                  </a:lnTo>
                  <a:lnTo>
                    <a:pt x="921274" y="13124"/>
                  </a:lnTo>
                  <a:lnTo>
                    <a:pt x="935732" y="14464"/>
                  </a:lnTo>
                  <a:lnTo>
                    <a:pt x="950131" y="15358"/>
                  </a:lnTo>
                  <a:lnTo>
                    <a:pt x="976926" y="16351"/>
                  </a:lnTo>
                  <a:lnTo>
                    <a:pt x="1008075" y="16910"/>
                  </a:lnTo>
                  <a:lnTo>
                    <a:pt x="1078943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531"/>
            <p:cNvSpPr/>
            <p:nvPr/>
          </p:nvSpPr>
          <p:spPr>
            <a:xfrm>
              <a:off x="7555230" y="2966085"/>
              <a:ext cx="1140143" cy="68580"/>
            </a:xfrm>
            <a:custGeom>
              <a:avLst/>
              <a:gdLst/>
              <a:ahLst/>
              <a:cxnLst/>
              <a:rect l="0" t="0" r="0" b="0"/>
              <a:pathLst>
                <a:path w="1140143" h="68580">
                  <a:moveTo>
                    <a:pt x="0" y="0"/>
                  </a:moveTo>
                  <a:lnTo>
                    <a:pt x="49091" y="0"/>
                  </a:lnTo>
                  <a:lnTo>
                    <a:pt x="55588" y="952"/>
                  </a:lnTo>
                  <a:lnTo>
                    <a:pt x="62776" y="2540"/>
                  </a:lnTo>
                  <a:lnTo>
                    <a:pt x="70426" y="4551"/>
                  </a:lnTo>
                  <a:lnTo>
                    <a:pt x="77431" y="5891"/>
                  </a:lnTo>
                  <a:lnTo>
                    <a:pt x="97343" y="7778"/>
                  </a:lnTo>
                  <a:lnTo>
                    <a:pt x="129189" y="8415"/>
                  </a:lnTo>
                  <a:lnTo>
                    <a:pt x="146952" y="9455"/>
                  </a:lnTo>
                  <a:lnTo>
                    <a:pt x="157024" y="11066"/>
                  </a:lnTo>
                  <a:lnTo>
                    <a:pt x="167547" y="13092"/>
                  </a:lnTo>
                  <a:lnTo>
                    <a:pt x="178373" y="14443"/>
                  </a:lnTo>
                  <a:lnTo>
                    <a:pt x="212765" y="16344"/>
                  </a:lnTo>
                  <a:lnTo>
                    <a:pt x="252694" y="16907"/>
                  </a:lnTo>
                  <a:lnTo>
                    <a:pt x="611304" y="17145"/>
                  </a:lnTo>
                  <a:lnTo>
                    <a:pt x="632326" y="18097"/>
                  </a:lnTo>
                  <a:lnTo>
                    <a:pt x="653961" y="19685"/>
                  </a:lnTo>
                  <a:lnTo>
                    <a:pt x="676004" y="21696"/>
                  </a:lnTo>
                  <a:lnTo>
                    <a:pt x="696414" y="23036"/>
                  </a:lnTo>
                  <a:lnTo>
                    <a:pt x="715736" y="23930"/>
                  </a:lnTo>
                  <a:lnTo>
                    <a:pt x="753397" y="24923"/>
                  </a:lnTo>
                  <a:lnTo>
                    <a:pt x="792360" y="25364"/>
                  </a:lnTo>
                  <a:lnTo>
                    <a:pt x="811132" y="26434"/>
                  </a:lnTo>
                  <a:lnTo>
                    <a:pt x="829363" y="28100"/>
                  </a:lnTo>
                  <a:lnTo>
                    <a:pt x="847231" y="30163"/>
                  </a:lnTo>
                  <a:lnTo>
                    <a:pt x="864859" y="31539"/>
                  </a:lnTo>
                  <a:lnTo>
                    <a:pt x="899684" y="33067"/>
                  </a:lnTo>
                  <a:lnTo>
                    <a:pt x="946869" y="33928"/>
                  </a:lnTo>
                  <a:lnTo>
                    <a:pt x="961764" y="35001"/>
                  </a:lnTo>
                  <a:lnTo>
                    <a:pt x="976456" y="36669"/>
                  </a:lnTo>
                  <a:lnTo>
                    <a:pt x="991013" y="38733"/>
                  </a:lnTo>
                  <a:lnTo>
                    <a:pt x="1004528" y="40109"/>
                  </a:lnTo>
                  <a:lnTo>
                    <a:pt x="1029704" y="41639"/>
                  </a:lnTo>
                  <a:lnTo>
                    <a:pt x="1041752" y="42999"/>
                  </a:lnTo>
                  <a:lnTo>
                    <a:pt x="1053594" y="44858"/>
                  </a:lnTo>
                  <a:lnTo>
                    <a:pt x="1065298" y="47051"/>
                  </a:lnTo>
                  <a:lnTo>
                    <a:pt x="1075959" y="48512"/>
                  </a:lnTo>
                  <a:lnTo>
                    <a:pt x="1095423" y="50136"/>
                  </a:lnTo>
                  <a:lnTo>
                    <a:pt x="1103662" y="51521"/>
                  </a:lnTo>
                  <a:lnTo>
                    <a:pt x="1111060" y="53397"/>
                  </a:lnTo>
                  <a:lnTo>
                    <a:pt x="1117897" y="55600"/>
                  </a:lnTo>
                  <a:lnTo>
                    <a:pt x="1123407" y="57070"/>
                  </a:lnTo>
                  <a:lnTo>
                    <a:pt x="1132069" y="58701"/>
                  </a:lnTo>
                  <a:lnTo>
                    <a:pt x="1134760" y="60089"/>
                  </a:lnTo>
                  <a:lnTo>
                    <a:pt x="1136554" y="61967"/>
                  </a:lnTo>
                  <a:lnTo>
                    <a:pt x="1140142" y="685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532"/>
            <p:cNvSpPr/>
            <p:nvPr/>
          </p:nvSpPr>
          <p:spPr>
            <a:xfrm>
              <a:off x="7426642" y="3223260"/>
              <a:ext cx="1354456" cy="51436"/>
            </a:xfrm>
            <a:custGeom>
              <a:avLst/>
              <a:gdLst/>
              <a:ahLst/>
              <a:cxnLst/>
              <a:rect l="0" t="0" r="0" b="0"/>
              <a:pathLst>
                <a:path w="1354456" h="51436">
                  <a:moveTo>
                    <a:pt x="0" y="0"/>
                  </a:moveTo>
                  <a:lnTo>
                    <a:pt x="12771" y="0"/>
                  </a:lnTo>
                  <a:lnTo>
                    <a:pt x="16133" y="952"/>
                  </a:lnTo>
                  <a:lnTo>
                    <a:pt x="20281" y="2540"/>
                  </a:lnTo>
                  <a:lnTo>
                    <a:pt x="24951" y="4551"/>
                  </a:lnTo>
                  <a:lnTo>
                    <a:pt x="29969" y="5891"/>
                  </a:lnTo>
                  <a:lnTo>
                    <a:pt x="40625" y="7380"/>
                  </a:lnTo>
                  <a:lnTo>
                    <a:pt x="77987" y="8415"/>
                  </a:lnTo>
                  <a:lnTo>
                    <a:pt x="183043" y="8569"/>
                  </a:lnTo>
                  <a:lnTo>
                    <a:pt x="195371" y="9523"/>
                  </a:lnTo>
                  <a:lnTo>
                    <a:pt x="208353" y="11111"/>
                  </a:lnTo>
                  <a:lnTo>
                    <a:pt x="221770" y="13122"/>
                  </a:lnTo>
                  <a:lnTo>
                    <a:pt x="236429" y="14463"/>
                  </a:lnTo>
                  <a:lnTo>
                    <a:pt x="267957" y="15953"/>
                  </a:lnTo>
                  <a:lnTo>
                    <a:pt x="313287" y="16791"/>
                  </a:lnTo>
                  <a:lnTo>
                    <a:pt x="365982" y="17040"/>
                  </a:lnTo>
                  <a:lnTo>
                    <a:pt x="384005" y="18027"/>
                  </a:lnTo>
                  <a:lnTo>
                    <a:pt x="401736" y="19638"/>
                  </a:lnTo>
                  <a:lnTo>
                    <a:pt x="419272" y="21664"/>
                  </a:lnTo>
                  <a:lnTo>
                    <a:pt x="437629" y="23015"/>
                  </a:lnTo>
                  <a:lnTo>
                    <a:pt x="475807" y="24516"/>
                  </a:lnTo>
                  <a:lnTo>
                    <a:pt x="534786" y="25361"/>
                  </a:lnTo>
                  <a:lnTo>
                    <a:pt x="727157" y="25708"/>
                  </a:lnTo>
                  <a:lnTo>
                    <a:pt x="749566" y="26664"/>
                  </a:lnTo>
                  <a:lnTo>
                    <a:pt x="772126" y="28253"/>
                  </a:lnTo>
                  <a:lnTo>
                    <a:pt x="794785" y="30265"/>
                  </a:lnTo>
                  <a:lnTo>
                    <a:pt x="817512" y="31607"/>
                  </a:lnTo>
                  <a:lnTo>
                    <a:pt x="863084" y="33097"/>
                  </a:lnTo>
                  <a:lnTo>
                    <a:pt x="947584" y="34054"/>
                  </a:lnTo>
                  <a:lnTo>
                    <a:pt x="988204" y="34185"/>
                  </a:lnTo>
                  <a:lnTo>
                    <a:pt x="1008371" y="35172"/>
                  </a:lnTo>
                  <a:lnTo>
                    <a:pt x="1028482" y="36783"/>
                  </a:lnTo>
                  <a:lnTo>
                    <a:pt x="1048556" y="38809"/>
                  </a:lnTo>
                  <a:lnTo>
                    <a:pt x="1068609" y="40160"/>
                  </a:lnTo>
                  <a:lnTo>
                    <a:pt x="1108667" y="41661"/>
                  </a:lnTo>
                  <a:lnTo>
                    <a:pt x="1186807" y="42625"/>
                  </a:lnTo>
                  <a:lnTo>
                    <a:pt x="1291955" y="42853"/>
                  </a:lnTo>
                  <a:lnTo>
                    <a:pt x="1300406" y="43809"/>
                  </a:lnTo>
                  <a:lnTo>
                    <a:pt x="1307945" y="45398"/>
                  </a:lnTo>
                  <a:lnTo>
                    <a:pt x="1314877" y="47410"/>
                  </a:lnTo>
                  <a:lnTo>
                    <a:pt x="1321402" y="48752"/>
                  </a:lnTo>
                  <a:lnTo>
                    <a:pt x="1333732" y="50242"/>
                  </a:lnTo>
                  <a:lnTo>
                    <a:pt x="1354455" y="514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533"/>
            <p:cNvSpPr/>
            <p:nvPr/>
          </p:nvSpPr>
          <p:spPr>
            <a:xfrm>
              <a:off x="7263765" y="3523307"/>
              <a:ext cx="1388745" cy="25709"/>
            </a:xfrm>
            <a:custGeom>
              <a:avLst/>
              <a:gdLst/>
              <a:ahLst/>
              <a:cxnLst/>
              <a:rect l="0" t="0" r="0" b="0"/>
              <a:pathLst>
                <a:path w="1388745" h="25709">
                  <a:moveTo>
                    <a:pt x="0" y="17135"/>
                  </a:moveTo>
                  <a:lnTo>
                    <a:pt x="133291" y="17135"/>
                  </a:lnTo>
                  <a:lnTo>
                    <a:pt x="144106" y="16183"/>
                  </a:lnTo>
                  <a:lnTo>
                    <a:pt x="155125" y="14595"/>
                  </a:lnTo>
                  <a:lnTo>
                    <a:pt x="166282" y="12584"/>
                  </a:lnTo>
                  <a:lnTo>
                    <a:pt x="177529" y="11243"/>
                  </a:lnTo>
                  <a:lnTo>
                    <a:pt x="188838" y="10350"/>
                  </a:lnTo>
                  <a:lnTo>
                    <a:pt x="200187" y="9754"/>
                  </a:lnTo>
                  <a:lnTo>
                    <a:pt x="228037" y="9092"/>
                  </a:lnTo>
                  <a:lnTo>
                    <a:pt x="340371" y="8594"/>
                  </a:lnTo>
                  <a:lnTo>
                    <a:pt x="358359" y="7631"/>
                  </a:lnTo>
                  <a:lnTo>
                    <a:pt x="376066" y="6036"/>
                  </a:lnTo>
                  <a:lnTo>
                    <a:pt x="393585" y="4021"/>
                  </a:lnTo>
                  <a:lnTo>
                    <a:pt x="411933" y="2677"/>
                  </a:lnTo>
                  <a:lnTo>
                    <a:pt x="430831" y="1782"/>
                  </a:lnTo>
                  <a:lnTo>
                    <a:pt x="469611" y="786"/>
                  </a:lnTo>
                  <a:lnTo>
                    <a:pt x="696049" y="0"/>
                  </a:lnTo>
                  <a:lnTo>
                    <a:pt x="717398" y="949"/>
                  </a:lnTo>
                  <a:lnTo>
                    <a:pt x="739250" y="2534"/>
                  </a:lnTo>
                  <a:lnTo>
                    <a:pt x="761439" y="4544"/>
                  </a:lnTo>
                  <a:lnTo>
                    <a:pt x="782898" y="5883"/>
                  </a:lnTo>
                  <a:lnTo>
                    <a:pt x="824522" y="7372"/>
                  </a:lnTo>
                  <a:lnTo>
                    <a:pt x="911463" y="8327"/>
                  </a:lnTo>
                  <a:lnTo>
                    <a:pt x="953099" y="8458"/>
                  </a:lnTo>
                  <a:lnTo>
                    <a:pt x="973537" y="9445"/>
                  </a:lnTo>
                  <a:lnTo>
                    <a:pt x="993830" y="11056"/>
                  </a:lnTo>
                  <a:lnTo>
                    <a:pt x="1014025" y="13082"/>
                  </a:lnTo>
                  <a:lnTo>
                    <a:pt x="1034157" y="14434"/>
                  </a:lnTo>
                  <a:lnTo>
                    <a:pt x="1054245" y="15334"/>
                  </a:lnTo>
                  <a:lnTo>
                    <a:pt x="1093393" y="16335"/>
                  </a:lnTo>
                  <a:lnTo>
                    <a:pt x="1222356" y="17104"/>
                  </a:lnTo>
                  <a:lnTo>
                    <a:pt x="1235909" y="18067"/>
                  </a:lnTo>
                  <a:lnTo>
                    <a:pt x="1248754" y="19661"/>
                  </a:lnTo>
                  <a:lnTo>
                    <a:pt x="1261127" y="21677"/>
                  </a:lnTo>
                  <a:lnTo>
                    <a:pt x="1273186" y="23020"/>
                  </a:lnTo>
                  <a:lnTo>
                    <a:pt x="1285037" y="23916"/>
                  </a:lnTo>
                  <a:lnTo>
                    <a:pt x="1307410" y="24912"/>
                  </a:lnTo>
                  <a:lnTo>
                    <a:pt x="1349353" y="25603"/>
                  </a:lnTo>
                  <a:lnTo>
                    <a:pt x="1388744" y="257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534"/>
            <p:cNvSpPr/>
            <p:nvPr/>
          </p:nvSpPr>
          <p:spPr>
            <a:xfrm>
              <a:off x="7195184" y="3814762"/>
              <a:ext cx="1423036" cy="42863"/>
            </a:xfrm>
            <a:custGeom>
              <a:avLst/>
              <a:gdLst/>
              <a:ahLst/>
              <a:cxnLst/>
              <a:rect l="0" t="0" r="0" b="0"/>
              <a:pathLst>
                <a:path w="1423036" h="42863">
                  <a:moveTo>
                    <a:pt x="0" y="34290"/>
                  </a:moveTo>
                  <a:lnTo>
                    <a:pt x="7381" y="34290"/>
                  </a:lnTo>
                  <a:lnTo>
                    <a:pt x="8732" y="35242"/>
                  </a:lnTo>
                  <a:lnTo>
                    <a:pt x="10583" y="36830"/>
                  </a:lnTo>
                  <a:lnTo>
                    <a:pt x="12772" y="38841"/>
                  </a:lnTo>
                  <a:lnTo>
                    <a:pt x="16134" y="40182"/>
                  </a:lnTo>
                  <a:lnTo>
                    <a:pt x="20282" y="41075"/>
                  </a:lnTo>
                  <a:lnTo>
                    <a:pt x="32680" y="42333"/>
                  </a:lnTo>
                  <a:lnTo>
                    <a:pt x="70682" y="42832"/>
                  </a:lnTo>
                  <a:lnTo>
                    <a:pt x="142119" y="42862"/>
                  </a:lnTo>
                  <a:lnTo>
                    <a:pt x="152849" y="41909"/>
                  </a:lnTo>
                  <a:lnTo>
                    <a:pt x="163812" y="40322"/>
                  </a:lnTo>
                  <a:lnTo>
                    <a:pt x="174931" y="38312"/>
                  </a:lnTo>
                  <a:lnTo>
                    <a:pt x="186153" y="36971"/>
                  </a:lnTo>
                  <a:lnTo>
                    <a:pt x="197445" y="36077"/>
                  </a:lnTo>
                  <a:lnTo>
                    <a:pt x="208783" y="35482"/>
                  </a:lnTo>
                  <a:lnTo>
                    <a:pt x="221104" y="34132"/>
                  </a:lnTo>
                  <a:lnTo>
                    <a:pt x="234081" y="32279"/>
                  </a:lnTo>
                  <a:lnTo>
                    <a:pt x="247494" y="30092"/>
                  </a:lnTo>
                  <a:lnTo>
                    <a:pt x="262151" y="28634"/>
                  </a:lnTo>
                  <a:lnTo>
                    <a:pt x="277638" y="27662"/>
                  </a:lnTo>
                  <a:lnTo>
                    <a:pt x="293677" y="27014"/>
                  </a:lnTo>
                  <a:lnTo>
                    <a:pt x="309132" y="25629"/>
                  </a:lnTo>
                  <a:lnTo>
                    <a:pt x="324198" y="23754"/>
                  </a:lnTo>
                  <a:lnTo>
                    <a:pt x="339005" y="21551"/>
                  </a:lnTo>
                  <a:lnTo>
                    <a:pt x="354591" y="20082"/>
                  </a:lnTo>
                  <a:lnTo>
                    <a:pt x="370697" y="19103"/>
                  </a:lnTo>
                  <a:lnTo>
                    <a:pt x="403832" y="18016"/>
                  </a:lnTo>
                  <a:lnTo>
                    <a:pt x="437609" y="17532"/>
                  </a:lnTo>
                  <a:lnTo>
                    <a:pt x="455569" y="16451"/>
                  </a:lnTo>
                  <a:lnTo>
                    <a:pt x="474210" y="14777"/>
                  </a:lnTo>
                  <a:lnTo>
                    <a:pt x="493305" y="12709"/>
                  </a:lnTo>
                  <a:lnTo>
                    <a:pt x="512703" y="11330"/>
                  </a:lnTo>
                  <a:lnTo>
                    <a:pt x="532302" y="10411"/>
                  </a:lnTo>
                  <a:lnTo>
                    <a:pt x="571859" y="9390"/>
                  </a:lnTo>
                  <a:lnTo>
                    <a:pt x="611665" y="8936"/>
                  </a:lnTo>
                  <a:lnTo>
                    <a:pt x="632566" y="7862"/>
                  </a:lnTo>
                  <a:lnTo>
                    <a:pt x="654122" y="6194"/>
                  </a:lnTo>
                  <a:lnTo>
                    <a:pt x="676112" y="4129"/>
                  </a:lnTo>
                  <a:lnTo>
                    <a:pt x="697438" y="2753"/>
                  </a:lnTo>
                  <a:lnTo>
                    <a:pt x="718324" y="1835"/>
                  </a:lnTo>
                  <a:lnTo>
                    <a:pt x="760262" y="816"/>
                  </a:lnTo>
                  <a:lnTo>
                    <a:pt x="1181174" y="0"/>
                  </a:lnTo>
                  <a:lnTo>
                    <a:pt x="1197977" y="953"/>
                  </a:lnTo>
                  <a:lnTo>
                    <a:pt x="1213942" y="2540"/>
                  </a:lnTo>
                  <a:lnTo>
                    <a:pt x="1229348" y="4551"/>
                  </a:lnTo>
                  <a:lnTo>
                    <a:pt x="1244379" y="5892"/>
                  </a:lnTo>
                  <a:lnTo>
                    <a:pt x="1259164" y="6785"/>
                  </a:lnTo>
                  <a:lnTo>
                    <a:pt x="1273784" y="7381"/>
                  </a:lnTo>
                  <a:lnTo>
                    <a:pt x="1287340" y="8731"/>
                  </a:lnTo>
                  <a:lnTo>
                    <a:pt x="1300187" y="10583"/>
                  </a:lnTo>
                  <a:lnTo>
                    <a:pt x="1312561" y="12771"/>
                  </a:lnTo>
                  <a:lnTo>
                    <a:pt x="1323668" y="14229"/>
                  </a:lnTo>
                  <a:lnTo>
                    <a:pt x="1333931" y="15201"/>
                  </a:lnTo>
                  <a:lnTo>
                    <a:pt x="1352954" y="16281"/>
                  </a:lnTo>
                  <a:lnTo>
                    <a:pt x="1370933" y="16761"/>
                  </a:lnTo>
                  <a:lnTo>
                    <a:pt x="1378776" y="17842"/>
                  </a:lnTo>
                  <a:lnTo>
                    <a:pt x="1385909" y="19514"/>
                  </a:lnTo>
                  <a:lnTo>
                    <a:pt x="1401943" y="24492"/>
                  </a:lnTo>
                  <a:lnTo>
                    <a:pt x="1414008" y="25686"/>
                  </a:lnTo>
                  <a:lnTo>
                    <a:pt x="1423035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535"/>
            <p:cNvSpPr/>
            <p:nvPr/>
          </p:nvSpPr>
          <p:spPr>
            <a:xfrm>
              <a:off x="6938040" y="4243387"/>
              <a:ext cx="1705898" cy="34276"/>
            </a:xfrm>
            <a:custGeom>
              <a:avLst/>
              <a:gdLst/>
              <a:ahLst/>
              <a:cxnLst/>
              <a:rect l="0" t="0" r="0" b="0"/>
              <a:pathLst>
                <a:path w="1705898" h="34276">
                  <a:moveTo>
                    <a:pt x="8542" y="8573"/>
                  </a:moveTo>
                  <a:lnTo>
                    <a:pt x="1162" y="8573"/>
                  </a:lnTo>
                  <a:lnTo>
                    <a:pt x="765" y="9525"/>
                  </a:lnTo>
                  <a:lnTo>
                    <a:pt x="500" y="11113"/>
                  </a:lnTo>
                  <a:lnTo>
                    <a:pt x="74" y="15953"/>
                  </a:lnTo>
                  <a:lnTo>
                    <a:pt x="16" y="19155"/>
                  </a:lnTo>
                  <a:lnTo>
                    <a:pt x="0" y="21343"/>
                  </a:lnTo>
                  <a:lnTo>
                    <a:pt x="943" y="22801"/>
                  </a:lnTo>
                  <a:lnTo>
                    <a:pt x="2523" y="23773"/>
                  </a:lnTo>
                  <a:lnTo>
                    <a:pt x="4530" y="24421"/>
                  </a:lnTo>
                  <a:lnTo>
                    <a:pt x="6819" y="25806"/>
                  </a:lnTo>
                  <a:lnTo>
                    <a:pt x="9299" y="27682"/>
                  </a:lnTo>
                  <a:lnTo>
                    <a:pt x="11904" y="29885"/>
                  </a:lnTo>
                  <a:lnTo>
                    <a:pt x="14593" y="31353"/>
                  </a:lnTo>
                  <a:lnTo>
                    <a:pt x="17339" y="32332"/>
                  </a:lnTo>
                  <a:lnTo>
                    <a:pt x="20122" y="32985"/>
                  </a:lnTo>
                  <a:lnTo>
                    <a:pt x="38276" y="34032"/>
                  </a:lnTo>
                  <a:lnTo>
                    <a:pt x="86515" y="34275"/>
                  </a:lnTo>
                  <a:lnTo>
                    <a:pt x="103204" y="33331"/>
                  </a:lnTo>
                  <a:lnTo>
                    <a:pt x="111656" y="31746"/>
                  </a:lnTo>
                  <a:lnTo>
                    <a:pt x="150300" y="22358"/>
                  </a:lnTo>
                  <a:lnTo>
                    <a:pt x="162103" y="20620"/>
                  </a:lnTo>
                  <a:lnTo>
                    <a:pt x="174734" y="19462"/>
                  </a:lnTo>
                  <a:lnTo>
                    <a:pt x="187917" y="18690"/>
                  </a:lnTo>
                  <a:lnTo>
                    <a:pt x="215264" y="17831"/>
                  </a:lnTo>
                  <a:lnTo>
                    <a:pt x="286801" y="17235"/>
                  </a:lnTo>
                  <a:lnTo>
                    <a:pt x="662945" y="17145"/>
                  </a:lnTo>
                  <a:lnTo>
                    <a:pt x="683889" y="18098"/>
                  </a:lnTo>
                  <a:lnTo>
                    <a:pt x="705470" y="19685"/>
                  </a:lnTo>
                  <a:lnTo>
                    <a:pt x="727479" y="21696"/>
                  </a:lnTo>
                  <a:lnTo>
                    <a:pt x="749771" y="23036"/>
                  </a:lnTo>
                  <a:lnTo>
                    <a:pt x="794860" y="24526"/>
                  </a:lnTo>
                  <a:lnTo>
                    <a:pt x="880003" y="25482"/>
                  </a:lnTo>
                  <a:lnTo>
                    <a:pt x="991889" y="25687"/>
                  </a:lnTo>
                  <a:lnTo>
                    <a:pt x="1014626" y="24744"/>
                  </a:lnTo>
                  <a:lnTo>
                    <a:pt x="1037405" y="23164"/>
                  </a:lnTo>
                  <a:lnTo>
                    <a:pt x="1060211" y="21158"/>
                  </a:lnTo>
                  <a:lnTo>
                    <a:pt x="1083034" y="19820"/>
                  </a:lnTo>
                  <a:lnTo>
                    <a:pt x="1128714" y="18334"/>
                  </a:lnTo>
                  <a:lnTo>
                    <a:pt x="1214237" y="17380"/>
                  </a:lnTo>
                  <a:lnTo>
                    <a:pt x="1321653" y="17176"/>
                  </a:lnTo>
                  <a:lnTo>
                    <a:pt x="1342101" y="16213"/>
                  </a:lnTo>
                  <a:lnTo>
                    <a:pt x="1362402" y="14619"/>
                  </a:lnTo>
                  <a:lnTo>
                    <a:pt x="1382602" y="12603"/>
                  </a:lnTo>
                  <a:lnTo>
                    <a:pt x="1401785" y="11260"/>
                  </a:lnTo>
                  <a:lnTo>
                    <a:pt x="1420288" y="10364"/>
                  </a:lnTo>
                  <a:lnTo>
                    <a:pt x="1456087" y="9369"/>
                  </a:lnTo>
                  <a:lnTo>
                    <a:pt x="1491048" y="8926"/>
                  </a:lnTo>
                  <a:lnTo>
                    <a:pt x="1507419" y="7856"/>
                  </a:lnTo>
                  <a:lnTo>
                    <a:pt x="1523097" y="6190"/>
                  </a:lnTo>
                  <a:lnTo>
                    <a:pt x="1538310" y="4127"/>
                  </a:lnTo>
                  <a:lnTo>
                    <a:pt x="1553215" y="2751"/>
                  </a:lnTo>
                  <a:lnTo>
                    <a:pt x="1567913" y="1834"/>
                  </a:lnTo>
                  <a:lnTo>
                    <a:pt x="1595994" y="815"/>
                  </a:lnTo>
                  <a:lnTo>
                    <a:pt x="1642525" y="161"/>
                  </a:lnTo>
                  <a:lnTo>
                    <a:pt x="170589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536"/>
            <p:cNvSpPr/>
            <p:nvPr/>
          </p:nvSpPr>
          <p:spPr>
            <a:xfrm>
              <a:off x="6732269" y="4526279"/>
              <a:ext cx="1971676" cy="111444"/>
            </a:xfrm>
            <a:custGeom>
              <a:avLst/>
              <a:gdLst/>
              <a:ahLst/>
              <a:cxnLst/>
              <a:rect l="0" t="0" r="0" b="0"/>
              <a:pathLst>
                <a:path w="1971676" h="111444">
                  <a:moveTo>
                    <a:pt x="0" y="111443"/>
                  </a:moveTo>
                  <a:lnTo>
                    <a:pt x="94845" y="111443"/>
                  </a:lnTo>
                  <a:lnTo>
                    <a:pt x="114226" y="108903"/>
                  </a:lnTo>
                  <a:lnTo>
                    <a:pt x="124729" y="106893"/>
                  </a:lnTo>
                  <a:lnTo>
                    <a:pt x="146558" y="102118"/>
                  </a:lnTo>
                  <a:lnTo>
                    <a:pt x="157713" y="99511"/>
                  </a:lnTo>
                  <a:lnTo>
                    <a:pt x="182808" y="96615"/>
                  </a:lnTo>
                  <a:lnTo>
                    <a:pt x="209835" y="94376"/>
                  </a:lnTo>
                  <a:lnTo>
                    <a:pt x="223711" y="92445"/>
                  </a:lnTo>
                  <a:lnTo>
                    <a:pt x="284750" y="82502"/>
                  </a:lnTo>
                  <a:lnTo>
                    <a:pt x="318008" y="79530"/>
                  </a:lnTo>
                  <a:lnTo>
                    <a:pt x="351840" y="77257"/>
                  </a:lnTo>
                  <a:lnTo>
                    <a:pt x="368862" y="75318"/>
                  </a:lnTo>
                  <a:lnTo>
                    <a:pt x="441798" y="65361"/>
                  </a:lnTo>
                  <a:lnTo>
                    <a:pt x="480835" y="62387"/>
                  </a:lnTo>
                  <a:lnTo>
                    <a:pt x="520410" y="60113"/>
                  </a:lnTo>
                  <a:lnTo>
                    <a:pt x="540297" y="58173"/>
                  </a:lnTo>
                  <a:lnTo>
                    <a:pt x="560223" y="55927"/>
                  </a:lnTo>
                  <a:lnTo>
                    <a:pt x="640111" y="51370"/>
                  </a:lnTo>
                  <a:lnTo>
                    <a:pt x="660103" y="49487"/>
                  </a:lnTo>
                  <a:lnTo>
                    <a:pt x="680100" y="47279"/>
                  </a:lnTo>
                  <a:lnTo>
                    <a:pt x="722637" y="44826"/>
                  </a:lnTo>
                  <a:lnTo>
                    <a:pt x="765990" y="42783"/>
                  </a:lnTo>
                  <a:lnTo>
                    <a:pt x="786885" y="40905"/>
                  </a:lnTo>
                  <a:lnTo>
                    <a:pt x="807483" y="38700"/>
                  </a:lnTo>
                  <a:lnTo>
                    <a:pt x="850689" y="36251"/>
                  </a:lnTo>
                  <a:lnTo>
                    <a:pt x="894339" y="34209"/>
                  </a:lnTo>
                  <a:lnTo>
                    <a:pt x="915314" y="32331"/>
                  </a:lnTo>
                  <a:lnTo>
                    <a:pt x="935964" y="30127"/>
                  </a:lnTo>
                  <a:lnTo>
                    <a:pt x="981770" y="27677"/>
                  </a:lnTo>
                  <a:lnTo>
                    <a:pt x="1029750" y="26589"/>
                  </a:lnTo>
                  <a:lnTo>
                    <a:pt x="1076475" y="26105"/>
                  </a:lnTo>
                  <a:lnTo>
                    <a:pt x="1120101" y="23350"/>
                  </a:lnTo>
                  <a:lnTo>
                    <a:pt x="1163620" y="19903"/>
                  </a:lnTo>
                  <a:lnTo>
                    <a:pt x="1211537" y="18371"/>
                  </a:lnTo>
                  <a:lnTo>
                    <a:pt x="1277607" y="17509"/>
                  </a:lnTo>
                  <a:lnTo>
                    <a:pt x="1321571" y="14767"/>
                  </a:lnTo>
                  <a:lnTo>
                    <a:pt x="1366511" y="11326"/>
                  </a:lnTo>
                  <a:lnTo>
                    <a:pt x="1411884" y="9796"/>
                  </a:lnTo>
                  <a:lnTo>
                    <a:pt x="1496256" y="8815"/>
                  </a:lnTo>
                  <a:lnTo>
                    <a:pt x="1557020" y="7692"/>
                  </a:lnTo>
                  <a:lnTo>
                    <a:pt x="1577128" y="6081"/>
                  </a:lnTo>
                  <a:lnTo>
                    <a:pt x="1617251" y="2703"/>
                  </a:lnTo>
                  <a:lnTo>
                    <a:pt x="1675420" y="802"/>
                  </a:lnTo>
                  <a:lnTo>
                    <a:pt x="1768122" y="71"/>
                  </a:lnTo>
                  <a:lnTo>
                    <a:pt x="19716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537"/>
            <p:cNvSpPr/>
            <p:nvPr/>
          </p:nvSpPr>
          <p:spPr>
            <a:xfrm>
              <a:off x="6526530" y="4877752"/>
              <a:ext cx="2177415" cy="137161"/>
            </a:xfrm>
            <a:custGeom>
              <a:avLst/>
              <a:gdLst/>
              <a:ahLst/>
              <a:cxnLst/>
              <a:rect l="0" t="0" r="0" b="0"/>
              <a:pathLst>
                <a:path w="2177415" h="137161">
                  <a:moveTo>
                    <a:pt x="0" y="137160"/>
                  </a:moveTo>
                  <a:lnTo>
                    <a:pt x="12770" y="137160"/>
                  </a:lnTo>
                  <a:lnTo>
                    <a:pt x="20280" y="134620"/>
                  </a:lnTo>
                  <a:lnTo>
                    <a:pt x="29969" y="131268"/>
                  </a:lnTo>
                  <a:lnTo>
                    <a:pt x="57334" y="128941"/>
                  </a:lnTo>
                  <a:lnTo>
                    <a:pt x="97614" y="126094"/>
                  </a:lnTo>
                  <a:lnTo>
                    <a:pt x="127030" y="121816"/>
                  </a:lnTo>
                  <a:lnTo>
                    <a:pt x="156383" y="118009"/>
                  </a:lnTo>
                  <a:lnTo>
                    <a:pt x="179041" y="114361"/>
                  </a:lnTo>
                  <a:lnTo>
                    <a:pt x="255508" y="110746"/>
                  </a:lnTo>
                  <a:lnTo>
                    <a:pt x="285961" y="107006"/>
                  </a:lnTo>
                  <a:lnTo>
                    <a:pt x="346187" y="102735"/>
                  </a:lnTo>
                  <a:lnTo>
                    <a:pt x="378650" y="98683"/>
                  </a:lnTo>
                  <a:lnTo>
                    <a:pt x="446059" y="95163"/>
                  </a:lnTo>
                  <a:lnTo>
                    <a:pt x="531532" y="94412"/>
                  </a:lnTo>
                  <a:lnTo>
                    <a:pt x="587492" y="94332"/>
                  </a:lnTo>
                  <a:lnTo>
                    <a:pt x="624010" y="91772"/>
                  </a:lnTo>
                  <a:lnTo>
                    <a:pt x="681779" y="87517"/>
                  </a:lnTo>
                  <a:lnTo>
                    <a:pt x="744616" y="86256"/>
                  </a:lnTo>
                  <a:lnTo>
                    <a:pt x="830132" y="85830"/>
                  </a:lnTo>
                  <a:lnTo>
                    <a:pt x="872502" y="83232"/>
                  </a:lnTo>
                  <a:lnTo>
                    <a:pt x="933842" y="78954"/>
                  </a:lnTo>
                  <a:lnTo>
                    <a:pt x="996783" y="75147"/>
                  </a:lnTo>
                  <a:lnTo>
                    <a:pt x="1041184" y="70546"/>
                  </a:lnTo>
                  <a:lnTo>
                    <a:pt x="1086319" y="65326"/>
                  </a:lnTo>
                  <a:lnTo>
                    <a:pt x="1150017" y="61584"/>
                  </a:lnTo>
                  <a:lnTo>
                    <a:pt x="1211119" y="60475"/>
                  </a:lnTo>
                  <a:lnTo>
                    <a:pt x="1251380" y="57675"/>
                  </a:lnTo>
                  <a:lnTo>
                    <a:pt x="1292451" y="54209"/>
                  </a:lnTo>
                  <a:lnTo>
                    <a:pt x="1356510" y="51304"/>
                  </a:lnTo>
                  <a:lnTo>
                    <a:pt x="1394420" y="47250"/>
                  </a:lnTo>
                  <a:lnTo>
                    <a:pt x="1452445" y="44162"/>
                  </a:lnTo>
                  <a:lnTo>
                    <a:pt x="1507314" y="43248"/>
                  </a:lnTo>
                  <a:lnTo>
                    <a:pt x="1542407" y="40494"/>
                  </a:lnTo>
                  <a:lnTo>
                    <a:pt x="1577054" y="37048"/>
                  </a:lnTo>
                  <a:lnTo>
                    <a:pt x="1643324" y="34835"/>
                  </a:lnTo>
                  <a:lnTo>
                    <a:pt x="1707107" y="34398"/>
                  </a:lnTo>
                  <a:lnTo>
                    <a:pt x="1738201" y="31798"/>
                  </a:lnTo>
                  <a:lnTo>
                    <a:pt x="1779942" y="27519"/>
                  </a:lnTo>
                  <a:lnTo>
                    <a:pt x="1818980" y="23711"/>
                  </a:lnTo>
                  <a:lnTo>
                    <a:pt x="1846661" y="20064"/>
                  </a:lnTo>
                  <a:lnTo>
                    <a:pt x="1912925" y="17529"/>
                  </a:lnTo>
                  <a:lnTo>
                    <a:pt x="1939214" y="14776"/>
                  </a:lnTo>
                  <a:lnTo>
                    <a:pt x="1964867" y="11329"/>
                  </a:lnTo>
                  <a:lnTo>
                    <a:pt x="2031284" y="8734"/>
                  </a:lnTo>
                  <a:lnTo>
                    <a:pt x="2073540" y="7641"/>
                  </a:lnTo>
                  <a:lnTo>
                    <a:pt x="2087116" y="4031"/>
                  </a:lnTo>
                  <a:lnTo>
                    <a:pt x="2123966" y="531"/>
                  </a:lnTo>
                  <a:lnTo>
                    <a:pt x="217741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538"/>
            <p:cNvSpPr/>
            <p:nvPr/>
          </p:nvSpPr>
          <p:spPr>
            <a:xfrm>
              <a:off x="6432232" y="5297804"/>
              <a:ext cx="2310942" cy="120017"/>
            </a:xfrm>
            <a:custGeom>
              <a:avLst/>
              <a:gdLst/>
              <a:ahLst/>
              <a:cxnLst/>
              <a:rect l="0" t="0" r="0" b="0"/>
              <a:pathLst>
                <a:path w="2310942" h="120017">
                  <a:moveTo>
                    <a:pt x="0" y="120016"/>
                  </a:moveTo>
                  <a:lnTo>
                    <a:pt x="94920" y="120016"/>
                  </a:lnTo>
                  <a:lnTo>
                    <a:pt x="111719" y="117476"/>
                  </a:lnTo>
                  <a:lnTo>
                    <a:pt x="128710" y="114124"/>
                  </a:lnTo>
                  <a:lnTo>
                    <a:pt x="186877" y="110726"/>
                  </a:lnTo>
                  <a:lnTo>
                    <a:pt x="209104" y="106997"/>
                  </a:lnTo>
                  <a:lnTo>
                    <a:pt x="268354" y="103414"/>
                  </a:lnTo>
                  <a:lnTo>
                    <a:pt x="306842" y="100492"/>
                  </a:lnTo>
                  <a:lnTo>
                    <a:pt x="331637" y="97051"/>
                  </a:lnTo>
                  <a:lnTo>
                    <a:pt x="400448" y="94661"/>
                  </a:lnTo>
                  <a:lnTo>
                    <a:pt x="463171" y="93417"/>
                  </a:lnTo>
                  <a:lnTo>
                    <a:pt x="493191" y="89779"/>
                  </a:lnTo>
                  <a:lnTo>
                    <a:pt x="558113" y="86527"/>
                  </a:lnTo>
                  <a:lnTo>
                    <a:pt x="625971" y="83344"/>
                  </a:lnTo>
                  <a:lnTo>
                    <a:pt x="661114" y="79905"/>
                  </a:lnTo>
                  <a:lnTo>
                    <a:pt x="717432" y="77968"/>
                  </a:lnTo>
                  <a:lnTo>
                    <a:pt x="788145" y="74775"/>
                  </a:lnTo>
                  <a:lnTo>
                    <a:pt x="823680" y="71333"/>
                  </a:lnTo>
                  <a:lnTo>
                    <a:pt x="881170" y="68444"/>
                  </a:lnTo>
                  <a:lnTo>
                    <a:pt x="900819" y="66584"/>
                  </a:lnTo>
                  <a:lnTo>
                    <a:pt x="939480" y="62931"/>
                  </a:lnTo>
                  <a:lnTo>
                    <a:pt x="994327" y="60874"/>
                  </a:lnTo>
                  <a:lnTo>
                    <a:pt x="1131732" y="60059"/>
                  </a:lnTo>
                  <a:lnTo>
                    <a:pt x="1207062" y="60018"/>
                  </a:lnTo>
                  <a:lnTo>
                    <a:pt x="1244814" y="57472"/>
                  </a:lnTo>
                  <a:lnTo>
                    <a:pt x="1283818" y="54119"/>
                  </a:lnTo>
                  <a:lnTo>
                    <a:pt x="1342310" y="52230"/>
                  </a:lnTo>
                  <a:lnTo>
                    <a:pt x="1524056" y="51449"/>
                  </a:lnTo>
                  <a:lnTo>
                    <a:pt x="1576793" y="48900"/>
                  </a:lnTo>
                  <a:lnTo>
                    <a:pt x="1612339" y="45546"/>
                  </a:lnTo>
                  <a:lnTo>
                    <a:pt x="1668885" y="43658"/>
                  </a:lnTo>
                  <a:lnTo>
                    <a:pt x="1756999" y="42968"/>
                  </a:lnTo>
                  <a:lnTo>
                    <a:pt x="1788952" y="40370"/>
                  </a:lnTo>
                  <a:lnTo>
                    <a:pt x="1819980" y="36992"/>
                  </a:lnTo>
                  <a:lnTo>
                    <a:pt x="1883925" y="34824"/>
                  </a:lnTo>
                  <a:lnTo>
                    <a:pt x="1942700" y="34396"/>
                  </a:lnTo>
                  <a:lnTo>
                    <a:pt x="1968958" y="31797"/>
                  </a:lnTo>
                  <a:lnTo>
                    <a:pt x="1994280" y="28420"/>
                  </a:lnTo>
                  <a:lnTo>
                    <a:pt x="2058907" y="26074"/>
                  </a:lnTo>
                  <a:lnTo>
                    <a:pt x="2172457" y="25721"/>
                  </a:lnTo>
                  <a:lnTo>
                    <a:pt x="2187594" y="23179"/>
                  </a:lnTo>
                  <a:lnTo>
                    <a:pt x="2202894" y="19827"/>
                  </a:lnTo>
                  <a:lnTo>
                    <a:pt x="2256391" y="16263"/>
                  </a:lnTo>
                  <a:lnTo>
                    <a:pt x="2264269" y="12626"/>
                  </a:lnTo>
                  <a:lnTo>
                    <a:pt x="2273484" y="10375"/>
                  </a:lnTo>
                  <a:lnTo>
                    <a:pt x="2310941" y="8573"/>
                  </a:lnTo>
                  <a:lnTo>
                    <a:pt x="2308832" y="8573"/>
                  </a:lnTo>
                  <a:lnTo>
                    <a:pt x="2307889" y="7621"/>
                  </a:lnTo>
                  <a:lnTo>
                    <a:pt x="2307260" y="6033"/>
                  </a:lnTo>
                  <a:lnTo>
                    <a:pt x="230600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539"/>
            <p:cNvSpPr/>
            <p:nvPr/>
          </p:nvSpPr>
          <p:spPr>
            <a:xfrm>
              <a:off x="6243637" y="5756203"/>
              <a:ext cx="2751773" cy="64525"/>
            </a:xfrm>
            <a:custGeom>
              <a:avLst/>
              <a:gdLst/>
              <a:ahLst/>
              <a:cxnLst/>
              <a:rect l="0" t="0" r="0" b="0"/>
              <a:pathLst>
                <a:path w="2751773" h="64525">
                  <a:moveTo>
                    <a:pt x="0" y="47379"/>
                  </a:moveTo>
                  <a:lnTo>
                    <a:pt x="442572" y="47379"/>
                  </a:lnTo>
                  <a:lnTo>
                    <a:pt x="457926" y="46427"/>
                  </a:lnTo>
                  <a:lnTo>
                    <a:pt x="473877" y="44839"/>
                  </a:lnTo>
                  <a:lnTo>
                    <a:pt x="490225" y="42829"/>
                  </a:lnTo>
                  <a:lnTo>
                    <a:pt x="506840" y="41488"/>
                  </a:lnTo>
                  <a:lnTo>
                    <a:pt x="558480" y="39601"/>
                  </a:lnTo>
                  <a:lnTo>
                    <a:pt x="614632" y="38090"/>
                  </a:lnTo>
                  <a:lnTo>
                    <a:pt x="632640" y="36424"/>
                  </a:lnTo>
                  <a:lnTo>
                    <a:pt x="650360" y="34360"/>
                  </a:lnTo>
                  <a:lnTo>
                    <a:pt x="668841" y="32985"/>
                  </a:lnTo>
                  <a:lnTo>
                    <a:pt x="707155" y="31457"/>
                  </a:lnTo>
                  <a:lnTo>
                    <a:pt x="726707" y="30096"/>
                  </a:lnTo>
                  <a:lnTo>
                    <a:pt x="746409" y="28238"/>
                  </a:lnTo>
                  <a:lnTo>
                    <a:pt x="766211" y="26046"/>
                  </a:lnTo>
                  <a:lnTo>
                    <a:pt x="786079" y="24584"/>
                  </a:lnTo>
                  <a:lnTo>
                    <a:pt x="825936" y="22960"/>
                  </a:lnTo>
                  <a:lnTo>
                    <a:pt x="846851" y="21575"/>
                  </a:lnTo>
                  <a:lnTo>
                    <a:pt x="890411" y="17496"/>
                  </a:lnTo>
                  <a:lnTo>
                    <a:pt x="911742" y="16027"/>
                  </a:lnTo>
                  <a:lnTo>
                    <a:pt x="953224" y="14395"/>
                  </a:lnTo>
                  <a:lnTo>
                    <a:pt x="973620" y="13007"/>
                  </a:lnTo>
                  <a:lnTo>
                    <a:pt x="993885" y="11130"/>
                  </a:lnTo>
                  <a:lnTo>
                    <a:pt x="1014063" y="8925"/>
                  </a:lnTo>
                  <a:lnTo>
                    <a:pt x="1035134" y="7456"/>
                  </a:lnTo>
                  <a:lnTo>
                    <a:pt x="1078867" y="5823"/>
                  </a:lnTo>
                  <a:lnTo>
                    <a:pt x="1162187" y="4775"/>
                  </a:lnTo>
                  <a:lnTo>
                    <a:pt x="1223721" y="3641"/>
                  </a:lnTo>
                  <a:lnTo>
                    <a:pt x="1245391" y="2028"/>
                  </a:lnTo>
                  <a:lnTo>
                    <a:pt x="1267458" y="0"/>
                  </a:lnTo>
                  <a:lnTo>
                    <a:pt x="1330372" y="1697"/>
                  </a:lnTo>
                  <a:lnTo>
                    <a:pt x="1395791" y="3681"/>
                  </a:lnTo>
                  <a:lnTo>
                    <a:pt x="1479319" y="5304"/>
                  </a:lnTo>
                  <a:lnTo>
                    <a:pt x="1499611" y="6947"/>
                  </a:lnTo>
                  <a:lnTo>
                    <a:pt x="1519805" y="8994"/>
                  </a:lnTo>
                  <a:lnTo>
                    <a:pt x="1539935" y="10360"/>
                  </a:lnTo>
                  <a:lnTo>
                    <a:pt x="1599171" y="12280"/>
                  </a:lnTo>
                  <a:lnTo>
                    <a:pt x="1654294" y="13802"/>
                  </a:lnTo>
                  <a:lnTo>
                    <a:pt x="1673410" y="15469"/>
                  </a:lnTo>
                  <a:lnTo>
                    <a:pt x="1692821" y="17533"/>
                  </a:lnTo>
                  <a:lnTo>
                    <a:pt x="1712430" y="18909"/>
                  </a:lnTo>
                  <a:lnTo>
                    <a:pt x="1771884" y="20847"/>
                  </a:lnTo>
                  <a:lnTo>
                    <a:pt x="2348937" y="21662"/>
                  </a:lnTo>
                  <a:lnTo>
                    <a:pt x="2365106" y="22614"/>
                  </a:lnTo>
                  <a:lnTo>
                    <a:pt x="2380648" y="24202"/>
                  </a:lnTo>
                  <a:lnTo>
                    <a:pt x="2395771" y="26213"/>
                  </a:lnTo>
                  <a:lnTo>
                    <a:pt x="2411568" y="27553"/>
                  </a:lnTo>
                  <a:lnTo>
                    <a:pt x="2459202" y="29440"/>
                  </a:lnTo>
                  <a:lnTo>
                    <a:pt x="2539895" y="31117"/>
                  </a:lnTo>
                  <a:lnTo>
                    <a:pt x="2552419" y="32728"/>
                  </a:lnTo>
                  <a:lnTo>
                    <a:pt x="2564578" y="34754"/>
                  </a:lnTo>
                  <a:lnTo>
                    <a:pt x="2575540" y="36105"/>
                  </a:lnTo>
                  <a:lnTo>
                    <a:pt x="2604623" y="38006"/>
                  </a:lnTo>
                  <a:lnTo>
                    <a:pt x="2631338" y="39522"/>
                  </a:lnTo>
                  <a:lnTo>
                    <a:pt x="2640050" y="41189"/>
                  </a:lnTo>
                  <a:lnTo>
                    <a:pt x="2648717" y="43253"/>
                  </a:lnTo>
                  <a:lnTo>
                    <a:pt x="2657350" y="44628"/>
                  </a:lnTo>
                  <a:lnTo>
                    <a:pt x="2674565" y="46156"/>
                  </a:lnTo>
                  <a:lnTo>
                    <a:pt x="2682204" y="47516"/>
                  </a:lnTo>
                  <a:lnTo>
                    <a:pt x="2689200" y="49376"/>
                  </a:lnTo>
                  <a:lnTo>
                    <a:pt x="2695771" y="51568"/>
                  </a:lnTo>
                  <a:lnTo>
                    <a:pt x="2703008" y="53029"/>
                  </a:lnTo>
                  <a:lnTo>
                    <a:pt x="2718669" y="54653"/>
                  </a:lnTo>
                  <a:lnTo>
                    <a:pt x="2734451" y="55567"/>
                  </a:lnTo>
                  <a:lnTo>
                    <a:pt x="2738320" y="56648"/>
                  </a:lnTo>
                  <a:lnTo>
                    <a:pt x="2741851" y="58321"/>
                  </a:lnTo>
                  <a:lnTo>
                    <a:pt x="2751772" y="645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540"/>
            <p:cNvSpPr/>
            <p:nvPr/>
          </p:nvSpPr>
          <p:spPr>
            <a:xfrm>
              <a:off x="6089332" y="6009322"/>
              <a:ext cx="2743201" cy="60008"/>
            </a:xfrm>
            <a:custGeom>
              <a:avLst/>
              <a:gdLst/>
              <a:ahLst/>
              <a:cxnLst/>
              <a:rect l="0" t="0" r="0" b="0"/>
              <a:pathLst>
                <a:path w="2743201" h="60008">
                  <a:moveTo>
                    <a:pt x="0" y="0"/>
                  </a:moveTo>
                  <a:lnTo>
                    <a:pt x="0" y="12770"/>
                  </a:lnTo>
                  <a:lnTo>
                    <a:pt x="953" y="14229"/>
                  </a:lnTo>
                  <a:lnTo>
                    <a:pt x="2540" y="15201"/>
                  </a:lnTo>
                  <a:lnTo>
                    <a:pt x="4551" y="15849"/>
                  </a:lnTo>
                  <a:lnTo>
                    <a:pt x="5892" y="17234"/>
                  </a:lnTo>
                  <a:lnTo>
                    <a:pt x="6785" y="19109"/>
                  </a:lnTo>
                  <a:lnTo>
                    <a:pt x="7381" y="21312"/>
                  </a:lnTo>
                  <a:lnTo>
                    <a:pt x="8731" y="23733"/>
                  </a:lnTo>
                  <a:lnTo>
                    <a:pt x="10583" y="26299"/>
                  </a:lnTo>
                  <a:lnTo>
                    <a:pt x="12770" y="28963"/>
                  </a:lnTo>
                  <a:lnTo>
                    <a:pt x="16134" y="30739"/>
                  </a:lnTo>
                  <a:lnTo>
                    <a:pt x="20281" y="31923"/>
                  </a:lnTo>
                  <a:lnTo>
                    <a:pt x="24950" y="32711"/>
                  </a:lnTo>
                  <a:lnTo>
                    <a:pt x="29016" y="34190"/>
                  </a:lnTo>
                  <a:lnTo>
                    <a:pt x="32679" y="36129"/>
                  </a:lnTo>
                  <a:lnTo>
                    <a:pt x="36074" y="38373"/>
                  </a:lnTo>
                  <a:lnTo>
                    <a:pt x="40242" y="40822"/>
                  </a:lnTo>
                  <a:lnTo>
                    <a:pt x="44925" y="43407"/>
                  </a:lnTo>
                  <a:lnTo>
                    <a:pt x="49953" y="46083"/>
                  </a:lnTo>
                  <a:lnTo>
                    <a:pt x="55209" y="47867"/>
                  </a:lnTo>
                  <a:lnTo>
                    <a:pt x="60618" y="49057"/>
                  </a:lnTo>
                  <a:lnTo>
                    <a:pt x="66130" y="49850"/>
                  </a:lnTo>
                  <a:lnTo>
                    <a:pt x="71709" y="51330"/>
                  </a:lnTo>
                  <a:lnTo>
                    <a:pt x="77333" y="53271"/>
                  </a:lnTo>
                  <a:lnTo>
                    <a:pt x="82988" y="55516"/>
                  </a:lnTo>
                  <a:lnTo>
                    <a:pt x="89616" y="57013"/>
                  </a:lnTo>
                  <a:lnTo>
                    <a:pt x="104599" y="58677"/>
                  </a:lnTo>
                  <a:lnTo>
                    <a:pt x="189578" y="59985"/>
                  </a:lnTo>
                  <a:lnTo>
                    <a:pt x="1287084" y="60007"/>
                  </a:lnTo>
                  <a:lnTo>
                    <a:pt x="1308588" y="59055"/>
                  </a:lnTo>
                  <a:lnTo>
                    <a:pt x="1330545" y="57468"/>
                  </a:lnTo>
                  <a:lnTo>
                    <a:pt x="1352802" y="55457"/>
                  </a:lnTo>
                  <a:lnTo>
                    <a:pt x="1375261" y="54116"/>
                  </a:lnTo>
                  <a:lnTo>
                    <a:pt x="1420535" y="52626"/>
                  </a:lnTo>
                  <a:lnTo>
                    <a:pt x="1484312" y="51788"/>
                  </a:lnTo>
                  <a:lnTo>
                    <a:pt x="1505797" y="50718"/>
                  </a:lnTo>
                  <a:lnTo>
                    <a:pt x="1527740" y="49052"/>
                  </a:lnTo>
                  <a:lnTo>
                    <a:pt x="1549988" y="46989"/>
                  </a:lnTo>
                  <a:lnTo>
                    <a:pt x="1571487" y="45614"/>
                  </a:lnTo>
                  <a:lnTo>
                    <a:pt x="1613157" y="44086"/>
                  </a:lnTo>
                  <a:lnTo>
                    <a:pt x="1678651" y="43225"/>
                  </a:lnTo>
                  <a:lnTo>
                    <a:pt x="1700126" y="42152"/>
                  </a:lnTo>
                  <a:lnTo>
                    <a:pt x="1721110" y="40483"/>
                  </a:lnTo>
                  <a:lnTo>
                    <a:pt x="1741767" y="38419"/>
                  </a:lnTo>
                  <a:lnTo>
                    <a:pt x="1762205" y="37043"/>
                  </a:lnTo>
                  <a:lnTo>
                    <a:pt x="1802694" y="35514"/>
                  </a:lnTo>
                  <a:lnTo>
                    <a:pt x="1883969" y="34532"/>
                  </a:lnTo>
                  <a:lnTo>
                    <a:pt x="2219767" y="34291"/>
                  </a:lnTo>
                  <a:lnTo>
                    <a:pt x="2238034" y="35243"/>
                  </a:lnTo>
                  <a:lnTo>
                    <a:pt x="2256881" y="36831"/>
                  </a:lnTo>
                  <a:lnTo>
                    <a:pt x="2276113" y="38841"/>
                  </a:lnTo>
                  <a:lnTo>
                    <a:pt x="2294649" y="40182"/>
                  </a:lnTo>
                  <a:lnTo>
                    <a:pt x="2330483" y="41671"/>
                  </a:lnTo>
                  <a:lnTo>
                    <a:pt x="2410498" y="42706"/>
                  </a:lnTo>
                  <a:lnTo>
                    <a:pt x="2442932" y="43745"/>
                  </a:lnTo>
                  <a:lnTo>
                    <a:pt x="2458249" y="45356"/>
                  </a:lnTo>
                  <a:lnTo>
                    <a:pt x="2473223" y="47383"/>
                  </a:lnTo>
                  <a:lnTo>
                    <a:pt x="2487015" y="48734"/>
                  </a:lnTo>
                  <a:lnTo>
                    <a:pt x="2512500" y="50235"/>
                  </a:lnTo>
                  <a:lnTo>
                    <a:pt x="2595422" y="51365"/>
                  </a:lnTo>
                  <a:lnTo>
                    <a:pt x="2622579" y="52367"/>
                  </a:lnTo>
                  <a:lnTo>
                    <a:pt x="2631354" y="53961"/>
                  </a:lnTo>
                  <a:lnTo>
                    <a:pt x="2640060" y="55977"/>
                  </a:lnTo>
                  <a:lnTo>
                    <a:pt x="2647771" y="57320"/>
                  </a:lnTo>
                  <a:lnTo>
                    <a:pt x="2661417" y="58813"/>
                  </a:lnTo>
                  <a:lnTo>
                    <a:pt x="2743200" y="600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541"/>
            <p:cNvSpPr/>
            <p:nvPr/>
          </p:nvSpPr>
          <p:spPr>
            <a:xfrm>
              <a:off x="7503795" y="1836386"/>
              <a:ext cx="1000012" cy="1223993"/>
            </a:xfrm>
            <a:custGeom>
              <a:avLst/>
              <a:gdLst/>
              <a:ahLst/>
              <a:cxnLst/>
              <a:rect l="0" t="0" r="0" b="0"/>
              <a:pathLst>
                <a:path w="1000012" h="1223993">
                  <a:moveTo>
                    <a:pt x="25717" y="1146844"/>
                  </a:moveTo>
                  <a:lnTo>
                    <a:pt x="25717" y="1142293"/>
                  </a:lnTo>
                  <a:lnTo>
                    <a:pt x="26670" y="1139999"/>
                  </a:lnTo>
                  <a:lnTo>
                    <a:pt x="30268" y="1134912"/>
                  </a:lnTo>
                  <a:lnTo>
                    <a:pt x="32562" y="1133174"/>
                  </a:lnTo>
                  <a:lnTo>
                    <a:pt x="35043" y="1132016"/>
                  </a:lnTo>
                  <a:lnTo>
                    <a:pt x="37649" y="1131243"/>
                  </a:lnTo>
                  <a:lnTo>
                    <a:pt x="40339" y="1128823"/>
                  </a:lnTo>
                  <a:lnTo>
                    <a:pt x="65731" y="1092538"/>
                  </a:lnTo>
                  <a:lnTo>
                    <a:pt x="71441" y="1085243"/>
                  </a:lnTo>
                  <a:lnTo>
                    <a:pt x="79694" y="1078825"/>
                  </a:lnTo>
                  <a:lnTo>
                    <a:pt x="95964" y="1066945"/>
                  </a:lnTo>
                  <a:lnTo>
                    <a:pt x="118290" y="1045670"/>
                  </a:lnTo>
                  <a:lnTo>
                    <a:pt x="118865" y="1044152"/>
                  </a:lnTo>
                  <a:lnTo>
                    <a:pt x="119504" y="1039925"/>
                  </a:lnTo>
                  <a:lnTo>
                    <a:pt x="120627" y="1038417"/>
                  </a:lnTo>
                  <a:lnTo>
                    <a:pt x="122327" y="1037412"/>
                  </a:lnTo>
                  <a:lnTo>
                    <a:pt x="124414" y="1036742"/>
                  </a:lnTo>
                  <a:lnTo>
                    <a:pt x="125805" y="1037247"/>
                  </a:lnTo>
                  <a:lnTo>
                    <a:pt x="126733" y="1038537"/>
                  </a:lnTo>
                  <a:lnTo>
                    <a:pt x="127350" y="1040349"/>
                  </a:lnTo>
                  <a:lnTo>
                    <a:pt x="126810" y="1041557"/>
                  </a:lnTo>
                  <a:lnTo>
                    <a:pt x="125498" y="1042363"/>
                  </a:lnTo>
                  <a:lnTo>
                    <a:pt x="123670" y="1042900"/>
                  </a:lnTo>
                  <a:lnTo>
                    <a:pt x="122451" y="1044210"/>
                  </a:lnTo>
                  <a:lnTo>
                    <a:pt x="121639" y="1046036"/>
                  </a:lnTo>
                  <a:lnTo>
                    <a:pt x="120737" y="1050605"/>
                  </a:lnTo>
                  <a:lnTo>
                    <a:pt x="120336" y="1055811"/>
                  </a:lnTo>
                  <a:lnTo>
                    <a:pt x="119276" y="1058533"/>
                  </a:lnTo>
                  <a:lnTo>
                    <a:pt x="99872" y="1088512"/>
                  </a:lnTo>
                  <a:lnTo>
                    <a:pt x="69103" y="1120550"/>
                  </a:lnTo>
                  <a:lnTo>
                    <a:pt x="34309" y="1155396"/>
                  </a:lnTo>
                  <a:lnTo>
                    <a:pt x="34293" y="1155412"/>
                  </a:lnTo>
                  <a:lnTo>
                    <a:pt x="34291" y="1150864"/>
                  </a:lnTo>
                  <a:lnTo>
                    <a:pt x="35243" y="1149524"/>
                  </a:lnTo>
                  <a:lnTo>
                    <a:pt x="36830" y="1148631"/>
                  </a:lnTo>
                  <a:lnTo>
                    <a:pt x="38840" y="1148035"/>
                  </a:lnTo>
                  <a:lnTo>
                    <a:pt x="40181" y="1146685"/>
                  </a:lnTo>
                  <a:lnTo>
                    <a:pt x="41075" y="1144833"/>
                  </a:lnTo>
                  <a:lnTo>
                    <a:pt x="41670" y="1142646"/>
                  </a:lnTo>
                  <a:lnTo>
                    <a:pt x="44872" y="1137675"/>
                  </a:lnTo>
                  <a:lnTo>
                    <a:pt x="47061" y="1135016"/>
                  </a:lnTo>
                  <a:lnTo>
                    <a:pt x="62354" y="1123905"/>
                  </a:lnTo>
                  <a:lnTo>
                    <a:pt x="64429" y="1121074"/>
                  </a:lnTo>
                  <a:lnTo>
                    <a:pt x="65813" y="1118234"/>
                  </a:lnTo>
                  <a:lnTo>
                    <a:pt x="72430" y="1112538"/>
                  </a:lnTo>
                  <a:lnTo>
                    <a:pt x="87650" y="1101121"/>
                  </a:lnTo>
                  <a:lnTo>
                    <a:pt x="96878" y="1092550"/>
                  </a:lnTo>
                  <a:lnTo>
                    <a:pt x="99827" y="1090645"/>
                  </a:lnTo>
                  <a:lnTo>
                    <a:pt x="111429" y="1086840"/>
                  </a:lnTo>
                  <a:lnTo>
                    <a:pt x="106887" y="1091388"/>
                  </a:lnTo>
                  <a:lnTo>
                    <a:pt x="105548" y="1093681"/>
                  </a:lnTo>
                  <a:lnTo>
                    <a:pt x="98671" y="1111538"/>
                  </a:lnTo>
                  <a:lnTo>
                    <a:pt x="95308" y="1115687"/>
                  </a:lnTo>
                  <a:lnTo>
                    <a:pt x="82426" y="1127029"/>
                  </a:lnTo>
                  <a:lnTo>
                    <a:pt x="61490" y="1152960"/>
                  </a:lnTo>
                  <a:lnTo>
                    <a:pt x="33004" y="1174952"/>
                  </a:lnTo>
                  <a:lnTo>
                    <a:pt x="20313" y="1191695"/>
                  </a:lnTo>
                  <a:lnTo>
                    <a:pt x="17352" y="1193890"/>
                  </a:lnTo>
                  <a:lnTo>
                    <a:pt x="11522" y="1197280"/>
                  </a:lnTo>
                  <a:lnTo>
                    <a:pt x="5755" y="1201963"/>
                  </a:lnTo>
                  <a:lnTo>
                    <a:pt x="3837" y="1204544"/>
                  </a:lnTo>
                  <a:lnTo>
                    <a:pt x="1705" y="1209954"/>
                  </a:lnTo>
                  <a:lnTo>
                    <a:pt x="1" y="1223983"/>
                  </a:lnTo>
                  <a:lnTo>
                    <a:pt x="1" y="1223987"/>
                  </a:lnTo>
                  <a:lnTo>
                    <a:pt x="0" y="1223990"/>
                  </a:lnTo>
                  <a:lnTo>
                    <a:pt x="0" y="1223992"/>
                  </a:lnTo>
                  <a:lnTo>
                    <a:pt x="11931" y="1212064"/>
                  </a:lnTo>
                  <a:lnTo>
                    <a:pt x="37160" y="1174065"/>
                  </a:lnTo>
                  <a:lnTo>
                    <a:pt x="45408" y="1165927"/>
                  </a:lnTo>
                  <a:lnTo>
                    <a:pt x="66225" y="1148391"/>
                  </a:lnTo>
                  <a:lnTo>
                    <a:pt x="74836" y="1135149"/>
                  </a:lnTo>
                  <a:lnTo>
                    <a:pt x="82790" y="1120691"/>
                  </a:lnTo>
                  <a:lnTo>
                    <a:pt x="113591" y="1084191"/>
                  </a:lnTo>
                  <a:lnTo>
                    <a:pt x="140833" y="1048755"/>
                  </a:lnTo>
                  <a:lnTo>
                    <a:pt x="157404" y="1027610"/>
                  </a:lnTo>
                  <a:lnTo>
                    <a:pt x="173427" y="1013514"/>
                  </a:lnTo>
                  <a:lnTo>
                    <a:pt x="203733" y="977823"/>
                  </a:lnTo>
                  <a:lnTo>
                    <a:pt x="231305" y="949829"/>
                  </a:lnTo>
                  <a:lnTo>
                    <a:pt x="206751" y="974382"/>
                  </a:lnTo>
                  <a:lnTo>
                    <a:pt x="198887" y="987326"/>
                  </a:lnTo>
                  <a:lnTo>
                    <a:pt x="191264" y="1001652"/>
                  </a:lnTo>
                  <a:lnTo>
                    <a:pt x="160705" y="1038055"/>
                  </a:lnTo>
                  <a:lnTo>
                    <a:pt x="131189" y="1075497"/>
                  </a:lnTo>
                  <a:lnTo>
                    <a:pt x="129101" y="1077717"/>
                  </a:lnTo>
                  <a:lnTo>
                    <a:pt x="128815" y="1075481"/>
                  </a:lnTo>
                  <a:lnTo>
                    <a:pt x="128740" y="1073551"/>
                  </a:lnTo>
                  <a:lnTo>
                    <a:pt x="129642" y="1071312"/>
                  </a:lnTo>
                  <a:lnTo>
                    <a:pt x="135461" y="1063610"/>
                  </a:lnTo>
                  <a:lnTo>
                    <a:pt x="163698" y="1032087"/>
                  </a:lnTo>
                  <a:lnTo>
                    <a:pt x="192512" y="997993"/>
                  </a:lnTo>
                  <a:lnTo>
                    <a:pt x="223658" y="966205"/>
                  </a:lnTo>
                  <a:lnTo>
                    <a:pt x="295853" y="893856"/>
                  </a:lnTo>
                  <a:lnTo>
                    <a:pt x="318825" y="875820"/>
                  </a:lnTo>
                  <a:lnTo>
                    <a:pt x="336648" y="853896"/>
                  </a:lnTo>
                  <a:lnTo>
                    <a:pt x="339685" y="851533"/>
                  </a:lnTo>
                  <a:lnTo>
                    <a:pt x="349732" y="847428"/>
                  </a:lnTo>
                  <a:lnTo>
                    <a:pt x="350312" y="848173"/>
                  </a:lnTo>
                  <a:lnTo>
                    <a:pt x="350957" y="851541"/>
                  </a:lnTo>
                  <a:lnTo>
                    <a:pt x="348703" y="858753"/>
                  </a:lnTo>
                  <a:lnTo>
                    <a:pt x="346768" y="863343"/>
                  </a:lnTo>
                  <a:lnTo>
                    <a:pt x="319376" y="900132"/>
                  </a:lnTo>
                  <a:lnTo>
                    <a:pt x="291157" y="927013"/>
                  </a:lnTo>
                  <a:lnTo>
                    <a:pt x="260369" y="962672"/>
                  </a:lnTo>
                  <a:lnTo>
                    <a:pt x="226890" y="989271"/>
                  </a:lnTo>
                  <a:lnTo>
                    <a:pt x="220538" y="995214"/>
                  </a:lnTo>
                  <a:lnTo>
                    <a:pt x="218463" y="998132"/>
                  </a:lnTo>
                  <a:lnTo>
                    <a:pt x="216157" y="1003915"/>
                  </a:lnTo>
                  <a:lnTo>
                    <a:pt x="216495" y="1004885"/>
                  </a:lnTo>
                  <a:lnTo>
                    <a:pt x="217672" y="1004579"/>
                  </a:lnTo>
                  <a:lnTo>
                    <a:pt x="221855" y="1001796"/>
                  </a:lnTo>
                  <a:lnTo>
                    <a:pt x="242753" y="966402"/>
                  </a:lnTo>
                  <a:lnTo>
                    <a:pt x="253622" y="955205"/>
                  </a:lnTo>
                  <a:lnTo>
                    <a:pt x="274855" y="937239"/>
                  </a:lnTo>
                  <a:lnTo>
                    <a:pt x="302119" y="906050"/>
                  </a:lnTo>
                  <a:lnTo>
                    <a:pt x="326372" y="883410"/>
                  </a:lnTo>
                  <a:lnTo>
                    <a:pt x="355616" y="858693"/>
                  </a:lnTo>
                  <a:lnTo>
                    <a:pt x="385555" y="832261"/>
                  </a:lnTo>
                  <a:lnTo>
                    <a:pt x="396148" y="826054"/>
                  </a:lnTo>
                  <a:lnTo>
                    <a:pt x="404031" y="823296"/>
                  </a:lnTo>
                  <a:lnTo>
                    <a:pt x="418207" y="821282"/>
                  </a:lnTo>
                  <a:lnTo>
                    <a:pt x="417869" y="822170"/>
                  </a:lnTo>
                  <a:lnTo>
                    <a:pt x="410484" y="832979"/>
                  </a:lnTo>
                  <a:lnTo>
                    <a:pt x="407958" y="837588"/>
                  </a:lnTo>
                  <a:lnTo>
                    <a:pt x="383373" y="865517"/>
                  </a:lnTo>
                  <a:lnTo>
                    <a:pt x="359337" y="891085"/>
                  </a:lnTo>
                  <a:lnTo>
                    <a:pt x="333165" y="921415"/>
                  </a:lnTo>
                  <a:lnTo>
                    <a:pt x="290671" y="960286"/>
                  </a:lnTo>
                  <a:lnTo>
                    <a:pt x="247898" y="1001979"/>
                  </a:lnTo>
                  <a:lnTo>
                    <a:pt x="229237" y="1019572"/>
                  </a:lnTo>
                  <a:lnTo>
                    <a:pt x="212596" y="1030288"/>
                  </a:lnTo>
                  <a:lnTo>
                    <a:pt x="204660" y="1033128"/>
                  </a:lnTo>
                  <a:lnTo>
                    <a:pt x="201209" y="1032934"/>
                  </a:lnTo>
                  <a:lnTo>
                    <a:pt x="197957" y="1031851"/>
                  </a:lnTo>
                  <a:lnTo>
                    <a:pt x="194836" y="1030177"/>
                  </a:lnTo>
                  <a:lnTo>
                    <a:pt x="192756" y="1028108"/>
                  </a:lnTo>
                  <a:lnTo>
                    <a:pt x="191369" y="1025777"/>
                  </a:lnTo>
                  <a:lnTo>
                    <a:pt x="190443" y="1023270"/>
                  </a:lnTo>
                  <a:lnTo>
                    <a:pt x="189143" y="1010640"/>
                  </a:lnTo>
                  <a:lnTo>
                    <a:pt x="193308" y="990282"/>
                  </a:lnTo>
                  <a:lnTo>
                    <a:pt x="204201" y="957803"/>
                  </a:lnTo>
                  <a:lnTo>
                    <a:pt x="229150" y="910777"/>
                  </a:lnTo>
                  <a:lnTo>
                    <a:pt x="251568" y="873306"/>
                  </a:lnTo>
                  <a:lnTo>
                    <a:pt x="271801" y="840928"/>
                  </a:lnTo>
                  <a:lnTo>
                    <a:pt x="288275" y="811919"/>
                  </a:lnTo>
                  <a:lnTo>
                    <a:pt x="291243" y="809260"/>
                  </a:lnTo>
                  <a:lnTo>
                    <a:pt x="298300" y="804994"/>
                  </a:lnTo>
                  <a:lnTo>
                    <a:pt x="297927" y="805596"/>
                  </a:lnTo>
                  <a:lnTo>
                    <a:pt x="292850" y="811947"/>
                  </a:lnTo>
                  <a:lnTo>
                    <a:pt x="275143" y="842496"/>
                  </a:lnTo>
                  <a:lnTo>
                    <a:pt x="249611" y="873365"/>
                  </a:lnTo>
                  <a:lnTo>
                    <a:pt x="225942" y="906980"/>
                  </a:lnTo>
                  <a:lnTo>
                    <a:pt x="199734" y="944618"/>
                  </a:lnTo>
                  <a:lnTo>
                    <a:pt x="196021" y="949161"/>
                  </a:lnTo>
                  <a:lnTo>
                    <a:pt x="191640" y="952191"/>
                  </a:lnTo>
                  <a:lnTo>
                    <a:pt x="174485" y="957451"/>
                  </a:lnTo>
                  <a:lnTo>
                    <a:pt x="173473" y="956764"/>
                  </a:lnTo>
                  <a:lnTo>
                    <a:pt x="172799" y="955354"/>
                  </a:lnTo>
                  <a:lnTo>
                    <a:pt x="172049" y="950295"/>
                  </a:lnTo>
                  <a:lnTo>
                    <a:pt x="171717" y="941696"/>
                  </a:lnTo>
                  <a:lnTo>
                    <a:pt x="178346" y="912857"/>
                  </a:lnTo>
                  <a:lnTo>
                    <a:pt x="187040" y="882358"/>
                  </a:lnTo>
                  <a:lnTo>
                    <a:pt x="202210" y="849191"/>
                  </a:lnTo>
                  <a:lnTo>
                    <a:pt x="223426" y="816186"/>
                  </a:lnTo>
                  <a:lnTo>
                    <a:pt x="243153" y="786934"/>
                  </a:lnTo>
                  <a:lnTo>
                    <a:pt x="265720" y="756464"/>
                  </a:lnTo>
                  <a:lnTo>
                    <a:pt x="284895" y="735477"/>
                  </a:lnTo>
                  <a:lnTo>
                    <a:pt x="313120" y="713968"/>
                  </a:lnTo>
                  <a:lnTo>
                    <a:pt x="323903" y="710215"/>
                  </a:lnTo>
                  <a:lnTo>
                    <a:pt x="323568" y="711930"/>
                  </a:lnTo>
                  <a:lnTo>
                    <a:pt x="313660" y="733560"/>
                  </a:lnTo>
                  <a:lnTo>
                    <a:pt x="295919" y="763370"/>
                  </a:lnTo>
                  <a:lnTo>
                    <a:pt x="278709" y="794039"/>
                  </a:lnTo>
                  <a:lnTo>
                    <a:pt x="255935" y="828208"/>
                  </a:lnTo>
                  <a:lnTo>
                    <a:pt x="239479" y="854415"/>
                  </a:lnTo>
                  <a:lnTo>
                    <a:pt x="214149" y="895945"/>
                  </a:lnTo>
                  <a:lnTo>
                    <a:pt x="188547" y="933862"/>
                  </a:lnTo>
                  <a:lnTo>
                    <a:pt x="167414" y="964675"/>
                  </a:lnTo>
                  <a:lnTo>
                    <a:pt x="139921" y="997536"/>
                  </a:lnTo>
                  <a:lnTo>
                    <a:pt x="126275" y="1011835"/>
                  </a:lnTo>
                  <a:lnTo>
                    <a:pt x="123236" y="1013975"/>
                  </a:lnTo>
                  <a:lnTo>
                    <a:pt x="117319" y="1016354"/>
                  </a:lnTo>
                  <a:lnTo>
                    <a:pt x="115360" y="1016035"/>
                  </a:lnTo>
                  <a:lnTo>
                    <a:pt x="114054" y="1014870"/>
                  </a:lnTo>
                  <a:lnTo>
                    <a:pt x="113183" y="1013142"/>
                  </a:lnTo>
                  <a:lnTo>
                    <a:pt x="111958" y="1001607"/>
                  </a:lnTo>
                  <a:lnTo>
                    <a:pt x="114212" y="991489"/>
                  </a:lnTo>
                  <a:lnTo>
                    <a:pt x="116146" y="986124"/>
                  </a:lnTo>
                  <a:lnTo>
                    <a:pt x="123375" y="975083"/>
                  </a:lnTo>
                  <a:lnTo>
                    <a:pt x="143538" y="947921"/>
                  </a:lnTo>
                  <a:lnTo>
                    <a:pt x="164752" y="906583"/>
                  </a:lnTo>
                  <a:lnTo>
                    <a:pt x="180577" y="883567"/>
                  </a:lnTo>
                  <a:lnTo>
                    <a:pt x="208670" y="847908"/>
                  </a:lnTo>
                  <a:lnTo>
                    <a:pt x="232632" y="827701"/>
                  </a:lnTo>
                  <a:lnTo>
                    <a:pt x="239281" y="824027"/>
                  </a:lnTo>
                  <a:lnTo>
                    <a:pt x="242389" y="823048"/>
                  </a:lnTo>
                  <a:lnTo>
                    <a:pt x="244459" y="823347"/>
                  </a:lnTo>
                  <a:lnTo>
                    <a:pt x="245841" y="824500"/>
                  </a:lnTo>
                  <a:lnTo>
                    <a:pt x="246761" y="826220"/>
                  </a:lnTo>
                  <a:lnTo>
                    <a:pt x="248056" y="837743"/>
                  </a:lnTo>
                  <a:lnTo>
                    <a:pt x="245820" y="847858"/>
                  </a:lnTo>
                  <a:lnTo>
                    <a:pt x="232996" y="882364"/>
                  </a:lnTo>
                  <a:lnTo>
                    <a:pt x="208047" y="928676"/>
                  </a:lnTo>
                  <a:lnTo>
                    <a:pt x="185628" y="965107"/>
                  </a:lnTo>
                  <a:lnTo>
                    <a:pt x="154954" y="1000408"/>
                  </a:lnTo>
                  <a:lnTo>
                    <a:pt x="154737" y="999690"/>
                  </a:lnTo>
                  <a:lnTo>
                    <a:pt x="154497" y="996352"/>
                  </a:lnTo>
                  <a:lnTo>
                    <a:pt x="158913" y="984567"/>
                  </a:lnTo>
                  <a:lnTo>
                    <a:pt x="174220" y="952871"/>
                  </a:lnTo>
                  <a:lnTo>
                    <a:pt x="190306" y="916017"/>
                  </a:lnTo>
                  <a:lnTo>
                    <a:pt x="208786" y="885305"/>
                  </a:lnTo>
                  <a:lnTo>
                    <a:pt x="227809" y="852075"/>
                  </a:lnTo>
                  <a:lnTo>
                    <a:pt x="244759" y="832003"/>
                  </a:lnTo>
                  <a:lnTo>
                    <a:pt x="270641" y="804637"/>
                  </a:lnTo>
                  <a:lnTo>
                    <a:pt x="285067" y="788060"/>
                  </a:lnTo>
                  <a:lnTo>
                    <a:pt x="315072" y="761895"/>
                  </a:lnTo>
                  <a:lnTo>
                    <a:pt x="333702" y="746717"/>
                  </a:lnTo>
                  <a:lnTo>
                    <a:pt x="344527" y="740410"/>
                  </a:lnTo>
                  <a:lnTo>
                    <a:pt x="352513" y="737606"/>
                  </a:lnTo>
                  <a:lnTo>
                    <a:pt x="355023" y="738764"/>
                  </a:lnTo>
                  <a:lnTo>
                    <a:pt x="356697" y="741440"/>
                  </a:lnTo>
                  <a:lnTo>
                    <a:pt x="357813" y="745130"/>
                  </a:lnTo>
                  <a:lnTo>
                    <a:pt x="357604" y="748542"/>
                  </a:lnTo>
                  <a:lnTo>
                    <a:pt x="356513" y="751769"/>
                  </a:lnTo>
                  <a:lnTo>
                    <a:pt x="350426" y="765942"/>
                  </a:lnTo>
                  <a:lnTo>
                    <a:pt x="344339" y="780387"/>
                  </a:lnTo>
                  <a:lnTo>
                    <a:pt x="322370" y="815483"/>
                  </a:lnTo>
                  <a:lnTo>
                    <a:pt x="301575" y="847685"/>
                  </a:lnTo>
                  <a:lnTo>
                    <a:pt x="280808" y="881357"/>
                  </a:lnTo>
                  <a:lnTo>
                    <a:pt x="252741" y="922317"/>
                  </a:lnTo>
                  <a:lnTo>
                    <a:pt x="225594" y="957280"/>
                  </a:lnTo>
                  <a:lnTo>
                    <a:pt x="206288" y="983299"/>
                  </a:lnTo>
                  <a:lnTo>
                    <a:pt x="205902" y="974667"/>
                  </a:lnTo>
                  <a:lnTo>
                    <a:pt x="208352" y="965228"/>
                  </a:lnTo>
                  <a:lnTo>
                    <a:pt x="225654" y="927311"/>
                  </a:lnTo>
                  <a:lnTo>
                    <a:pt x="246291" y="890331"/>
                  </a:lnTo>
                  <a:lnTo>
                    <a:pt x="267602" y="855046"/>
                  </a:lnTo>
                  <a:lnTo>
                    <a:pt x="292015" y="818979"/>
                  </a:lnTo>
                  <a:lnTo>
                    <a:pt x="321897" y="784163"/>
                  </a:lnTo>
                  <a:lnTo>
                    <a:pt x="343725" y="763720"/>
                  </a:lnTo>
                  <a:lnTo>
                    <a:pt x="366126" y="745109"/>
                  </a:lnTo>
                  <a:lnTo>
                    <a:pt x="388783" y="727312"/>
                  </a:lnTo>
                  <a:lnTo>
                    <a:pt x="413856" y="705779"/>
                  </a:lnTo>
                  <a:lnTo>
                    <a:pt x="438442" y="683341"/>
                  </a:lnTo>
                  <a:lnTo>
                    <a:pt x="452060" y="676408"/>
                  </a:lnTo>
                  <a:lnTo>
                    <a:pt x="452820" y="677010"/>
                  </a:lnTo>
                  <a:lnTo>
                    <a:pt x="453328" y="678363"/>
                  </a:lnTo>
                  <a:lnTo>
                    <a:pt x="453891" y="684313"/>
                  </a:lnTo>
                  <a:lnTo>
                    <a:pt x="454142" y="696482"/>
                  </a:lnTo>
                  <a:lnTo>
                    <a:pt x="449173" y="711415"/>
                  </a:lnTo>
                  <a:lnTo>
                    <a:pt x="439662" y="727578"/>
                  </a:lnTo>
                  <a:lnTo>
                    <a:pt x="412814" y="763776"/>
                  </a:lnTo>
                  <a:lnTo>
                    <a:pt x="392190" y="796170"/>
                  </a:lnTo>
                  <a:lnTo>
                    <a:pt x="367982" y="829898"/>
                  </a:lnTo>
                  <a:lnTo>
                    <a:pt x="338752" y="866326"/>
                  </a:lnTo>
                  <a:lnTo>
                    <a:pt x="321478" y="889961"/>
                  </a:lnTo>
                  <a:lnTo>
                    <a:pt x="318141" y="892721"/>
                  </a:lnTo>
                  <a:lnTo>
                    <a:pt x="311893" y="895788"/>
                  </a:lnTo>
                  <a:lnTo>
                    <a:pt x="305942" y="897151"/>
                  </a:lnTo>
                  <a:lnTo>
                    <a:pt x="304926" y="896562"/>
                  </a:lnTo>
                  <a:lnTo>
                    <a:pt x="305201" y="895217"/>
                  </a:lnTo>
                  <a:lnTo>
                    <a:pt x="306338" y="893367"/>
                  </a:lnTo>
                  <a:lnTo>
                    <a:pt x="307600" y="886233"/>
                  </a:lnTo>
                  <a:lnTo>
                    <a:pt x="307936" y="881663"/>
                  </a:lnTo>
                  <a:lnTo>
                    <a:pt x="313390" y="868965"/>
                  </a:lnTo>
                  <a:lnTo>
                    <a:pt x="332414" y="837531"/>
                  </a:lnTo>
                  <a:lnTo>
                    <a:pt x="361360" y="796008"/>
                  </a:lnTo>
                  <a:lnTo>
                    <a:pt x="377775" y="770254"/>
                  </a:lnTo>
                  <a:lnTo>
                    <a:pt x="407631" y="733531"/>
                  </a:lnTo>
                  <a:lnTo>
                    <a:pt x="429454" y="710101"/>
                  </a:lnTo>
                  <a:lnTo>
                    <a:pt x="474508" y="664016"/>
                  </a:lnTo>
                  <a:lnTo>
                    <a:pt x="504133" y="634214"/>
                  </a:lnTo>
                  <a:lnTo>
                    <a:pt x="524732" y="618653"/>
                  </a:lnTo>
                  <a:lnTo>
                    <a:pt x="555208" y="601723"/>
                  </a:lnTo>
                  <a:lnTo>
                    <a:pt x="577255" y="590674"/>
                  </a:lnTo>
                  <a:lnTo>
                    <a:pt x="586123" y="585332"/>
                  </a:lnTo>
                  <a:lnTo>
                    <a:pt x="593239" y="582958"/>
                  </a:lnTo>
                  <a:lnTo>
                    <a:pt x="595517" y="583277"/>
                  </a:lnTo>
                  <a:lnTo>
                    <a:pt x="597036" y="584443"/>
                  </a:lnTo>
                  <a:lnTo>
                    <a:pt x="598050" y="586172"/>
                  </a:lnTo>
                  <a:lnTo>
                    <a:pt x="597772" y="589230"/>
                  </a:lnTo>
                  <a:lnTo>
                    <a:pt x="587965" y="617742"/>
                  </a:lnTo>
                  <a:lnTo>
                    <a:pt x="575008" y="636097"/>
                  </a:lnTo>
                  <a:lnTo>
                    <a:pt x="548832" y="667852"/>
                  </a:lnTo>
                  <a:lnTo>
                    <a:pt x="520439" y="701390"/>
                  </a:lnTo>
                  <a:lnTo>
                    <a:pt x="498959" y="724074"/>
                  </a:lnTo>
                  <a:lnTo>
                    <a:pt x="476712" y="746856"/>
                  </a:lnTo>
                  <a:lnTo>
                    <a:pt x="447317" y="772000"/>
                  </a:lnTo>
                  <a:lnTo>
                    <a:pt x="420535" y="790719"/>
                  </a:lnTo>
                  <a:lnTo>
                    <a:pt x="417516" y="794175"/>
                  </a:lnTo>
                  <a:lnTo>
                    <a:pt x="415504" y="797431"/>
                  </a:lnTo>
                  <a:lnTo>
                    <a:pt x="413210" y="798649"/>
                  </a:lnTo>
                  <a:lnTo>
                    <a:pt x="410728" y="798509"/>
                  </a:lnTo>
                  <a:lnTo>
                    <a:pt x="408122" y="797463"/>
                  </a:lnTo>
                  <a:lnTo>
                    <a:pt x="407336" y="795813"/>
                  </a:lnTo>
                  <a:lnTo>
                    <a:pt x="407765" y="793761"/>
                  </a:lnTo>
                  <a:lnTo>
                    <a:pt x="409003" y="791440"/>
                  </a:lnTo>
                  <a:lnTo>
                    <a:pt x="410379" y="783782"/>
                  </a:lnTo>
                  <a:lnTo>
                    <a:pt x="410746" y="779072"/>
                  </a:lnTo>
                  <a:lnTo>
                    <a:pt x="416233" y="766220"/>
                  </a:lnTo>
                  <a:lnTo>
                    <a:pt x="425975" y="750982"/>
                  </a:lnTo>
                  <a:lnTo>
                    <a:pt x="455512" y="712837"/>
                  </a:lnTo>
                  <a:lnTo>
                    <a:pt x="472959" y="689157"/>
                  </a:lnTo>
                  <a:lnTo>
                    <a:pt x="503250" y="657855"/>
                  </a:lnTo>
                  <a:lnTo>
                    <a:pt x="532651" y="621170"/>
                  </a:lnTo>
                  <a:lnTo>
                    <a:pt x="557409" y="600791"/>
                  </a:lnTo>
                  <a:lnTo>
                    <a:pt x="628415" y="546996"/>
                  </a:lnTo>
                  <a:lnTo>
                    <a:pt x="658319" y="530220"/>
                  </a:lnTo>
                  <a:lnTo>
                    <a:pt x="686228" y="516971"/>
                  </a:lnTo>
                  <a:lnTo>
                    <a:pt x="700556" y="513070"/>
                  </a:lnTo>
                  <a:lnTo>
                    <a:pt x="701352" y="514778"/>
                  </a:lnTo>
                  <a:lnTo>
                    <a:pt x="702236" y="521756"/>
                  </a:lnTo>
                  <a:lnTo>
                    <a:pt x="700567" y="526283"/>
                  </a:lnTo>
                  <a:lnTo>
                    <a:pt x="674469" y="561898"/>
                  </a:lnTo>
                  <a:lnTo>
                    <a:pt x="646141" y="593585"/>
                  </a:lnTo>
                  <a:lnTo>
                    <a:pt x="609067" y="631654"/>
                  </a:lnTo>
                  <a:lnTo>
                    <a:pt x="584386" y="659108"/>
                  </a:lnTo>
                  <a:lnTo>
                    <a:pt x="560717" y="686232"/>
                  </a:lnTo>
                  <a:lnTo>
                    <a:pt x="537497" y="710987"/>
                  </a:lnTo>
                  <a:lnTo>
                    <a:pt x="507556" y="741794"/>
                  </a:lnTo>
                  <a:lnTo>
                    <a:pt x="480587" y="764468"/>
                  </a:lnTo>
                  <a:lnTo>
                    <a:pt x="468230" y="777191"/>
                  </a:lnTo>
                  <a:lnTo>
                    <a:pt x="459562" y="787291"/>
                  </a:lnTo>
                  <a:lnTo>
                    <a:pt x="455917" y="789984"/>
                  </a:lnTo>
                  <a:lnTo>
                    <a:pt x="452535" y="791780"/>
                  </a:lnTo>
                  <a:lnTo>
                    <a:pt x="450279" y="792025"/>
                  </a:lnTo>
                  <a:lnTo>
                    <a:pt x="448776" y="791235"/>
                  </a:lnTo>
                  <a:lnTo>
                    <a:pt x="447773" y="789756"/>
                  </a:lnTo>
                  <a:lnTo>
                    <a:pt x="446660" y="785573"/>
                  </a:lnTo>
                  <a:lnTo>
                    <a:pt x="446364" y="783124"/>
                  </a:lnTo>
                  <a:lnTo>
                    <a:pt x="448574" y="775323"/>
                  </a:lnTo>
                  <a:lnTo>
                    <a:pt x="457753" y="754793"/>
                  </a:lnTo>
                  <a:lnTo>
                    <a:pt x="481474" y="719658"/>
                  </a:lnTo>
                  <a:lnTo>
                    <a:pt x="510572" y="681673"/>
                  </a:lnTo>
                  <a:lnTo>
                    <a:pt x="541488" y="646430"/>
                  </a:lnTo>
                  <a:lnTo>
                    <a:pt x="564511" y="620590"/>
                  </a:lnTo>
                  <a:lnTo>
                    <a:pt x="627542" y="561370"/>
                  </a:lnTo>
                  <a:lnTo>
                    <a:pt x="653558" y="538335"/>
                  </a:lnTo>
                  <a:lnTo>
                    <a:pt x="680042" y="516351"/>
                  </a:lnTo>
                  <a:lnTo>
                    <a:pt x="704513" y="497054"/>
                  </a:lnTo>
                  <a:lnTo>
                    <a:pt x="739711" y="470126"/>
                  </a:lnTo>
                  <a:lnTo>
                    <a:pt x="769718" y="448601"/>
                  </a:lnTo>
                  <a:lnTo>
                    <a:pt x="798614" y="425213"/>
                  </a:lnTo>
                  <a:lnTo>
                    <a:pt x="815852" y="414655"/>
                  </a:lnTo>
                  <a:lnTo>
                    <a:pt x="823929" y="411852"/>
                  </a:lnTo>
                  <a:lnTo>
                    <a:pt x="833830" y="410273"/>
                  </a:lnTo>
                  <a:lnTo>
                    <a:pt x="834970" y="411956"/>
                  </a:lnTo>
                  <a:lnTo>
                    <a:pt x="834776" y="414984"/>
                  </a:lnTo>
                  <a:lnTo>
                    <a:pt x="833694" y="418907"/>
                  </a:lnTo>
                  <a:lnTo>
                    <a:pt x="827413" y="428346"/>
                  </a:lnTo>
                  <a:lnTo>
                    <a:pt x="794619" y="469226"/>
                  </a:lnTo>
                  <a:lnTo>
                    <a:pt x="764186" y="501780"/>
                  </a:lnTo>
                  <a:lnTo>
                    <a:pt x="742228" y="524234"/>
                  </a:lnTo>
                  <a:lnTo>
                    <a:pt x="717228" y="546913"/>
                  </a:lnTo>
                  <a:lnTo>
                    <a:pt x="691196" y="569693"/>
                  </a:lnTo>
                  <a:lnTo>
                    <a:pt x="666926" y="592517"/>
                  </a:lnTo>
                  <a:lnTo>
                    <a:pt x="643438" y="612821"/>
                  </a:lnTo>
                  <a:lnTo>
                    <a:pt x="613876" y="637777"/>
                  </a:lnTo>
                  <a:lnTo>
                    <a:pt x="600493" y="649129"/>
                  </a:lnTo>
                  <a:lnTo>
                    <a:pt x="591370" y="654175"/>
                  </a:lnTo>
                  <a:lnTo>
                    <a:pt x="584141" y="656417"/>
                  </a:lnTo>
                  <a:lnTo>
                    <a:pt x="571739" y="657857"/>
                  </a:lnTo>
                  <a:lnTo>
                    <a:pt x="570707" y="656070"/>
                  </a:lnTo>
                  <a:lnTo>
                    <a:pt x="570971" y="652974"/>
                  </a:lnTo>
                  <a:lnTo>
                    <a:pt x="578239" y="629766"/>
                  </a:lnTo>
                  <a:lnTo>
                    <a:pt x="595193" y="601417"/>
                  </a:lnTo>
                  <a:lnTo>
                    <a:pt x="618313" y="564337"/>
                  </a:lnTo>
                  <a:lnTo>
                    <a:pt x="647812" y="527738"/>
                  </a:lnTo>
                  <a:lnTo>
                    <a:pt x="669551" y="501798"/>
                  </a:lnTo>
                  <a:lnTo>
                    <a:pt x="714552" y="446340"/>
                  </a:lnTo>
                  <a:lnTo>
                    <a:pt x="739854" y="420536"/>
                  </a:lnTo>
                  <a:lnTo>
                    <a:pt x="766021" y="396368"/>
                  </a:lnTo>
                  <a:lnTo>
                    <a:pt x="790351" y="372926"/>
                  </a:lnTo>
                  <a:lnTo>
                    <a:pt x="813865" y="352348"/>
                  </a:lnTo>
                  <a:lnTo>
                    <a:pt x="837014" y="333677"/>
                  </a:lnTo>
                  <a:lnTo>
                    <a:pt x="860004" y="315854"/>
                  </a:lnTo>
                  <a:lnTo>
                    <a:pt x="891167" y="294816"/>
                  </a:lnTo>
                  <a:lnTo>
                    <a:pt x="904024" y="285532"/>
                  </a:lnTo>
                  <a:lnTo>
                    <a:pt x="910740" y="283026"/>
                  </a:lnTo>
                  <a:lnTo>
                    <a:pt x="912912" y="283310"/>
                  </a:lnTo>
                  <a:lnTo>
                    <a:pt x="914360" y="284452"/>
                  </a:lnTo>
                  <a:lnTo>
                    <a:pt x="915326" y="286166"/>
                  </a:lnTo>
                  <a:lnTo>
                    <a:pt x="914064" y="289213"/>
                  </a:lnTo>
                  <a:lnTo>
                    <a:pt x="902236" y="303557"/>
                  </a:lnTo>
                  <a:lnTo>
                    <a:pt x="879152" y="326433"/>
                  </a:lnTo>
                  <a:lnTo>
                    <a:pt x="855871" y="346289"/>
                  </a:lnTo>
                  <a:lnTo>
                    <a:pt x="829649" y="370354"/>
                  </a:lnTo>
                  <a:lnTo>
                    <a:pt x="801168" y="396925"/>
                  </a:lnTo>
                  <a:lnTo>
                    <a:pt x="769460" y="424609"/>
                  </a:lnTo>
                  <a:lnTo>
                    <a:pt x="753004" y="439611"/>
                  </a:lnTo>
                  <a:lnTo>
                    <a:pt x="701584" y="488031"/>
                  </a:lnTo>
                  <a:lnTo>
                    <a:pt x="646450" y="537620"/>
                  </a:lnTo>
                  <a:lnTo>
                    <a:pt x="614337" y="568102"/>
                  </a:lnTo>
                  <a:lnTo>
                    <a:pt x="584188" y="594985"/>
                  </a:lnTo>
                  <a:lnTo>
                    <a:pt x="556819" y="618681"/>
                  </a:lnTo>
                  <a:lnTo>
                    <a:pt x="535130" y="638737"/>
                  </a:lnTo>
                  <a:lnTo>
                    <a:pt x="515965" y="652096"/>
                  </a:lnTo>
                  <a:lnTo>
                    <a:pt x="494191" y="662432"/>
                  </a:lnTo>
                  <a:lnTo>
                    <a:pt x="489481" y="663882"/>
                  </a:lnTo>
                  <a:lnTo>
                    <a:pt x="485388" y="663897"/>
                  </a:lnTo>
                  <a:lnTo>
                    <a:pt x="481707" y="662954"/>
                  </a:lnTo>
                  <a:lnTo>
                    <a:pt x="478300" y="661373"/>
                  </a:lnTo>
                  <a:lnTo>
                    <a:pt x="476030" y="657461"/>
                  </a:lnTo>
                  <a:lnTo>
                    <a:pt x="473506" y="645496"/>
                  </a:lnTo>
                  <a:lnTo>
                    <a:pt x="472086" y="622694"/>
                  </a:lnTo>
                  <a:lnTo>
                    <a:pt x="476834" y="603691"/>
                  </a:lnTo>
                  <a:lnTo>
                    <a:pt x="490217" y="569032"/>
                  </a:lnTo>
                  <a:lnTo>
                    <a:pt x="501719" y="542376"/>
                  </a:lnTo>
                  <a:lnTo>
                    <a:pt x="516355" y="514654"/>
                  </a:lnTo>
                  <a:lnTo>
                    <a:pt x="534925" y="486458"/>
                  </a:lnTo>
                  <a:lnTo>
                    <a:pt x="555880" y="458051"/>
                  </a:lnTo>
                  <a:lnTo>
                    <a:pt x="577892" y="429551"/>
                  </a:lnTo>
                  <a:lnTo>
                    <a:pt x="600376" y="403550"/>
                  </a:lnTo>
                  <a:lnTo>
                    <a:pt x="623068" y="380245"/>
                  </a:lnTo>
                  <a:lnTo>
                    <a:pt x="645854" y="360363"/>
                  </a:lnTo>
                  <a:lnTo>
                    <a:pt x="671001" y="333105"/>
                  </a:lnTo>
                  <a:lnTo>
                    <a:pt x="686842" y="320680"/>
                  </a:lnTo>
                  <a:lnTo>
                    <a:pt x="710073" y="307555"/>
                  </a:lnTo>
                  <a:lnTo>
                    <a:pt x="710554" y="308235"/>
                  </a:lnTo>
                  <a:lnTo>
                    <a:pt x="711089" y="311531"/>
                  </a:lnTo>
                  <a:lnTo>
                    <a:pt x="703707" y="321251"/>
                  </a:lnTo>
                  <a:lnTo>
                    <a:pt x="691853" y="336049"/>
                  </a:lnTo>
                  <a:lnTo>
                    <a:pt x="671612" y="366752"/>
                  </a:lnTo>
                  <a:lnTo>
                    <a:pt x="575581" y="480105"/>
                  </a:lnTo>
                  <a:lnTo>
                    <a:pt x="547913" y="515870"/>
                  </a:lnTo>
                  <a:lnTo>
                    <a:pt x="519742" y="552086"/>
                  </a:lnTo>
                  <a:lnTo>
                    <a:pt x="465392" y="614141"/>
                  </a:lnTo>
                  <a:lnTo>
                    <a:pt x="442108" y="641482"/>
                  </a:lnTo>
                  <a:lnTo>
                    <a:pt x="412934" y="671987"/>
                  </a:lnTo>
                  <a:lnTo>
                    <a:pt x="388099" y="691609"/>
                  </a:lnTo>
                  <a:lnTo>
                    <a:pt x="377910" y="696867"/>
                  </a:lnTo>
                  <a:lnTo>
                    <a:pt x="373860" y="697317"/>
                  </a:lnTo>
                  <a:lnTo>
                    <a:pt x="370208" y="696664"/>
                  </a:lnTo>
                  <a:lnTo>
                    <a:pt x="366820" y="695276"/>
                  </a:lnTo>
                  <a:lnTo>
                    <a:pt x="364562" y="693399"/>
                  </a:lnTo>
                  <a:lnTo>
                    <a:pt x="363056" y="691194"/>
                  </a:lnTo>
                  <a:lnTo>
                    <a:pt x="362052" y="688773"/>
                  </a:lnTo>
                  <a:lnTo>
                    <a:pt x="363477" y="678461"/>
                  </a:lnTo>
                  <a:lnTo>
                    <a:pt x="372174" y="651511"/>
                  </a:lnTo>
                  <a:lnTo>
                    <a:pt x="386816" y="613363"/>
                  </a:lnTo>
                  <a:lnTo>
                    <a:pt x="398614" y="585891"/>
                  </a:lnTo>
                  <a:lnTo>
                    <a:pt x="413381" y="557807"/>
                  </a:lnTo>
                  <a:lnTo>
                    <a:pt x="429470" y="529449"/>
                  </a:lnTo>
                  <a:lnTo>
                    <a:pt x="448051" y="500971"/>
                  </a:lnTo>
                  <a:lnTo>
                    <a:pt x="472184" y="472439"/>
                  </a:lnTo>
                  <a:lnTo>
                    <a:pt x="493704" y="443883"/>
                  </a:lnTo>
                  <a:lnTo>
                    <a:pt x="513747" y="417222"/>
                  </a:lnTo>
                  <a:lnTo>
                    <a:pt x="535354" y="395847"/>
                  </a:lnTo>
                  <a:lnTo>
                    <a:pt x="564389" y="367749"/>
                  </a:lnTo>
                  <a:lnTo>
                    <a:pt x="592003" y="346342"/>
                  </a:lnTo>
                  <a:lnTo>
                    <a:pt x="604244" y="336994"/>
                  </a:lnTo>
                  <a:lnTo>
                    <a:pt x="610818" y="334473"/>
                  </a:lnTo>
                  <a:lnTo>
                    <a:pt x="612000" y="335706"/>
                  </a:lnTo>
                  <a:lnTo>
                    <a:pt x="611835" y="338432"/>
                  </a:lnTo>
                  <a:lnTo>
                    <a:pt x="607051" y="351372"/>
                  </a:lnTo>
                  <a:lnTo>
                    <a:pt x="600318" y="363723"/>
                  </a:lnTo>
                  <a:lnTo>
                    <a:pt x="579510" y="393050"/>
                  </a:lnTo>
                  <a:lnTo>
                    <a:pt x="560137" y="418124"/>
                  </a:lnTo>
                  <a:lnTo>
                    <a:pt x="538827" y="450223"/>
                  </a:lnTo>
                  <a:lnTo>
                    <a:pt x="515703" y="486715"/>
                  </a:lnTo>
                  <a:lnTo>
                    <a:pt x="489551" y="525158"/>
                  </a:lnTo>
                  <a:lnTo>
                    <a:pt x="462053" y="561929"/>
                  </a:lnTo>
                  <a:lnTo>
                    <a:pt x="433957" y="597321"/>
                  </a:lnTo>
                  <a:lnTo>
                    <a:pt x="405595" y="632101"/>
                  </a:lnTo>
                  <a:lnTo>
                    <a:pt x="382194" y="664069"/>
                  </a:lnTo>
                  <a:lnTo>
                    <a:pt x="362269" y="692247"/>
                  </a:lnTo>
                  <a:lnTo>
                    <a:pt x="334986" y="723223"/>
                  </a:lnTo>
                  <a:lnTo>
                    <a:pt x="310710" y="742985"/>
                  </a:lnTo>
                  <a:lnTo>
                    <a:pt x="300653" y="748276"/>
                  </a:lnTo>
                  <a:lnTo>
                    <a:pt x="296638" y="748734"/>
                  </a:lnTo>
                  <a:lnTo>
                    <a:pt x="293008" y="748087"/>
                  </a:lnTo>
                  <a:lnTo>
                    <a:pt x="289637" y="746704"/>
                  </a:lnTo>
                  <a:lnTo>
                    <a:pt x="287389" y="744829"/>
                  </a:lnTo>
                  <a:lnTo>
                    <a:pt x="285889" y="742626"/>
                  </a:lnTo>
                  <a:lnTo>
                    <a:pt x="284891" y="740205"/>
                  </a:lnTo>
                  <a:lnTo>
                    <a:pt x="286320" y="729895"/>
                  </a:lnTo>
                  <a:lnTo>
                    <a:pt x="295000" y="695443"/>
                  </a:lnTo>
                  <a:lnTo>
                    <a:pt x="307646" y="658553"/>
                  </a:lnTo>
                  <a:lnTo>
                    <a:pt x="323458" y="617461"/>
                  </a:lnTo>
                  <a:lnTo>
                    <a:pt x="339657" y="586760"/>
                  </a:lnTo>
                  <a:lnTo>
                    <a:pt x="359556" y="555017"/>
                  </a:lnTo>
                  <a:lnTo>
                    <a:pt x="391226" y="510372"/>
                  </a:lnTo>
                  <a:lnTo>
                    <a:pt x="410098" y="481380"/>
                  </a:lnTo>
                  <a:lnTo>
                    <a:pt x="430551" y="455159"/>
                  </a:lnTo>
                  <a:lnTo>
                    <a:pt x="452341" y="431758"/>
                  </a:lnTo>
                  <a:lnTo>
                    <a:pt x="474726" y="411833"/>
                  </a:lnTo>
                  <a:lnTo>
                    <a:pt x="499646" y="389101"/>
                  </a:lnTo>
                  <a:lnTo>
                    <a:pt x="532371" y="364597"/>
                  </a:lnTo>
                  <a:lnTo>
                    <a:pt x="534936" y="363408"/>
                  </a:lnTo>
                  <a:lnTo>
                    <a:pt x="536647" y="363569"/>
                  </a:lnTo>
                  <a:lnTo>
                    <a:pt x="537787" y="364628"/>
                  </a:lnTo>
                  <a:lnTo>
                    <a:pt x="537594" y="368191"/>
                  </a:lnTo>
                  <a:lnTo>
                    <a:pt x="534841" y="379771"/>
                  </a:lnTo>
                  <a:lnTo>
                    <a:pt x="517515" y="412393"/>
                  </a:lnTo>
                  <a:lnTo>
                    <a:pt x="494650" y="449274"/>
                  </a:lnTo>
                  <a:lnTo>
                    <a:pt x="474797" y="476450"/>
                  </a:lnTo>
                  <a:lnTo>
                    <a:pt x="455813" y="506944"/>
                  </a:lnTo>
                  <a:lnTo>
                    <a:pt x="436898" y="538593"/>
                  </a:lnTo>
                  <a:lnTo>
                    <a:pt x="415792" y="568535"/>
                  </a:lnTo>
                  <a:lnTo>
                    <a:pt x="387040" y="603065"/>
                  </a:lnTo>
                  <a:lnTo>
                    <a:pt x="358569" y="638428"/>
                  </a:lnTo>
                  <a:lnTo>
                    <a:pt x="337896" y="655418"/>
                  </a:lnTo>
                  <a:lnTo>
                    <a:pt x="336706" y="654444"/>
                  </a:lnTo>
                  <a:lnTo>
                    <a:pt x="335914" y="651890"/>
                  </a:lnTo>
                  <a:lnTo>
                    <a:pt x="334641" y="629552"/>
                  </a:lnTo>
                  <a:lnTo>
                    <a:pt x="338971" y="605904"/>
                  </a:lnTo>
                  <a:lnTo>
                    <a:pt x="350837" y="571699"/>
                  </a:lnTo>
                  <a:lnTo>
                    <a:pt x="363572" y="545149"/>
                  </a:lnTo>
                  <a:lnTo>
                    <a:pt x="378758" y="516521"/>
                  </a:lnTo>
                  <a:lnTo>
                    <a:pt x="395032" y="484748"/>
                  </a:lnTo>
                  <a:lnTo>
                    <a:pt x="414329" y="454116"/>
                  </a:lnTo>
                  <a:lnTo>
                    <a:pt x="435607" y="423675"/>
                  </a:lnTo>
                  <a:lnTo>
                    <a:pt x="457763" y="391095"/>
                  </a:lnTo>
                  <a:lnTo>
                    <a:pt x="482850" y="360106"/>
                  </a:lnTo>
                  <a:lnTo>
                    <a:pt x="509875" y="330457"/>
                  </a:lnTo>
                  <a:lnTo>
                    <a:pt x="549959" y="288896"/>
                  </a:lnTo>
                  <a:lnTo>
                    <a:pt x="571134" y="267376"/>
                  </a:lnTo>
                  <a:lnTo>
                    <a:pt x="592610" y="248287"/>
                  </a:lnTo>
                  <a:lnTo>
                    <a:pt x="623788" y="221850"/>
                  </a:lnTo>
                  <a:lnTo>
                    <a:pt x="648198" y="205886"/>
                  </a:lnTo>
                  <a:lnTo>
                    <a:pt x="649301" y="206166"/>
                  </a:lnTo>
                  <a:lnTo>
                    <a:pt x="650039" y="207305"/>
                  </a:lnTo>
                  <a:lnTo>
                    <a:pt x="650529" y="209017"/>
                  </a:lnTo>
                  <a:lnTo>
                    <a:pt x="648533" y="215999"/>
                  </a:lnTo>
                  <a:lnTo>
                    <a:pt x="646669" y="220528"/>
                  </a:lnTo>
                  <a:lnTo>
                    <a:pt x="627319" y="249583"/>
                  </a:lnTo>
                  <a:lnTo>
                    <a:pt x="623953" y="257205"/>
                  </a:lnTo>
                  <a:lnTo>
                    <a:pt x="612592" y="270754"/>
                  </a:lnTo>
                  <a:lnTo>
                    <a:pt x="581544" y="299848"/>
                  </a:lnTo>
                  <a:lnTo>
                    <a:pt x="563497" y="317637"/>
                  </a:lnTo>
                  <a:lnTo>
                    <a:pt x="560449" y="318767"/>
                  </a:lnTo>
                  <a:lnTo>
                    <a:pt x="557465" y="318567"/>
                  </a:lnTo>
                  <a:lnTo>
                    <a:pt x="554523" y="317482"/>
                  </a:lnTo>
                  <a:lnTo>
                    <a:pt x="552562" y="315806"/>
                  </a:lnTo>
                  <a:lnTo>
                    <a:pt x="551255" y="313736"/>
                  </a:lnTo>
                  <a:lnTo>
                    <a:pt x="550383" y="311404"/>
                  </a:lnTo>
                  <a:lnTo>
                    <a:pt x="549156" y="299019"/>
                  </a:lnTo>
                  <a:lnTo>
                    <a:pt x="553949" y="283623"/>
                  </a:lnTo>
                  <a:lnTo>
                    <a:pt x="572548" y="247245"/>
                  </a:lnTo>
                  <a:lnTo>
                    <a:pt x="593506" y="216615"/>
                  </a:lnTo>
                  <a:lnTo>
                    <a:pt x="622364" y="178859"/>
                  </a:lnTo>
                  <a:lnTo>
                    <a:pt x="643953" y="154018"/>
                  </a:lnTo>
                  <a:lnTo>
                    <a:pt x="666248" y="131230"/>
                  </a:lnTo>
                  <a:lnTo>
                    <a:pt x="699268" y="102336"/>
                  </a:lnTo>
                  <a:lnTo>
                    <a:pt x="727573" y="77582"/>
                  </a:lnTo>
                  <a:lnTo>
                    <a:pt x="753104" y="63369"/>
                  </a:lnTo>
                  <a:lnTo>
                    <a:pt x="772205" y="54077"/>
                  </a:lnTo>
                  <a:lnTo>
                    <a:pt x="780717" y="51570"/>
                  </a:lnTo>
                  <a:lnTo>
                    <a:pt x="783368" y="51853"/>
                  </a:lnTo>
                  <a:lnTo>
                    <a:pt x="785136" y="52995"/>
                  </a:lnTo>
                  <a:lnTo>
                    <a:pt x="786313" y="54709"/>
                  </a:lnTo>
                  <a:lnTo>
                    <a:pt x="786147" y="56804"/>
                  </a:lnTo>
                  <a:lnTo>
                    <a:pt x="785082" y="59153"/>
                  </a:lnTo>
                  <a:lnTo>
                    <a:pt x="783420" y="61671"/>
                  </a:lnTo>
                  <a:lnTo>
                    <a:pt x="772005" y="86245"/>
                  </a:lnTo>
                  <a:lnTo>
                    <a:pt x="751029" y="110280"/>
                  </a:lnTo>
                  <a:lnTo>
                    <a:pt x="722060" y="135499"/>
                  </a:lnTo>
                  <a:lnTo>
                    <a:pt x="694956" y="160116"/>
                  </a:lnTo>
                  <a:lnTo>
                    <a:pt x="669781" y="178946"/>
                  </a:lnTo>
                  <a:lnTo>
                    <a:pt x="638701" y="199627"/>
                  </a:lnTo>
                  <a:lnTo>
                    <a:pt x="632165" y="201983"/>
                  </a:lnTo>
                  <a:lnTo>
                    <a:pt x="630993" y="201659"/>
                  </a:lnTo>
                  <a:lnTo>
                    <a:pt x="631165" y="200491"/>
                  </a:lnTo>
                  <a:lnTo>
                    <a:pt x="645949" y="177102"/>
                  </a:lnTo>
                  <a:lnTo>
                    <a:pt x="673814" y="142594"/>
                  </a:lnTo>
                  <a:lnTo>
                    <a:pt x="703415" y="117768"/>
                  </a:lnTo>
                  <a:lnTo>
                    <a:pt x="728553" y="100832"/>
                  </a:lnTo>
                  <a:lnTo>
                    <a:pt x="753061" y="86319"/>
                  </a:lnTo>
                  <a:lnTo>
                    <a:pt x="775701" y="74472"/>
                  </a:lnTo>
                  <a:lnTo>
                    <a:pt x="803559" y="63400"/>
                  </a:lnTo>
                  <a:lnTo>
                    <a:pt x="817830" y="60475"/>
                  </a:lnTo>
                  <a:lnTo>
                    <a:pt x="823350" y="60648"/>
                  </a:lnTo>
                  <a:lnTo>
                    <a:pt x="827983" y="61716"/>
                  </a:lnTo>
                  <a:lnTo>
                    <a:pt x="832023" y="63380"/>
                  </a:lnTo>
                  <a:lnTo>
                    <a:pt x="833764" y="66395"/>
                  </a:lnTo>
                  <a:lnTo>
                    <a:pt x="833973" y="70309"/>
                  </a:lnTo>
                  <a:lnTo>
                    <a:pt x="833159" y="74824"/>
                  </a:lnTo>
                  <a:lnTo>
                    <a:pt x="822913" y="94831"/>
                  </a:lnTo>
                  <a:lnTo>
                    <a:pt x="803261" y="123407"/>
                  </a:lnTo>
                  <a:lnTo>
                    <a:pt x="764177" y="169101"/>
                  </a:lnTo>
                  <a:lnTo>
                    <a:pt x="742223" y="198894"/>
                  </a:lnTo>
                  <a:lnTo>
                    <a:pt x="717227" y="226105"/>
                  </a:lnTo>
                  <a:lnTo>
                    <a:pt x="692148" y="250899"/>
                  </a:lnTo>
                  <a:lnTo>
                    <a:pt x="661963" y="284373"/>
                  </a:lnTo>
                  <a:lnTo>
                    <a:pt x="631244" y="313715"/>
                  </a:lnTo>
                  <a:lnTo>
                    <a:pt x="622500" y="324127"/>
                  </a:lnTo>
                  <a:lnTo>
                    <a:pt x="618835" y="326903"/>
                  </a:lnTo>
                  <a:lnTo>
                    <a:pt x="615439" y="328754"/>
                  </a:lnTo>
                  <a:lnTo>
                    <a:pt x="614128" y="329036"/>
                  </a:lnTo>
                  <a:lnTo>
                    <a:pt x="614206" y="328271"/>
                  </a:lnTo>
                  <a:lnTo>
                    <a:pt x="633526" y="291175"/>
                  </a:lnTo>
                  <a:lnTo>
                    <a:pt x="648915" y="273151"/>
                  </a:lnTo>
                  <a:lnTo>
                    <a:pt x="678999" y="244399"/>
                  </a:lnTo>
                  <a:lnTo>
                    <a:pt x="702780" y="222835"/>
                  </a:lnTo>
                  <a:lnTo>
                    <a:pt x="732399" y="200551"/>
                  </a:lnTo>
                  <a:lnTo>
                    <a:pt x="762073" y="180486"/>
                  </a:lnTo>
                  <a:lnTo>
                    <a:pt x="791136" y="162996"/>
                  </a:lnTo>
                  <a:lnTo>
                    <a:pt x="819928" y="148873"/>
                  </a:lnTo>
                  <a:lnTo>
                    <a:pt x="846060" y="138786"/>
                  </a:lnTo>
                  <a:lnTo>
                    <a:pt x="877111" y="130292"/>
                  </a:lnTo>
                  <a:lnTo>
                    <a:pt x="884779" y="129100"/>
                  </a:lnTo>
                  <a:lnTo>
                    <a:pt x="890842" y="129258"/>
                  </a:lnTo>
                  <a:lnTo>
                    <a:pt x="895838" y="130316"/>
                  </a:lnTo>
                  <a:lnTo>
                    <a:pt x="900119" y="131973"/>
                  </a:lnTo>
                  <a:lnTo>
                    <a:pt x="902022" y="134983"/>
                  </a:lnTo>
                  <a:lnTo>
                    <a:pt x="902338" y="138895"/>
                  </a:lnTo>
                  <a:lnTo>
                    <a:pt x="901596" y="143408"/>
                  </a:lnTo>
                  <a:lnTo>
                    <a:pt x="891451" y="163412"/>
                  </a:lnTo>
                  <a:lnTo>
                    <a:pt x="867278" y="196538"/>
                  </a:lnTo>
                  <a:lnTo>
                    <a:pt x="844245" y="222835"/>
                  </a:lnTo>
                  <a:lnTo>
                    <a:pt x="817179" y="252303"/>
                  </a:lnTo>
                  <a:lnTo>
                    <a:pt x="736474" y="344996"/>
                  </a:lnTo>
                  <a:lnTo>
                    <a:pt x="718630" y="363676"/>
                  </a:lnTo>
                  <a:lnTo>
                    <a:pt x="700067" y="381844"/>
                  </a:lnTo>
                  <a:lnTo>
                    <a:pt x="664518" y="415366"/>
                  </a:lnTo>
                  <a:lnTo>
                    <a:pt x="636019" y="442965"/>
                  </a:lnTo>
                  <a:lnTo>
                    <a:pt x="613192" y="462851"/>
                  </a:lnTo>
                  <a:lnTo>
                    <a:pt x="586816" y="482217"/>
                  </a:lnTo>
                  <a:lnTo>
                    <a:pt x="579806" y="486589"/>
                  </a:lnTo>
                  <a:lnTo>
                    <a:pt x="575132" y="488551"/>
                  </a:lnTo>
                  <a:lnTo>
                    <a:pt x="572016" y="488907"/>
                  </a:lnTo>
                  <a:lnTo>
                    <a:pt x="569939" y="488192"/>
                  </a:lnTo>
                  <a:lnTo>
                    <a:pt x="568554" y="485810"/>
                  </a:lnTo>
                  <a:lnTo>
                    <a:pt x="567015" y="478083"/>
                  </a:lnTo>
                  <a:lnTo>
                    <a:pt x="568510" y="472403"/>
                  </a:lnTo>
                  <a:lnTo>
                    <a:pt x="575252" y="458472"/>
                  </a:lnTo>
                  <a:lnTo>
                    <a:pt x="598857" y="430014"/>
                  </a:lnTo>
                  <a:lnTo>
                    <a:pt x="629982" y="392900"/>
                  </a:lnTo>
                  <a:lnTo>
                    <a:pt x="654641" y="365670"/>
                  </a:lnTo>
                  <a:lnTo>
                    <a:pt x="682429" y="337693"/>
                  </a:lnTo>
                  <a:lnTo>
                    <a:pt x="697840" y="323565"/>
                  </a:lnTo>
                  <a:lnTo>
                    <a:pt x="713828" y="309383"/>
                  </a:lnTo>
                  <a:lnTo>
                    <a:pt x="730203" y="297072"/>
                  </a:lnTo>
                  <a:lnTo>
                    <a:pt x="746835" y="286007"/>
                  </a:lnTo>
                  <a:lnTo>
                    <a:pt x="763637" y="275772"/>
                  </a:lnTo>
                  <a:lnTo>
                    <a:pt x="780555" y="266092"/>
                  </a:lnTo>
                  <a:lnTo>
                    <a:pt x="814590" y="247716"/>
                  </a:lnTo>
                  <a:lnTo>
                    <a:pt x="843687" y="235104"/>
                  </a:lnTo>
                  <a:lnTo>
                    <a:pt x="888860" y="219246"/>
                  </a:lnTo>
                  <a:lnTo>
                    <a:pt x="895469" y="218883"/>
                  </a:lnTo>
                  <a:lnTo>
                    <a:pt x="899874" y="220546"/>
                  </a:lnTo>
                  <a:lnTo>
                    <a:pt x="902811" y="223559"/>
                  </a:lnTo>
                  <a:lnTo>
                    <a:pt x="904769" y="227473"/>
                  </a:lnTo>
                  <a:lnTo>
                    <a:pt x="906945" y="236902"/>
                  </a:lnTo>
                  <a:lnTo>
                    <a:pt x="904667" y="243988"/>
                  </a:lnTo>
                  <a:lnTo>
                    <a:pt x="886857" y="273118"/>
                  </a:lnTo>
                  <a:lnTo>
                    <a:pt x="868186" y="298146"/>
                  </a:lnTo>
                  <a:lnTo>
                    <a:pt x="842107" y="327685"/>
                  </a:lnTo>
                  <a:lnTo>
                    <a:pt x="812419" y="359863"/>
                  </a:lnTo>
                  <a:lnTo>
                    <a:pt x="768931" y="409156"/>
                  </a:lnTo>
                  <a:lnTo>
                    <a:pt x="740210" y="439570"/>
                  </a:lnTo>
                  <a:lnTo>
                    <a:pt x="711570" y="466422"/>
                  </a:lnTo>
                  <a:lnTo>
                    <a:pt x="683918" y="490104"/>
                  </a:lnTo>
                  <a:lnTo>
                    <a:pt x="649788" y="517597"/>
                  </a:lnTo>
                  <a:lnTo>
                    <a:pt x="632373" y="531669"/>
                  </a:lnTo>
                  <a:lnTo>
                    <a:pt x="624590" y="535295"/>
                  </a:lnTo>
                  <a:lnTo>
                    <a:pt x="623086" y="535310"/>
                  </a:lnTo>
                  <a:lnTo>
                    <a:pt x="623036" y="534367"/>
                  </a:lnTo>
                  <a:lnTo>
                    <a:pt x="623954" y="532786"/>
                  </a:lnTo>
                  <a:lnTo>
                    <a:pt x="627335" y="515608"/>
                  </a:lnTo>
                  <a:lnTo>
                    <a:pt x="641277" y="491816"/>
                  </a:lnTo>
                  <a:lnTo>
                    <a:pt x="669644" y="456403"/>
                  </a:lnTo>
                  <a:lnTo>
                    <a:pt x="694495" y="432946"/>
                  </a:lnTo>
                  <a:lnTo>
                    <a:pt x="721414" y="407281"/>
                  </a:lnTo>
                  <a:lnTo>
                    <a:pt x="750206" y="380952"/>
                  </a:lnTo>
                  <a:lnTo>
                    <a:pt x="765884" y="368596"/>
                  </a:lnTo>
                  <a:lnTo>
                    <a:pt x="782053" y="356550"/>
                  </a:lnTo>
                  <a:lnTo>
                    <a:pt x="798546" y="345661"/>
                  </a:lnTo>
                  <a:lnTo>
                    <a:pt x="815256" y="335544"/>
                  </a:lnTo>
                  <a:lnTo>
                    <a:pt x="863540" y="307654"/>
                  </a:lnTo>
                  <a:lnTo>
                    <a:pt x="892430" y="291905"/>
                  </a:lnTo>
                  <a:lnTo>
                    <a:pt x="917971" y="281731"/>
                  </a:lnTo>
                  <a:lnTo>
                    <a:pt x="949219" y="275199"/>
                  </a:lnTo>
                  <a:lnTo>
                    <a:pt x="956662" y="275235"/>
                  </a:lnTo>
                  <a:lnTo>
                    <a:pt x="962578" y="276211"/>
                  </a:lnTo>
                  <a:lnTo>
                    <a:pt x="967473" y="277814"/>
                  </a:lnTo>
                  <a:lnTo>
                    <a:pt x="969784" y="280788"/>
                  </a:lnTo>
                  <a:lnTo>
                    <a:pt x="970373" y="284676"/>
                  </a:lnTo>
                  <a:lnTo>
                    <a:pt x="969813" y="289173"/>
                  </a:lnTo>
                  <a:lnTo>
                    <a:pt x="961570" y="301789"/>
                  </a:lnTo>
                  <a:lnTo>
                    <a:pt x="932995" y="337722"/>
                  </a:lnTo>
                  <a:lnTo>
                    <a:pt x="909012" y="361784"/>
                  </a:lnTo>
                  <a:lnTo>
                    <a:pt x="879302" y="388353"/>
                  </a:lnTo>
                  <a:lnTo>
                    <a:pt x="847049" y="416037"/>
                  </a:lnTo>
                  <a:lnTo>
                    <a:pt x="816204" y="444216"/>
                  </a:lnTo>
                  <a:lnTo>
                    <a:pt x="787572" y="470709"/>
                  </a:lnTo>
                  <a:lnTo>
                    <a:pt x="762146" y="492010"/>
                  </a:lnTo>
                  <a:lnTo>
                    <a:pt x="717620" y="525893"/>
                  </a:lnTo>
                  <a:lnTo>
                    <a:pt x="712728" y="529994"/>
                  </a:lnTo>
                  <a:lnTo>
                    <a:pt x="708515" y="531776"/>
                  </a:lnTo>
                  <a:lnTo>
                    <a:pt x="704753" y="532011"/>
                  </a:lnTo>
                  <a:lnTo>
                    <a:pt x="701292" y="531215"/>
                  </a:lnTo>
                  <a:lnTo>
                    <a:pt x="698986" y="529732"/>
                  </a:lnTo>
                  <a:lnTo>
                    <a:pt x="697447" y="527791"/>
                  </a:lnTo>
                  <a:lnTo>
                    <a:pt x="696423" y="525544"/>
                  </a:lnTo>
                  <a:lnTo>
                    <a:pt x="697644" y="522141"/>
                  </a:lnTo>
                  <a:lnTo>
                    <a:pt x="718417" y="488480"/>
                  </a:lnTo>
                  <a:lnTo>
                    <a:pt x="743829" y="457002"/>
                  </a:lnTo>
                  <a:lnTo>
                    <a:pt x="764613" y="434800"/>
                  </a:lnTo>
                  <a:lnTo>
                    <a:pt x="787503" y="412232"/>
                  </a:lnTo>
                  <a:lnTo>
                    <a:pt x="813551" y="389502"/>
                  </a:lnTo>
                  <a:lnTo>
                    <a:pt x="843543" y="366700"/>
                  </a:lnTo>
                  <a:lnTo>
                    <a:pt x="887478" y="334983"/>
                  </a:lnTo>
                  <a:lnTo>
                    <a:pt x="913547" y="317386"/>
                  </a:lnTo>
                  <a:lnTo>
                    <a:pt x="941008" y="303216"/>
                  </a:lnTo>
                  <a:lnTo>
                    <a:pt x="964008" y="293108"/>
                  </a:lnTo>
                  <a:lnTo>
                    <a:pt x="992955" y="283409"/>
                  </a:lnTo>
                  <a:lnTo>
                    <a:pt x="996297" y="284518"/>
                  </a:lnTo>
                  <a:lnTo>
                    <a:pt x="998527" y="287162"/>
                  </a:lnTo>
                  <a:lnTo>
                    <a:pt x="1000011" y="290830"/>
                  </a:lnTo>
                  <a:lnTo>
                    <a:pt x="998144" y="295180"/>
                  </a:lnTo>
                  <a:lnTo>
                    <a:pt x="972076" y="320930"/>
                  </a:lnTo>
                  <a:lnTo>
                    <a:pt x="951147" y="340668"/>
                  </a:lnTo>
                  <a:lnTo>
                    <a:pt x="925969" y="362141"/>
                  </a:lnTo>
                  <a:lnTo>
                    <a:pt x="896365" y="389464"/>
                  </a:lnTo>
                  <a:lnTo>
                    <a:pt x="880469" y="404752"/>
                  </a:lnTo>
                  <a:lnTo>
                    <a:pt x="845027" y="436977"/>
                  </a:lnTo>
                  <a:lnTo>
                    <a:pt x="808003" y="469398"/>
                  </a:lnTo>
                  <a:lnTo>
                    <a:pt x="720378" y="543506"/>
                  </a:lnTo>
                  <a:lnTo>
                    <a:pt x="691007" y="564686"/>
                  </a:lnTo>
                  <a:lnTo>
                    <a:pt x="655593" y="587320"/>
                  </a:lnTo>
                  <a:lnTo>
                    <a:pt x="632082" y="601011"/>
                  </a:lnTo>
                  <a:lnTo>
                    <a:pt x="627128" y="602933"/>
                  </a:lnTo>
                  <a:lnTo>
                    <a:pt x="623825" y="602309"/>
                  </a:lnTo>
                  <a:lnTo>
                    <a:pt x="621623" y="599988"/>
                  </a:lnTo>
                  <a:lnTo>
                    <a:pt x="620155" y="596536"/>
                  </a:lnTo>
                  <a:lnTo>
                    <a:pt x="620130" y="592329"/>
                  </a:lnTo>
                  <a:lnTo>
                    <a:pt x="629410" y="557272"/>
                  </a:lnTo>
                  <a:lnTo>
                    <a:pt x="646548" y="525645"/>
                  </a:lnTo>
                  <a:lnTo>
                    <a:pt x="669725" y="492144"/>
                  </a:lnTo>
                  <a:lnTo>
                    <a:pt x="688815" y="466929"/>
                  </a:lnTo>
                  <a:lnTo>
                    <a:pt x="710952" y="440799"/>
                  </a:lnTo>
                  <a:lnTo>
                    <a:pt x="736667" y="416486"/>
                  </a:lnTo>
                  <a:lnTo>
                    <a:pt x="763969" y="392980"/>
                  </a:lnTo>
                  <a:lnTo>
                    <a:pt x="791027" y="369833"/>
                  </a:lnTo>
                  <a:lnTo>
                    <a:pt x="815752" y="346846"/>
                  </a:lnTo>
                  <a:lnTo>
                    <a:pt x="846542" y="321585"/>
                  </a:lnTo>
                  <a:lnTo>
                    <a:pt x="874750" y="303780"/>
                  </a:lnTo>
                  <a:lnTo>
                    <a:pt x="885189" y="299829"/>
                  </a:lnTo>
                  <a:lnTo>
                    <a:pt x="885401" y="299275"/>
                  </a:lnTo>
                  <a:lnTo>
                    <a:pt x="884589" y="298905"/>
                  </a:lnTo>
                  <a:lnTo>
                    <a:pt x="869796" y="302936"/>
                  </a:lnTo>
                  <a:lnTo>
                    <a:pt x="855206" y="312669"/>
                  </a:lnTo>
                  <a:lnTo>
                    <a:pt x="837291" y="325567"/>
                  </a:lnTo>
                  <a:lnTo>
                    <a:pt x="813453" y="337649"/>
                  </a:lnTo>
                  <a:lnTo>
                    <a:pt x="743119" y="372415"/>
                  </a:lnTo>
                  <a:lnTo>
                    <a:pt x="722705" y="378791"/>
                  </a:lnTo>
                  <a:lnTo>
                    <a:pt x="713260" y="380491"/>
                  </a:lnTo>
                  <a:lnTo>
                    <a:pt x="706012" y="380672"/>
                  </a:lnTo>
                  <a:lnTo>
                    <a:pt x="700227" y="379840"/>
                  </a:lnTo>
                  <a:lnTo>
                    <a:pt x="695417" y="378333"/>
                  </a:lnTo>
                  <a:lnTo>
                    <a:pt x="691259" y="375423"/>
                  </a:lnTo>
                  <a:lnTo>
                    <a:pt x="684099" y="367110"/>
                  </a:lnTo>
                  <a:lnTo>
                    <a:pt x="681809" y="361274"/>
                  </a:lnTo>
                  <a:lnTo>
                    <a:pt x="679263" y="347169"/>
                  </a:lnTo>
                  <a:lnTo>
                    <a:pt x="680672" y="331375"/>
                  </a:lnTo>
                  <a:lnTo>
                    <a:pt x="685426" y="313878"/>
                  </a:lnTo>
                  <a:lnTo>
                    <a:pt x="698812" y="281655"/>
                  </a:lnTo>
                  <a:lnTo>
                    <a:pt x="709362" y="255903"/>
                  </a:lnTo>
                  <a:lnTo>
                    <a:pt x="730565" y="219180"/>
                  </a:lnTo>
                  <a:lnTo>
                    <a:pt x="759493" y="184170"/>
                  </a:lnTo>
                  <a:lnTo>
                    <a:pt x="787645" y="154217"/>
                  </a:lnTo>
                  <a:lnTo>
                    <a:pt x="829162" y="111961"/>
                  </a:lnTo>
                  <a:lnTo>
                    <a:pt x="829000" y="111164"/>
                  </a:lnTo>
                  <a:lnTo>
                    <a:pt x="827939" y="110633"/>
                  </a:lnTo>
                  <a:lnTo>
                    <a:pt x="826279" y="110279"/>
                  </a:lnTo>
                  <a:lnTo>
                    <a:pt x="810290" y="118883"/>
                  </a:lnTo>
                  <a:lnTo>
                    <a:pt x="782905" y="138048"/>
                  </a:lnTo>
                  <a:lnTo>
                    <a:pt x="750660" y="161824"/>
                  </a:lnTo>
                  <a:lnTo>
                    <a:pt x="725739" y="178514"/>
                  </a:lnTo>
                  <a:lnTo>
                    <a:pt x="699740" y="194505"/>
                  </a:lnTo>
                  <a:lnTo>
                    <a:pt x="675486" y="207962"/>
                  </a:lnTo>
                  <a:lnTo>
                    <a:pt x="644961" y="221697"/>
                  </a:lnTo>
                  <a:lnTo>
                    <a:pt x="622371" y="227249"/>
                  </a:lnTo>
                  <a:lnTo>
                    <a:pt x="616844" y="227075"/>
                  </a:lnTo>
                  <a:lnTo>
                    <a:pt x="612206" y="226007"/>
                  </a:lnTo>
                  <a:lnTo>
                    <a:pt x="608163" y="224343"/>
                  </a:lnTo>
                  <a:lnTo>
                    <a:pt x="605466" y="220376"/>
                  </a:lnTo>
                  <a:lnTo>
                    <a:pt x="602471" y="208347"/>
                  </a:lnTo>
                  <a:lnTo>
                    <a:pt x="602624" y="202092"/>
                  </a:lnTo>
                  <a:lnTo>
                    <a:pt x="605336" y="190062"/>
                  </a:lnTo>
                  <a:lnTo>
                    <a:pt x="628524" y="153128"/>
                  </a:lnTo>
                  <a:lnTo>
                    <a:pt x="652320" y="120360"/>
                  </a:lnTo>
                  <a:lnTo>
                    <a:pt x="678420" y="87474"/>
                  </a:lnTo>
                  <a:lnTo>
                    <a:pt x="727503" y="41468"/>
                  </a:lnTo>
                  <a:lnTo>
                    <a:pt x="754927" y="20483"/>
                  </a:lnTo>
                  <a:lnTo>
                    <a:pt x="767136" y="11208"/>
                  </a:lnTo>
                  <a:lnTo>
                    <a:pt x="773702" y="8704"/>
                  </a:lnTo>
                  <a:lnTo>
                    <a:pt x="774881" y="8989"/>
                  </a:lnTo>
                  <a:lnTo>
                    <a:pt x="774715" y="10131"/>
                  </a:lnTo>
                  <a:lnTo>
                    <a:pt x="773652" y="11845"/>
                  </a:lnTo>
                  <a:lnTo>
                    <a:pt x="747847" y="38836"/>
                  </a:lnTo>
                  <a:lnTo>
                    <a:pt x="718800" y="67024"/>
                  </a:lnTo>
                  <a:lnTo>
                    <a:pt x="688085" y="89384"/>
                  </a:lnTo>
                  <a:lnTo>
                    <a:pt x="658478" y="105360"/>
                  </a:lnTo>
                  <a:lnTo>
                    <a:pt x="650479" y="107700"/>
                  </a:lnTo>
                  <a:lnTo>
                    <a:pt x="647965" y="107371"/>
                  </a:lnTo>
                  <a:lnTo>
                    <a:pt x="646288" y="106199"/>
                  </a:lnTo>
                  <a:lnTo>
                    <a:pt x="645172" y="104466"/>
                  </a:lnTo>
                  <a:lnTo>
                    <a:pt x="645379" y="102358"/>
                  </a:lnTo>
                  <a:lnTo>
                    <a:pt x="646471" y="100000"/>
                  </a:lnTo>
                  <a:lnTo>
                    <a:pt x="659595" y="79736"/>
                  </a:lnTo>
                  <a:lnTo>
                    <a:pt x="687397" y="55347"/>
                  </a:lnTo>
                  <a:lnTo>
                    <a:pt x="704607" y="40704"/>
                  </a:lnTo>
                  <a:lnTo>
                    <a:pt x="734764" y="22703"/>
                  </a:lnTo>
                  <a:lnTo>
                    <a:pt x="762219" y="10913"/>
                  </a:lnTo>
                  <a:lnTo>
                    <a:pt x="792017" y="936"/>
                  </a:lnTo>
                  <a:lnTo>
                    <a:pt x="796616" y="0"/>
                  </a:lnTo>
                  <a:lnTo>
                    <a:pt x="800635" y="329"/>
                  </a:lnTo>
                  <a:lnTo>
                    <a:pt x="804267" y="1501"/>
                  </a:lnTo>
                  <a:lnTo>
                    <a:pt x="807641" y="3234"/>
                  </a:lnTo>
                  <a:lnTo>
                    <a:pt x="808937" y="5342"/>
                  </a:lnTo>
                  <a:lnTo>
                    <a:pt x="808848" y="7700"/>
                  </a:lnTo>
                  <a:lnTo>
                    <a:pt x="798418" y="28917"/>
                  </a:lnTo>
                  <a:lnTo>
                    <a:pt x="776660" y="61678"/>
                  </a:lnTo>
                  <a:lnTo>
                    <a:pt x="753361" y="90936"/>
                  </a:lnTo>
                  <a:lnTo>
                    <a:pt x="728361" y="120242"/>
                  </a:lnTo>
                  <a:lnTo>
                    <a:pt x="702856" y="150515"/>
                  </a:lnTo>
                  <a:lnTo>
                    <a:pt x="682280" y="175043"/>
                  </a:lnTo>
                  <a:lnTo>
                    <a:pt x="664558" y="199473"/>
                  </a:lnTo>
                  <a:lnTo>
                    <a:pt x="662071" y="206042"/>
                  </a:lnTo>
                  <a:lnTo>
                    <a:pt x="662361" y="207223"/>
                  </a:lnTo>
                  <a:lnTo>
                    <a:pt x="663506" y="207057"/>
                  </a:lnTo>
                  <a:lnTo>
                    <a:pt x="667319" y="204333"/>
                  </a:lnTo>
                  <a:lnTo>
                    <a:pt x="689387" y="187573"/>
                  </a:lnTo>
                  <a:lnTo>
                    <a:pt x="727642" y="165372"/>
                  </a:lnTo>
                  <a:lnTo>
                    <a:pt x="749481" y="150564"/>
                  </a:lnTo>
                  <a:lnTo>
                    <a:pt x="771888" y="136998"/>
                  </a:lnTo>
                  <a:lnTo>
                    <a:pt x="794545" y="125570"/>
                  </a:lnTo>
                  <a:lnTo>
                    <a:pt x="817316" y="117317"/>
                  </a:lnTo>
                  <a:lnTo>
                    <a:pt x="840137" y="113014"/>
                  </a:lnTo>
                  <a:lnTo>
                    <a:pt x="861073" y="112054"/>
                  </a:lnTo>
                  <a:lnTo>
                    <a:pt x="876729" y="114802"/>
                  </a:lnTo>
                  <a:lnTo>
                    <a:pt x="882619" y="117821"/>
                  </a:lnTo>
                  <a:lnTo>
                    <a:pt x="891702" y="126255"/>
                  </a:lnTo>
                  <a:lnTo>
                    <a:pt x="893553" y="131171"/>
                  </a:lnTo>
                  <a:lnTo>
                    <a:pt x="893835" y="136354"/>
                  </a:lnTo>
                  <a:lnTo>
                    <a:pt x="893069" y="141714"/>
                  </a:lnTo>
                  <a:lnTo>
                    <a:pt x="882892" y="167461"/>
                  </a:lnTo>
                  <a:lnTo>
                    <a:pt x="858708" y="203770"/>
                  </a:lnTo>
                  <a:lnTo>
                    <a:pt x="835673" y="233352"/>
                  </a:lnTo>
                  <a:lnTo>
                    <a:pt x="808607" y="265550"/>
                  </a:lnTo>
                  <a:lnTo>
                    <a:pt x="762192" y="315807"/>
                  </a:lnTo>
                  <a:lnTo>
                    <a:pt x="717853" y="365941"/>
                  </a:lnTo>
                  <a:lnTo>
                    <a:pt x="688932" y="396551"/>
                  </a:lnTo>
                  <a:lnTo>
                    <a:pt x="662746" y="420950"/>
                  </a:lnTo>
                  <a:lnTo>
                    <a:pt x="631661" y="448211"/>
                  </a:lnTo>
                  <a:lnTo>
                    <a:pt x="602614" y="475744"/>
                  </a:lnTo>
                  <a:lnTo>
                    <a:pt x="623594" y="449736"/>
                  </a:lnTo>
                  <a:lnTo>
                    <a:pt x="661906" y="415101"/>
                  </a:lnTo>
                  <a:lnTo>
                    <a:pt x="697453" y="380438"/>
                  </a:lnTo>
                  <a:lnTo>
                    <a:pt x="725268" y="354734"/>
                  </a:lnTo>
                  <a:lnTo>
                    <a:pt x="740688" y="342546"/>
                  </a:lnTo>
                  <a:lnTo>
                    <a:pt x="756682" y="330610"/>
                  </a:lnTo>
                  <a:lnTo>
                    <a:pt x="773060" y="319795"/>
                  </a:lnTo>
                  <a:lnTo>
                    <a:pt x="789693" y="309728"/>
                  </a:lnTo>
                  <a:lnTo>
                    <a:pt x="837868" y="281907"/>
                  </a:lnTo>
                  <a:lnTo>
                    <a:pt x="867686" y="266175"/>
                  </a:lnTo>
                  <a:lnTo>
                    <a:pt x="896813" y="256008"/>
                  </a:lnTo>
                  <a:lnTo>
                    <a:pt x="923093" y="248314"/>
                  </a:lnTo>
                  <a:lnTo>
                    <a:pt x="944615" y="243625"/>
                  </a:lnTo>
                  <a:lnTo>
                    <a:pt x="951689" y="243708"/>
                  </a:lnTo>
                  <a:lnTo>
                    <a:pt x="957356" y="244715"/>
                  </a:lnTo>
                  <a:lnTo>
                    <a:pt x="961134" y="246340"/>
                  </a:lnTo>
                  <a:lnTo>
                    <a:pt x="963654" y="248375"/>
                  </a:lnTo>
                  <a:lnTo>
                    <a:pt x="965334" y="250685"/>
                  </a:lnTo>
                  <a:lnTo>
                    <a:pt x="964548" y="255082"/>
                  </a:lnTo>
                  <a:lnTo>
                    <a:pt x="958595" y="267587"/>
                  </a:lnTo>
                  <a:lnTo>
                    <a:pt x="944520" y="282671"/>
                  </a:lnTo>
                  <a:lnTo>
                    <a:pt x="924612" y="301757"/>
                  </a:lnTo>
                  <a:lnTo>
                    <a:pt x="899888" y="329289"/>
                  </a:lnTo>
                  <a:lnTo>
                    <a:pt x="870485" y="358036"/>
                  </a:lnTo>
                  <a:lnTo>
                    <a:pt x="837414" y="387640"/>
                  </a:lnTo>
                  <a:lnTo>
                    <a:pt x="800491" y="419847"/>
                  </a:lnTo>
                  <a:lnTo>
                    <a:pt x="782263" y="436437"/>
                  </a:lnTo>
                  <a:lnTo>
                    <a:pt x="746770" y="470110"/>
                  </a:lnTo>
                  <a:lnTo>
                    <a:pt x="694658" y="521197"/>
                  </a:lnTo>
                  <a:lnTo>
                    <a:pt x="678369" y="536389"/>
                  </a:lnTo>
                  <a:lnTo>
                    <a:pt x="647573" y="563428"/>
                  </a:lnTo>
                  <a:lnTo>
                    <a:pt x="620550" y="583065"/>
                  </a:lnTo>
                  <a:lnTo>
                    <a:pt x="597744" y="598143"/>
                  </a:lnTo>
                  <a:lnTo>
                    <a:pt x="570122" y="618265"/>
                  </a:lnTo>
                  <a:lnTo>
                    <a:pt x="559762" y="622804"/>
                  </a:lnTo>
                  <a:lnTo>
                    <a:pt x="557959" y="622224"/>
                  </a:lnTo>
                  <a:lnTo>
                    <a:pt x="553417" y="619039"/>
                  </a:lnTo>
                  <a:lnTo>
                    <a:pt x="553730" y="614951"/>
                  </a:lnTo>
                  <a:lnTo>
                    <a:pt x="559157" y="602790"/>
                  </a:lnTo>
                  <a:lnTo>
                    <a:pt x="579117" y="571699"/>
                  </a:lnTo>
                  <a:lnTo>
                    <a:pt x="602438" y="545583"/>
                  </a:lnTo>
                  <a:lnTo>
                    <a:pt x="622398" y="524969"/>
                  </a:lnTo>
                  <a:lnTo>
                    <a:pt x="646509" y="503107"/>
                  </a:lnTo>
                  <a:lnTo>
                    <a:pt x="672147" y="480691"/>
                  </a:lnTo>
                  <a:lnTo>
                    <a:pt x="696242" y="458028"/>
                  </a:lnTo>
                  <a:lnTo>
                    <a:pt x="722191" y="437796"/>
                  </a:lnTo>
                  <a:lnTo>
                    <a:pt x="748646" y="421184"/>
                  </a:lnTo>
                  <a:lnTo>
                    <a:pt x="773104" y="410625"/>
                  </a:lnTo>
                  <a:lnTo>
                    <a:pt x="791594" y="400218"/>
                  </a:lnTo>
                  <a:lnTo>
                    <a:pt x="806162" y="391147"/>
                  </a:lnTo>
                  <a:lnTo>
                    <a:pt x="818986" y="387116"/>
                  </a:lnTo>
                  <a:lnTo>
                    <a:pt x="822216" y="387946"/>
                  </a:lnTo>
                  <a:lnTo>
                    <a:pt x="823417" y="390404"/>
                  </a:lnTo>
                  <a:lnTo>
                    <a:pt x="823264" y="393948"/>
                  </a:lnTo>
                  <a:lnTo>
                    <a:pt x="821258" y="397263"/>
                  </a:lnTo>
                  <a:lnTo>
                    <a:pt x="794572" y="425998"/>
                  </a:lnTo>
                  <a:lnTo>
                    <a:pt x="766183" y="456798"/>
                  </a:lnTo>
                  <a:lnTo>
                    <a:pt x="729090" y="494605"/>
                  </a:lnTo>
                  <a:lnTo>
                    <a:pt x="699325" y="521997"/>
                  </a:lnTo>
                  <a:lnTo>
                    <a:pt x="683386" y="535969"/>
                  </a:lnTo>
                  <a:lnTo>
                    <a:pt x="667046" y="550999"/>
                  </a:lnTo>
                  <a:lnTo>
                    <a:pt x="633650" y="582939"/>
                  </a:lnTo>
                  <a:lnTo>
                    <a:pt x="587268" y="628500"/>
                  </a:lnTo>
                  <a:lnTo>
                    <a:pt x="560411" y="652626"/>
                  </a:lnTo>
                  <a:lnTo>
                    <a:pt x="536727" y="672874"/>
                  </a:lnTo>
                  <a:lnTo>
                    <a:pt x="507328" y="698433"/>
                  </a:lnTo>
                  <a:lnTo>
                    <a:pt x="489320" y="708790"/>
                  </a:lnTo>
                  <a:lnTo>
                    <a:pt x="474333" y="714028"/>
                  </a:lnTo>
                  <a:lnTo>
                    <a:pt x="467670" y="715425"/>
                  </a:lnTo>
                  <a:lnTo>
                    <a:pt x="463228" y="715404"/>
                  </a:lnTo>
                  <a:lnTo>
                    <a:pt x="460266" y="714437"/>
                  </a:lnTo>
                  <a:lnTo>
                    <a:pt x="458291" y="712840"/>
                  </a:lnTo>
                  <a:lnTo>
                    <a:pt x="456975" y="710823"/>
                  </a:lnTo>
                  <a:lnTo>
                    <a:pt x="455512" y="706042"/>
                  </a:lnTo>
                  <a:lnTo>
                    <a:pt x="454688" y="688893"/>
                  </a:lnTo>
                  <a:lnTo>
                    <a:pt x="459577" y="671213"/>
                  </a:lnTo>
                  <a:lnTo>
                    <a:pt x="475578" y="637298"/>
                  </a:lnTo>
                  <a:lnTo>
                    <a:pt x="491403" y="610817"/>
                  </a:lnTo>
                  <a:lnTo>
                    <a:pt x="511136" y="583172"/>
                  </a:lnTo>
                  <a:lnTo>
                    <a:pt x="532607" y="555010"/>
                  </a:lnTo>
                  <a:lnTo>
                    <a:pt x="555802" y="526619"/>
                  </a:lnTo>
                  <a:lnTo>
                    <a:pt x="581985" y="498126"/>
                  </a:lnTo>
                  <a:lnTo>
                    <a:pt x="609498" y="472127"/>
                  </a:lnTo>
                  <a:lnTo>
                    <a:pt x="637600" y="448824"/>
                  </a:lnTo>
                  <a:lnTo>
                    <a:pt x="665966" y="428943"/>
                  </a:lnTo>
                  <a:lnTo>
                    <a:pt x="699608" y="406236"/>
                  </a:lnTo>
                  <a:lnTo>
                    <a:pt x="729731" y="382449"/>
                  </a:lnTo>
                  <a:lnTo>
                    <a:pt x="742155" y="374360"/>
                  </a:lnTo>
                  <a:lnTo>
                    <a:pt x="746230" y="372775"/>
                  </a:lnTo>
                  <a:lnTo>
                    <a:pt x="748946" y="372670"/>
                  </a:lnTo>
                  <a:lnTo>
                    <a:pt x="750758" y="373553"/>
                  </a:lnTo>
                  <a:lnTo>
                    <a:pt x="751012" y="375094"/>
                  </a:lnTo>
                  <a:lnTo>
                    <a:pt x="750230" y="377074"/>
                  </a:lnTo>
                  <a:lnTo>
                    <a:pt x="745868" y="382766"/>
                  </a:lnTo>
                  <a:lnTo>
                    <a:pt x="722465" y="407023"/>
                  </a:lnTo>
                  <a:lnTo>
                    <a:pt x="692537" y="439640"/>
                  </a:lnTo>
                  <a:lnTo>
                    <a:pt x="669744" y="465819"/>
                  </a:lnTo>
                  <a:lnTo>
                    <a:pt x="643739" y="493328"/>
                  </a:lnTo>
                  <a:lnTo>
                    <a:pt x="616306" y="518890"/>
                  </a:lnTo>
                  <a:lnTo>
                    <a:pt x="588238" y="542951"/>
                  </a:lnTo>
                  <a:lnTo>
                    <a:pt x="559889" y="566344"/>
                  </a:lnTo>
                  <a:lnTo>
                    <a:pt x="533955" y="584361"/>
                  </a:lnTo>
                  <a:lnTo>
                    <a:pt x="503013" y="602675"/>
                  </a:lnTo>
                  <a:lnTo>
                    <a:pt x="488357" y="609716"/>
                  </a:lnTo>
                  <a:lnTo>
                    <a:pt x="475492" y="612845"/>
                  </a:lnTo>
                  <a:lnTo>
                    <a:pt x="471300" y="612727"/>
                  </a:lnTo>
                  <a:lnTo>
                    <a:pt x="468505" y="611696"/>
                  </a:lnTo>
                  <a:lnTo>
                    <a:pt x="466642" y="610056"/>
                  </a:lnTo>
                  <a:lnTo>
                    <a:pt x="466352" y="607058"/>
                  </a:lnTo>
                  <a:lnTo>
                    <a:pt x="475173" y="578650"/>
                  </a:lnTo>
                  <a:lnTo>
                    <a:pt x="487714" y="550077"/>
                  </a:lnTo>
                  <a:lnTo>
                    <a:pt x="512596" y="517480"/>
                  </a:lnTo>
                  <a:lnTo>
                    <a:pt x="535795" y="492477"/>
                  </a:lnTo>
                  <a:lnTo>
                    <a:pt x="584943" y="442170"/>
                  </a:lnTo>
                  <a:lnTo>
                    <a:pt x="610812" y="421223"/>
                  </a:lnTo>
                  <a:lnTo>
                    <a:pt x="636280" y="402388"/>
                  </a:lnTo>
                  <a:lnTo>
                    <a:pt x="666682" y="377624"/>
                  </a:lnTo>
                  <a:lnTo>
                    <a:pt x="691883" y="364360"/>
                  </a:lnTo>
                  <a:lnTo>
                    <a:pt x="708743" y="358988"/>
                  </a:lnTo>
                  <a:lnTo>
                    <a:pt x="708716" y="360622"/>
                  </a:lnTo>
                  <a:lnTo>
                    <a:pt x="706144" y="367517"/>
                  </a:lnTo>
                  <a:lnTo>
                    <a:pt x="690241" y="391210"/>
                  </a:lnTo>
                  <a:lnTo>
                    <a:pt x="670311" y="411592"/>
                  </a:lnTo>
                  <a:lnTo>
                    <a:pt x="645578" y="434302"/>
                  </a:lnTo>
                  <a:lnTo>
                    <a:pt x="602974" y="475769"/>
                  </a:lnTo>
                  <a:lnTo>
                    <a:pt x="514920" y="563407"/>
                  </a:lnTo>
                  <a:lnTo>
                    <a:pt x="497584" y="581673"/>
                  </a:lnTo>
                  <a:lnTo>
                    <a:pt x="445883" y="638285"/>
                  </a:lnTo>
                  <a:lnTo>
                    <a:pt x="411530" y="674120"/>
                  </a:lnTo>
                  <a:lnTo>
                    <a:pt x="382292" y="701477"/>
                  </a:lnTo>
                  <a:lnTo>
                    <a:pt x="356597" y="723160"/>
                  </a:lnTo>
                  <a:lnTo>
                    <a:pt x="332477" y="742322"/>
                  </a:lnTo>
                  <a:lnTo>
                    <a:pt x="314137" y="752744"/>
                  </a:lnTo>
                  <a:lnTo>
                    <a:pt x="295642" y="758611"/>
                  </a:lnTo>
                  <a:lnTo>
                    <a:pt x="291393" y="759434"/>
                  </a:lnTo>
                  <a:lnTo>
                    <a:pt x="288559" y="759030"/>
                  </a:lnTo>
                  <a:lnTo>
                    <a:pt x="286670" y="757809"/>
                  </a:lnTo>
                  <a:lnTo>
                    <a:pt x="285410" y="756042"/>
                  </a:lnTo>
                  <a:lnTo>
                    <a:pt x="284012" y="748999"/>
                  </a:lnTo>
                  <a:lnTo>
                    <a:pt x="283638" y="744454"/>
                  </a:lnTo>
                  <a:lnTo>
                    <a:pt x="287664" y="719854"/>
                  </a:lnTo>
                  <a:lnTo>
                    <a:pt x="299440" y="683884"/>
                  </a:lnTo>
                  <a:lnTo>
                    <a:pt x="319546" y="647614"/>
                  </a:lnTo>
                  <a:lnTo>
                    <a:pt x="337917" y="621751"/>
                  </a:lnTo>
                  <a:lnTo>
                    <a:pt x="357830" y="594382"/>
                  </a:lnTo>
                  <a:lnTo>
                    <a:pt x="376206" y="566343"/>
                  </a:lnTo>
                  <a:lnTo>
                    <a:pt x="407167" y="528333"/>
                  </a:lnTo>
                  <a:lnTo>
                    <a:pt x="435919" y="497491"/>
                  </a:lnTo>
                  <a:lnTo>
                    <a:pt x="453774" y="484228"/>
                  </a:lnTo>
                  <a:lnTo>
                    <a:pt x="477351" y="468865"/>
                  </a:lnTo>
                  <a:lnTo>
                    <a:pt x="488381" y="460710"/>
                  </a:lnTo>
                  <a:lnTo>
                    <a:pt x="491323" y="459869"/>
                  </a:lnTo>
                  <a:lnTo>
                    <a:pt x="493284" y="460260"/>
                  </a:lnTo>
                  <a:lnTo>
                    <a:pt x="494591" y="461474"/>
                  </a:lnTo>
                  <a:lnTo>
                    <a:pt x="495462" y="463236"/>
                  </a:lnTo>
                  <a:lnTo>
                    <a:pt x="496043" y="465363"/>
                  </a:lnTo>
                  <a:lnTo>
                    <a:pt x="494148" y="472806"/>
                  </a:lnTo>
                  <a:lnTo>
                    <a:pt x="480609" y="506408"/>
                  </a:lnTo>
                  <a:lnTo>
                    <a:pt x="459585" y="536926"/>
                  </a:lnTo>
                  <a:lnTo>
                    <a:pt x="429649" y="570099"/>
                  </a:lnTo>
                  <a:lnTo>
                    <a:pt x="407808" y="592698"/>
                  </a:lnTo>
                  <a:lnTo>
                    <a:pt x="387940" y="617981"/>
                  </a:lnTo>
                  <a:lnTo>
                    <a:pt x="360690" y="653911"/>
                  </a:lnTo>
                  <a:lnTo>
                    <a:pt x="330433" y="687101"/>
                  </a:lnTo>
                  <a:lnTo>
                    <a:pt x="312956" y="710096"/>
                  </a:lnTo>
                  <a:lnTo>
                    <a:pt x="309602" y="712804"/>
                  </a:lnTo>
                  <a:lnTo>
                    <a:pt x="303336" y="715812"/>
                  </a:lnTo>
                  <a:lnTo>
                    <a:pt x="296358" y="717506"/>
                  </a:lnTo>
                  <a:lnTo>
                    <a:pt x="296632" y="717743"/>
                  </a:lnTo>
                  <a:lnTo>
                    <a:pt x="297767" y="717902"/>
                  </a:lnTo>
                  <a:lnTo>
                    <a:pt x="298524" y="716102"/>
                  </a:lnTo>
                  <a:lnTo>
                    <a:pt x="300541" y="704468"/>
                  </a:lnTo>
                  <a:lnTo>
                    <a:pt x="316461" y="668806"/>
                  </a:lnTo>
                  <a:lnTo>
                    <a:pt x="332103" y="637114"/>
                  </a:lnTo>
                  <a:lnTo>
                    <a:pt x="353353" y="599044"/>
                  </a:lnTo>
                  <a:lnTo>
                    <a:pt x="371993" y="571590"/>
                  </a:lnTo>
                  <a:lnTo>
                    <a:pt x="392978" y="543513"/>
                  </a:lnTo>
                  <a:lnTo>
                    <a:pt x="448825" y="472421"/>
                  </a:lnTo>
                  <a:lnTo>
                    <a:pt x="474114" y="443875"/>
                  </a:lnTo>
                  <a:lnTo>
                    <a:pt x="501230" y="415313"/>
                  </a:lnTo>
                  <a:lnTo>
                    <a:pt x="571653" y="343885"/>
                  </a:lnTo>
                  <a:lnTo>
                    <a:pt x="600142" y="317850"/>
                  </a:lnTo>
                  <a:lnTo>
                    <a:pt x="628680" y="292627"/>
                  </a:lnTo>
                  <a:lnTo>
                    <a:pt x="657238" y="265542"/>
                  </a:lnTo>
                  <a:lnTo>
                    <a:pt x="685806" y="242709"/>
                  </a:lnTo>
                  <a:lnTo>
                    <a:pt x="712473" y="223036"/>
                  </a:lnTo>
                  <a:lnTo>
                    <a:pt x="744503" y="195895"/>
                  </a:lnTo>
                  <a:lnTo>
                    <a:pt x="766500" y="178417"/>
                  </a:lnTo>
                  <a:lnTo>
                    <a:pt x="795753" y="161614"/>
                  </a:lnTo>
                  <a:lnTo>
                    <a:pt x="821258" y="146857"/>
                  </a:lnTo>
                  <a:lnTo>
                    <a:pt x="824683" y="145859"/>
                  </a:lnTo>
                  <a:lnTo>
                    <a:pt x="826967" y="146145"/>
                  </a:lnTo>
                  <a:lnTo>
                    <a:pt x="828488" y="147289"/>
                  </a:lnTo>
                  <a:lnTo>
                    <a:pt x="829503" y="149004"/>
                  </a:lnTo>
                  <a:lnTo>
                    <a:pt x="828274" y="152052"/>
                  </a:lnTo>
                  <a:lnTo>
                    <a:pt x="807491" y="185098"/>
                  </a:lnTo>
                  <a:lnTo>
                    <a:pt x="777525" y="216510"/>
                  </a:lnTo>
                  <a:lnTo>
                    <a:pt x="751966" y="243777"/>
                  </a:lnTo>
                  <a:lnTo>
                    <a:pt x="723779" y="273993"/>
                  </a:lnTo>
                  <a:lnTo>
                    <a:pt x="708263" y="288718"/>
                  </a:lnTo>
                  <a:lnTo>
                    <a:pt x="692203" y="303298"/>
                  </a:lnTo>
                  <a:lnTo>
                    <a:pt x="659118" y="332197"/>
                  </a:lnTo>
                  <a:lnTo>
                    <a:pt x="642295" y="346571"/>
                  </a:lnTo>
                  <a:lnTo>
                    <a:pt x="613442" y="375242"/>
                  </a:lnTo>
                  <a:lnTo>
                    <a:pt x="587918" y="401955"/>
                  </a:lnTo>
                  <a:lnTo>
                    <a:pt x="563874" y="423352"/>
                  </a:lnTo>
                  <a:lnTo>
                    <a:pt x="533468" y="446912"/>
                  </a:lnTo>
                  <a:lnTo>
                    <a:pt x="511283" y="464144"/>
                  </a:lnTo>
                  <a:lnTo>
                    <a:pt x="499246" y="468895"/>
                  </a:lnTo>
                  <a:lnTo>
                    <a:pt x="498566" y="467231"/>
                  </a:lnTo>
                  <a:lnTo>
                    <a:pt x="497809" y="460301"/>
                  </a:lnTo>
                  <a:lnTo>
                    <a:pt x="502554" y="448331"/>
                  </a:lnTo>
                  <a:lnTo>
                    <a:pt x="521121" y="412812"/>
                  </a:lnTo>
                  <a:lnTo>
                    <a:pt x="546624" y="375739"/>
                  </a:lnTo>
                  <a:lnTo>
                    <a:pt x="573760" y="339142"/>
                  </a:lnTo>
                  <a:lnTo>
                    <a:pt x="598856" y="313203"/>
                  </a:lnTo>
                  <a:lnTo>
                    <a:pt x="628109" y="286752"/>
                  </a:lnTo>
                  <a:lnTo>
                    <a:pt x="656983" y="262295"/>
                  </a:lnTo>
                  <a:lnTo>
                    <a:pt x="685693" y="241266"/>
                  </a:lnTo>
                  <a:lnTo>
                    <a:pt x="733827" y="209033"/>
                  </a:lnTo>
                  <a:lnTo>
                    <a:pt x="761942" y="194815"/>
                  </a:lnTo>
                  <a:lnTo>
                    <a:pt x="783820" y="184570"/>
                  </a:lnTo>
                  <a:lnTo>
                    <a:pt x="788294" y="183383"/>
                  </a:lnTo>
                  <a:lnTo>
                    <a:pt x="791276" y="183544"/>
                  </a:lnTo>
                  <a:lnTo>
                    <a:pt x="793265" y="184604"/>
                  </a:lnTo>
                  <a:lnTo>
                    <a:pt x="794591" y="187215"/>
                  </a:lnTo>
                  <a:lnTo>
                    <a:pt x="796064" y="195197"/>
                  </a:lnTo>
                  <a:lnTo>
                    <a:pt x="794551" y="200945"/>
                  </a:lnTo>
                  <a:lnTo>
                    <a:pt x="782368" y="223640"/>
                  </a:lnTo>
                  <a:lnTo>
                    <a:pt x="759181" y="255023"/>
                  </a:lnTo>
                  <a:lnTo>
                    <a:pt x="735876" y="280579"/>
                  </a:lnTo>
                  <a:lnTo>
                    <a:pt x="695981" y="321742"/>
                  </a:lnTo>
                  <a:lnTo>
                    <a:pt x="670640" y="349919"/>
                  </a:lnTo>
                  <a:lnTo>
                    <a:pt x="646677" y="376412"/>
                  </a:lnTo>
                  <a:lnTo>
                    <a:pt x="623326" y="397712"/>
                  </a:lnTo>
                  <a:lnTo>
                    <a:pt x="593311" y="425769"/>
                  </a:lnTo>
                  <a:lnTo>
                    <a:pt x="570871" y="443078"/>
                  </a:lnTo>
                  <a:lnTo>
                    <a:pt x="560742" y="448296"/>
                  </a:lnTo>
                  <a:lnTo>
                    <a:pt x="556709" y="449688"/>
                  </a:lnTo>
                  <a:lnTo>
                    <a:pt x="554972" y="449663"/>
                  </a:lnTo>
                  <a:lnTo>
                    <a:pt x="554765" y="448694"/>
                  </a:lnTo>
                  <a:lnTo>
                    <a:pt x="555582" y="447096"/>
                  </a:lnTo>
                  <a:lnTo>
                    <a:pt x="579535" y="415776"/>
                  </a:lnTo>
                  <a:lnTo>
                    <a:pt x="609671" y="383416"/>
                  </a:lnTo>
                  <a:lnTo>
                    <a:pt x="637208" y="358033"/>
                  </a:lnTo>
                  <a:lnTo>
                    <a:pt x="659440" y="340966"/>
                  </a:lnTo>
                  <a:lnTo>
                    <a:pt x="685198" y="323856"/>
                  </a:lnTo>
                  <a:lnTo>
                    <a:pt x="709980" y="309266"/>
                  </a:lnTo>
                  <a:lnTo>
                    <a:pt x="732741" y="297384"/>
                  </a:lnTo>
                  <a:lnTo>
                    <a:pt x="760669" y="286293"/>
                  </a:lnTo>
                  <a:lnTo>
                    <a:pt x="774955" y="283364"/>
                  </a:lnTo>
                  <a:lnTo>
                    <a:pt x="780479" y="283535"/>
                  </a:lnTo>
                  <a:lnTo>
                    <a:pt x="785114" y="284602"/>
                  </a:lnTo>
                  <a:lnTo>
                    <a:pt x="789157" y="286266"/>
                  </a:lnTo>
                  <a:lnTo>
                    <a:pt x="791852" y="289280"/>
                  </a:lnTo>
                  <a:lnTo>
                    <a:pt x="793648" y="293195"/>
                  </a:lnTo>
                  <a:lnTo>
                    <a:pt x="794847" y="297709"/>
                  </a:lnTo>
                  <a:lnTo>
                    <a:pt x="792787" y="304529"/>
                  </a:lnTo>
                  <a:lnTo>
                    <a:pt x="777190" y="332331"/>
                  </a:lnTo>
                  <a:lnTo>
                    <a:pt x="757223" y="365650"/>
                  </a:lnTo>
                  <a:lnTo>
                    <a:pt x="735005" y="391659"/>
                  </a:lnTo>
                  <a:lnTo>
                    <a:pt x="709257" y="416554"/>
                  </a:lnTo>
                  <a:lnTo>
                    <a:pt x="682890" y="441270"/>
                  </a:lnTo>
                  <a:lnTo>
                    <a:pt x="658471" y="468130"/>
                  </a:lnTo>
                  <a:lnTo>
                    <a:pt x="634919" y="490863"/>
                  </a:lnTo>
                  <a:lnTo>
                    <a:pt x="605320" y="517187"/>
                  </a:lnTo>
                  <a:lnTo>
                    <a:pt x="591928" y="530764"/>
                  </a:lnTo>
                  <a:lnTo>
                    <a:pt x="565785" y="5639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5061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y&gt;-x+3</a:t>
            </a:r>
            <a:br>
              <a:rPr lang="en-US" dirty="0" smtClean="0"/>
            </a:br>
            <a:r>
              <a:rPr lang="en-US" dirty="0" smtClean="0"/>
              <a:t>y&lt;2x+3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05000"/>
            <a:ext cx="4457144" cy="4471430"/>
          </a:xfrm>
        </p:spPr>
      </p:pic>
      <p:sp>
        <p:nvSpPr>
          <p:cNvPr id="3" name="SMARTPenAnnotation334"/>
          <p:cNvSpPr/>
          <p:nvPr/>
        </p:nvSpPr>
        <p:spPr>
          <a:xfrm>
            <a:off x="6663693" y="3523297"/>
            <a:ext cx="51420" cy="42851"/>
          </a:xfrm>
          <a:custGeom>
            <a:avLst/>
            <a:gdLst/>
            <a:ahLst/>
            <a:cxnLst/>
            <a:rect l="0" t="0" r="0" b="0"/>
            <a:pathLst>
              <a:path w="51420" h="42851">
                <a:moveTo>
                  <a:pt x="34287" y="0"/>
                </a:moveTo>
                <a:lnTo>
                  <a:pt x="34287" y="4551"/>
                </a:lnTo>
                <a:lnTo>
                  <a:pt x="35239" y="5892"/>
                </a:lnTo>
                <a:lnTo>
                  <a:pt x="36827" y="6785"/>
                </a:lnTo>
                <a:lnTo>
                  <a:pt x="41668" y="8219"/>
                </a:lnTo>
                <a:lnTo>
                  <a:pt x="42065" y="9290"/>
                </a:lnTo>
                <a:lnTo>
                  <a:pt x="42330" y="10956"/>
                </a:lnTo>
                <a:lnTo>
                  <a:pt x="42506" y="13019"/>
                </a:lnTo>
                <a:lnTo>
                  <a:pt x="42624" y="15347"/>
                </a:lnTo>
                <a:lnTo>
                  <a:pt x="42828" y="24164"/>
                </a:lnTo>
                <a:lnTo>
                  <a:pt x="42850" y="29808"/>
                </a:lnTo>
                <a:lnTo>
                  <a:pt x="41900" y="32254"/>
                </a:lnTo>
                <a:lnTo>
                  <a:pt x="40315" y="34838"/>
                </a:lnTo>
                <a:lnTo>
                  <a:pt x="35477" y="41278"/>
                </a:lnTo>
                <a:lnTo>
                  <a:pt x="34128" y="41806"/>
                </a:lnTo>
                <a:lnTo>
                  <a:pt x="32276" y="42158"/>
                </a:lnTo>
                <a:lnTo>
                  <a:pt x="27011" y="42724"/>
                </a:lnTo>
                <a:lnTo>
                  <a:pt x="25625" y="42770"/>
                </a:lnTo>
                <a:lnTo>
                  <a:pt x="18447" y="42850"/>
                </a:lnTo>
                <a:lnTo>
                  <a:pt x="17059" y="41902"/>
                </a:lnTo>
                <a:lnTo>
                  <a:pt x="15182" y="40317"/>
                </a:lnTo>
                <a:lnTo>
                  <a:pt x="9875" y="35481"/>
                </a:lnTo>
                <a:lnTo>
                  <a:pt x="9440" y="34131"/>
                </a:lnTo>
                <a:lnTo>
                  <a:pt x="9150" y="32279"/>
                </a:lnTo>
                <a:lnTo>
                  <a:pt x="8684" y="27014"/>
                </a:lnTo>
                <a:lnTo>
                  <a:pt x="8646" y="25629"/>
                </a:lnTo>
                <a:lnTo>
                  <a:pt x="8570" y="1659"/>
                </a:lnTo>
                <a:lnTo>
                  <a:pt x="9522" y="1106"/>
                </a:lnTo>
                <a:lnTo>
                  <a:pt x="11110" y="737"/>
                </a:lnTo>
                <a:lnTo>
                  <a:pt x="13120" y="492"/>
                </a:lnTo>
                <a:lnTo>
                  <a:pt x="15414" y="328"/>
                </a:lnTo>
                <a:lnTo>
                  <a:pt x="17895" y="218"/>
                </a:lnTo>
                <a:lnTo>
                  <a:pt x="24170" y="43"/>
                </a:lnTo>
                <a:lnTo>
                  <a:pt x="46102" y="0"/>
                </a:lnTo>
                <a:lnTo>
                  <a:pt x="47878" y="953"/>
                </a:lnTo>
                <a:lnTo>
                  <a:pt x="49063" y="2540"/>
                </a:lnTo>
                <a:lnTo>
                  <a:pt x="50964" y="7381"/>
                </a:lnTo>
                <a:lnTo>
                  <a:pt x="51120" y="8731"/>
                </a:lnTo>
                <a:lnTo>
                  <a:pt x="51224" y="10583"/>
                </a:lnTo>
                <a:lnTo>
                  <a:pt x="51390" y="15849"/>
                </a:lnTo>
                <a:lnTo>
                  <a:pt x="51419" y="21312"/>
                </a:lnTo>
                <a:lnTo>
                  <a:pt x="50471" y="22781"/>
                </a:lnTo>
                <a:lnTo>
                  <a:pt x="48886" y="23759"/>
                </a:lnTo>
                <a:lnTo>
                  <a:pt x="46878" y="24412"/>
                </a:lnTo>
                <a:lnTo>
                  <a:pt x="44585" y="25800"/>
                </a:lnTo>
                <a:lnTo>
                  <a:pt x="42105" y="27678"/>
                </a:lnTo>
                <a:lnTo>
                  <a:pt x="39499" y="29882"/>
                </a:lnTo>
                <a:lnTo>
                  <a:pt x="37761" y="32304"/>
                </a:lnTo>
                <a:lnTo>
                  <a:pt x="36604" y="34871"/>
                </a:lnTo>
                <a:lnTo>
                  <a:pt x="35831" y="37535"/>
                </a:lnTo>
                <a:lnTo>
                  <a:pt x="34364" y="39311"/>
                </a:lnTo>
                <a:lnTo>
                  <a:pt x="32433" y="40495"/>
                </a:lnTo>
                <a:lnTo>
                  <a:pt x="30193" y="41284"/>
                </a:lnTo>
                <a:lnTo>
                  <a:pt x="27748" y="41810"/>
                </a:lnTo>
                <a:lnTo>
                  <a:pt x="25165" y="42161"/>
                </a:lnTo>
                <a:lnTo>
                  <a:pt x="22491" y="42395"/>
                </a:lnTo>
                <a:lnTo>
                  <a:pt x="19755" y="42551"/>
                </a:lnTo>
                <a:lnTo>
                  <a:pt x="14176" y="42724"/>
                </a:lnTo>
                <a:lnTo>
                  <a:pt x="12307" y="41818"/>
                </a:lnTo>
                <a:lnTo>
                  <a:pt x="11061" y="40261"/>
                </a:lnTo>
                <a:lnTo>
                  <a:pt x="10230" y="38271"/>
                </a:lnTo>
                <a:lnTo>
                  <a:pt x="8724" y="36944"/>
                </a:lnTo>
                <a:lnTo>
                  <a:pt x="6768" y="36059"/>
                </a:lnTo>
                <a:lnTo>
                  <a:pt x="4510" y="35470"/>
                </a:lnTo>
                <a:lnTo>
                  <a:pt x="3006" y="34124"/>
                </a:lnTo>
                <a:lnTo>
                  <a:pt x="2003" y="32274"/>
                </a:lnTo>
                <a:lnTo>
                  <a:pt x="393" y="27013"/>
                </a:lnTo>
                <a:lnTo>
                  <a:pt x="261" y="25629"/>
                </a:lnTo>
                <a:lnTo>
                  <a:pt x="173" y="23753"/>
                </a:lnTo>
                <a:lnTo>
                  <a:pt x="31" y="18451"/>
                </a:lnTo>
                <a:lnTo>
                  <a:pt x="0" y="9879"/>
                </a:lnTo>
                <a:lnTo>
                  <a:pt x="952" y="9443"/>
                </a:lnTo>
                <a:lnTo>
                  <a:pt x="2538" y="9153"/>
                </a:lnTo>
                <a:lnTo>
                  <a:pt x="7378" y="8687"/>
                </a:lnTo>
                <a:lnTo>
                  <a:pt x="8728" y="8649"/>
                </a:lnTo>
                <a:lnTo>
                  <a:pt x="29798" y="8574"/>
                </a:lnTo>
                <a:lnTo>
                  <a:pt x="31294" y="9526"/>
                </a:lnTo>
                <a:lnTo>
                  <a:pt x="32292" y="11113"/>
                </a:lnTo>
                <a:lnTo>
                  <a:pt x="32957" y="13124"/>
                </a:lnTo>
                <a:lnTo>
                  <a:pt x="34353" y="14464"/>
                </a:lnTo>
                <a:lnTo>
                  <a:pt x="36236" y="15358"/>
                </a:lnTo>
                <a:lnTo>
                  <a:pt x="38443" y="15954"/>
                </a:lnTo>
                <a:lnTo>
                  <a:pt x="39915" y="17303"/>
                </a:lnTo>
                <a:lnTo>
                  <a:pt x="40897" y="19156"/>
                </a:lnTo>
                <a:lnTo>
                  <a:pt x="42852" y="25695"/>
                </a:lnTo>
                <a:lnTo>
                  <a:pt x="42856" y="25708"/>
                </a:lnTo>
                <a:lnTo>
                  <a:pt x="35478" y="25717"/>
                </a:lnTo>
                <a:lnTo>
                  <a:pt x="34128" y="24765"/>
                </a:lnTo>
                <a:lnTo>
                  <a:pt x="32276" y="23178"/>
                </a:lnTo>
                <a:lnTo>
                  <a:pt x="27011" y="18337"/>
                </a:lnTo>
                <a:lnTo>
                  <a:pt x="17141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5"/>
          <p:cNvSpPr/>
          <p:nvPr/>
        </p:nvSpPr>
        <p:spPr>
          <a:xfrm>
            <a:off x="6869537" y="3711892"/>
            <a:ext cx="59889" cy="34288"/>
          </a:xfrm>
          <a:custGeom>
            <a:avLst/>
            <a:gdLst/>
            <a:ahLst/>
            <a:cxnLst/>
            <a:rect l="0" t="0" r="0" b="0"/>
            <a:pathLst>
              <a:path w="59889" h="34288">
                <a:moveTo>
                  <a:pt x="8465" y="0"/>
                </a:moveTo>
                <a:lnTo>
                  <a:pt x="16684" y="0"/>
                </a:lnTo>
                <a:lnTo>
                  <a:pt x="16802" y="953"/>
                </a:lnTo>
                <a:lnTo>
                  <a:pt x="16881" y="2540"/>
                </a:lnTo>
                <a:lnTo>
                  <a:pt x="16933" y="4551"/>
                </a:lnTo>
                <a:lnTo>
                  <a:pt x="17920" y="5891"/>
                </a:lnTo>
                <a:lnTo>
                  <a:pt x="19531" y="6785"/>
                </a:lnTo>
                <a:lnTo>
                  <a:pt x="24410" y="8220"/>
                </a:lnTo>
                <a:lnTo>
                  <a:pt x="25763" y="9290"/>
                </a:lnTo>
                <a:lnTo>
                  <a:pt x="27617" y="10956"/>
                </a:lnTo>
                <a:lnTo>
                  <a:pt x="34069" y="17038"/>
                </a:lnTo>
                <a:lnTo>
                  <a:pt x="33154" y="17074"/>
                </a:lnTo>
                <a:lnTo>
                  <a:pt x="29598" y="17113"/>
                </a:lnTo>
                <a:lnTo>
                  <a:pt x="28269" y="18076"/>
                </a:lnTo>
                <a:lnTo>
                  <a:pt x="27383" y="19671"/>
                </a:lnTo>
                <a:lnTo>
                  <a:pt x="26792" y="21687"/>
                </a:lnTo>
                <a:lnTo>
                  <a:pt x="25446" y="23030"/>
                </a:lnTo>
                <a:lnTo>
                  <a:pt x="23595" y="23926"/>
                </a:lnTo>
                <a:lnTo>
                  <a:pt x="17421" y="25613"/>
                </a:lnTo>
                <a:lnTo>
                  <a:pt x="16341" y="25648"/>
                </a:lnTo>
                <a:lnTo>
                  <a:pt x="12601" y="25687"/>
                </a:lnTo>
                <a:lnTo>
                  <a:pt x="11222" y="24745"/>
                </a:lnTo>
                <a:lnTo>
                  <a:pt x="10303" y="23164"/>
                </a:lnTo>
                <a:lnTo>
                  <a:pt x="8828" y="18334"/>
                </a:lnTo>
                <a:lnTo>
                  <a:pt x="7754" y="17938"/>
                </a:lnTo>
                <a:lnTo>
                  <a:pt x="6086" y="17674"/>
                </a:lnTo>
                <a:lnTo>
                  <a:pt x="1116" y="17249"/>
                </a:lnTo>
                <a:lnTo>
                  <a:pt x="708" y="16262"/>
                </a:lnTo>
                <a:lnTo>
                  <a:pt x="436" y="14651"/>
                </a:lnTo>
                <a:lnTo>
                  <a:pt x="0" y="9773"/>
                </a:lnTo>
                <a:lnTo>
                  <a:pt x="917" y="9373"/>
                </a:lnTo>
                <a:lnTo>
                  <a:pt x="2480" y="9106"/>
                </a:lnTo>
                <a:lnTo>
                  <a:pt x="4475" y="8928"/>
                </a:lnTo>
                <a:lnTo>
                  <a:pt x="6758" y="7857"/>
                </a:lnTo>
                <a:lnTo>
                  <a:pt x="9232" y="6191"/>
                </a:lnTo>
                <a:lnTo>
                  <a:pt x="15496" y="1223"/>
                </a:lnTo>
                <a:lnTo>
                  <a:pt x="16962" y="815"/>
                </a:lnTo>
                <a:lnTo>
                  <a:pt x="18892" y="544"/>
                </a:lnTo>
                <a:lnTo>
                  <a:pt x="21132" y="362"/>
                </a:lnTo>
                <a:lnTo>
                  <a:pt x="23577" y="241"/>
                </a:lnTo>
                <a:lnTo>
                  <a:pt x="28834" y="108"/>
                </a:lnTo>
                <a:lnTo>
                  <a:pt x="46814" y="3"/>
                </a:lnTo>
                <a:lnTo>
                  <a:pt x="49270" y="955"/>
                </a:lnTo>
                <a:lnTo>
                  <a:pt x="51862" y="2541"/>
                </a:lnTo>
                <a:lnTo>
                  <a:pt x="59429" y="8220"/>
                </a:lnTo>
                <a:lnTo>
                  <a:pt x="59586" y="9290"/>
                </a:lnTo>
                <a:lnTo>
                  <a:pt x="59691" y="10956"/>
                </a:lnTo>
                <a:lnTo>
                  <a:pt x="59807" y="15347"/>
                </a:lnTo>
                <a:lnTo>
                  <a:pt x="59888" y="24164"/>
                </a:lnTo>
                <a:lnTo>
                  <a:pt x="58940" y="25634"/>
                </a:lnTo>
                <a:lnTo>
                  <a:pt x="57354" y="27567"/>
                </a:lnTo>
                <a:lnTo>
                  <a:pt x="55345" y="29808"/>
                </a:lnTo>
                <a:lnTo>
                  <a:pt x="53054" y="31302"/>
                </a:lnTo>
                <a:lnTo>
                  <a:pt x="50573" y="32298"/>
                </a:lnTo>
                <a:lnTo>
                  <a:pt x="44299" y="33897"/>
                </a:lnTo>
                <a:lnTo>
                  <a:pt x="42832" y="34028"/>
                </a:lnTo>
                <a:lnTo>
                  <a:pt x="40901" y="34115"/>
                </a:lnTo>
                <a:lnTo>
                  <a:pt x="35509" y="34256"/>
                </a:lnTo>
                <a:lnTo>
                  <a:pt x="26918" y="34287"/>
                </a:lnTo>
                <a:lnTo>
                  <a:pt x="25529" y="33336"/>
                </a:lnTo>
                <a:lnTo>
                  <a:pt x="23652" y="31749"/>
                </a:lnTo>
                <a:lnTo>
                  <a:pt x="18344" y="26909"/>
                </a:lnTo>
                <a:lnTo>
                  <a:pt x="17909" y="25559"/>
                </a:lnTo>
                <a:lnTo>
                  <a:pt x="17618" y="23707"/>
                </a:lnTo>
                <a:lnTo>
                  <a:pt x="17038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6"/>
          <p:cNvSpPr/>
          <p:nvPr/>
        </p:nvSpPr>
        <p:spPr>
          <a:xfrm>
            <a:off x="7084204" y="3900487"/>
            <a:ext cx="50850" cy="60008"/>
          </a:xfrm>
          <a:custGeom>
            <a:avLst/>
            <a:gdLst/>
            <a:ahLst/>
            <a:cxnLst/>
            <a:rect l="0" t="0" r="0" b="0"/>
            <a:pathLst>
              <a:path w="50850" h="60008">
                <a:moveTo>
                  <a:pt x="25255" y="0"/>
                </a:moveTo>
                <a:lnTo>
                  <a:pt x="29806" y="0"/>
                </a:lnTo>
                <a:lnTo>
                  <a:pt x="31147" y="953"/>
                </a:lnTo>
                <a:lnTo>
                  <a:pt x="32041" y="2540"/>
                </a:lnTo>
                <a:lnTo>
                  <a:pt x="33475" y="7381"/>
                </a:lnTo>
                <a:lnTo>
                  <a:pt x="34545" y="7778"/>
                </a:lnTo>
                <a:lnTo>
                  <a:pt x="36211" y="8043"/>
                </a:lnTo>
                <a:lnTo>
                  <a:pt x="42039" y="8542"/>
                </a:lnTo>
                <a:lnTo>
                  <a:pt x="42159" y="9504"/>
                </a:lnTo>
                <a:lnTo>
                  <a:pt x="42240" y="11099"/>
                </a:lnTo>
                <a:lnTo>
                  <a:pt x="42329" y="15410"/>
                </a:lnTo>
                <a:lnTo>
                  <a:pt x="42400" y="32963"/>
                </a:lnTo>
                <a:lnTo>
                  <a:pt x="41447" y="34358"/>
                </a:lnTo>
                <a:lnTo>
                  <a:pt x="39860" y="36240"/>
                </a:lnTo>
                <a:lnTo>
                  <a:pt x="35020" y="41554"/>
                </a:lnTo>
                <a:lnTo>
                  <a:pt x="33670" y="41990"/>
                </a:lnTo>
                <a:lnTo>
                  <a:pt x="31818" y="42281"/>
                </a:lnTo>
                <a:lnTo>
                  <a:pt x="29631" y="42475"/>
                </a:lnTo>
                <a:lnTo>
                  <a:pt x="27220" y="42604"/>
                </a:lnTo>
                <a:lnTo>
                  <a:pt x="18259" y="42828"/>
                </a:lnTo>
                <a:lnTo>
                  <a:pt x="17733" y="41887"/>
                </a:lnTo>
                <a:lnTo>
                  <a:pt x="17384" y="40307"/>
                </a:lnTo>
                <a:lnTo>
                  <a:pt x="17150" y="38302"/>
                </a:lnTo>
                <a:lnTo>
                  <a:pt x="16042" y="36964"/>
                </a:lnTo>
                <a:lnTo>
                  <a:pt x="14351" y="36073"/>
                </a:lnTo>
                <a:lnTo>
                  <a:pt x="12271" y="35479"/>
                </a:lnTo>
                <a:lnTo>
                  <a:pt x="9931" y="34130"/>
                </a:lnTo>
                <a:lnTo>
                  <a:pt x="7420" y="32279"/>
                </a:lnTo>
                <a:lnTo>
                  <a:pt x="1095" y="27013"/>
                </a:lnTo>
                <a:lnTo>
                  <a:pt x="576" y="25629"/>
                </a:lnTo>
                <a:lnTo>
                  <a:pt x="231" y="23754"/>
                </a:lnTo>
                <a:lnTo>
                  <a:pt x="0" y="21551"/>
                </a:lnTo>
                <a:lnTo>
                  <a:pt x="798" y="20082"/>
                </a:lnTo>
                <a:lnTo>
                  <a:pt x="2283" y="19103"/>
                </a:lnTo>
                <a:lnTo>
                  <a:pt x="6960" y="17532"/>
                </a:lnTo>
                <a:lnTo>
                  <a:pt x="8296" y="16451"/>
                </a:lnTo>
                <a:lnTo>
                  <a:pt x="10139" y="14777"/>
                </a:lnTo>
                <a:lnTo>
                  <a:pt x="15391" y="9798"/>
                </a:lnTo>
                <a:lnTo>
                  <a:pt x="16774" y="10342"/>
                </a:lnTo>
                <a:lnTo>
                  <a:pt x="18649" y="11657"/>
                </a:lnTo>
                <a:lnTo>
                  <a:pt x="23950" y="16061"/>
                </a:lnTo>
                <a:lnTo>
                  <a:pt x="26290" y="16423"/>
                </a:lnTo>
                <a:lnTo>
                  <a:pt x="29755" y="16663"/>
                </a:lnTo>
                <a:lnTo>
                  <a:pt x="33971" y="16824"/>
                </a:lnTo>
                <a:lnTo>
                  <a:pt x="36780" y="17883"/>
                </a:lnTo>
                <a:lnTo>
                  <a:pt x="38655" y="19543"/>
                </a:lnTo>
                <a:lnTo>
                  <a:pt x="39903" y="21601"/>
                </a:lnTo>
                <a:lnTo>
                  <a:pt x="41688" y="22973"/>
                </a:lnTo>
                <a:lnTo>
                  <a:pt x="43830" y="23888"/>
                </a:lnTo>
                <a:lnTo>
                  <a:pt x="46211" y="24498"/>
                </a:lnTo>
                <a:lnTo>
                  <a:pt x="47799" y="25857"/>
                </a:lnTo>
                <a:lnTo>
                  <a:pt x="48856" y="27715"/>
                </a:lnTo>
                <a:lnTo>
                  <a:pt x="49562" y="29907"/>
                </a:lnTo>
                <a:lnTo>
                  <a:pt x="50033" y="32321"/>
                </a:lnTo>
                <a:lnTo>
                  <a:pt x="50346" y="34882"/>
                </a:lnTo>
                <a:lnTo>
                  <a:pt x="50555" y="37542"/>
                </a:lnTo>
                <a:lnTo>
                  <a:pt x="50695" y="40268"/>
                </a:lnTo>
                <a:lnTo>
                  <a:pt x="50849" y="45837"/>
                </a:lnTo>
                <a:lnTo>
                  <a:pt x="49938" y="48656"/>
                </a:lnTo>
                <a:lnTo>
                  <a:pt x="48378" y="51487"/>
                </a:lnTo>
                <a:lnTo>
                  <a:pt x="43581" y="58325"/>
                </a:lnTo>
                <a:lnTo>
                  <a:pt x="42235" y="58886"/>
                </a:lnTo>
                <a:lnTo>
                  <a:pt x="40385" y="59260"/>
                </a:lnTo>
                <a:lnTo>
                  <a:pt x="35124" y="59860"/>
                </a:lnTo>
                <a:lnTo>
                  <a:pt x="33739" y="59909"/>
                </a:lnTo>
                <a:lnTo>
                  <a:pt x="24674" y="59988"/>
                </a:lnTo>
                <a:lnTo>
                  <a:pt x="17150" y="60007"/>
                </a:lnTo>
                <a:lnTo>
                  <a:pt x="16995" y="59055"/>
                </a:lnTo>
                <a:lnTo>
                  <a:pt x="16891" y="57467"/>
                </a:lnTo>
                <a:lnTo>
                  <a:pt x="16724" y="52627"/>
                </a:lnTo>
                <a:lnTo>
                  <a:pt x="15758" y="52230"/>
                </a:lnTo>
                <a:lnTo>
                  <a:pt x="14161" y="51965"/>
                </a:lnTo>
                <a:lnTo>
                  <a:pt x="12145" y="51788"/>
                </a:lnTo>
                <a:lnTo>
                  <a:pt x="11752" y="51670"/>
                </a:lnTo>
                <a:lnTo>
                  <a:pt x="12443" y="51592"/>
                </a:lnTo>
                <a:lnTo>
                  <a:pt x="16683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37"/>
          <p:cNvSpPr/>
          <p:nvPr/>
        </p:nvSpPr>
        <p:spPr>
          <a:xfrm>
            <a:off x="7289876" y="4123372"/>
            <a:ext cx="50999" cy="59614"/>
          </a:xfrm>
          <a:custGeom>
            <a:avLst/>
            <a:gdLst/>
            <a:ahLst/>
            <a:cxnLst/>
            <a:rect l="0" t="0" r="0" b="0"/>
            <a:pathLst>
              <a:path w="50999" h="59614">
                <a:moveTo>
                  <a:pt x="8179" y="0"/>
                </a:moveTo>
                <a:lnTo>
                  <a:pt x="798" y="0"/>
                </a:lnTo>
                <a:lnTo>
                  <a:pt x="15464" y="0"/>
                </a:lnTo>
                <a:lnTo>
                  <a:pt x="16846" y="953"/>
                </a:lnTo>
                <a:lnTo>
                  <a:pt x="18719" y="2540"/>
                </a:lnTo>
                <a:lnTo>
                  <a:pt x="24019" y="7381"/>
                </a:lnTo>
                <a:lnTo>
                  <a:pt x="24454" y="8731"/>
                </a:lnTo>
                <a:lnTo>
                  <a:pt x="24744" y="10583"/>
                </a:lnTo>
                <a:lnTo>
                  <a:pt x="25209" y="15849"/>
                </a:lnTo>
                <a:lnTo>
                  <a:pt x="25273" y="19109"/>
                </a:lnTo>
                <a:lnTo>
                  <a:pt x="25323" y="33823"/>
                </a:lnTo>
                <a:lnTo>
                  <a:pt x="24371" y="33978"/>
                </a:lnTo>
                <a:lnTo>
                  <a:pt x="22783" y="34082"/>
                </a:lnTo>
                <a:lnTo>
                  <a:pt x="17105" y="34278"/>
                </a:lnTo>
                <a:lnTo>
                  <a:pt x="16034" y="33330"/>
                </a:lnTo>
                <a:lnTo>
                  <a:pt x="9401" y="26908"/>
                </a:lnTo>
                <a:lnTo>
                  <a:pt x="8993" y="25559"/>
                </a:lnTo>
                <a:lnTo>
                  <a:pt x="8722" y="23707"/>
                </a:lnTo>
                <a:lnTo>
                  <a:pt x="8286" y="18441"/>
                </a:lnTo>
                <a:lnTo>
                  <a:pt x="8226" y="15181"/>
                </a:lnTo>
                <a:lnTo>
                  <a:pt x="8182" y="1579"/>
                </a:lnTo>
                <a:lnTo>
                  <a:pt x="9134" y="1052"/>
                </a:lnTo>
                <a:lnTo>
                  <a:pt x="10720" y="702"/>
                </a:lnTo>
                <a:lnTo>
                  <a:pt x="12730" y="468"/>
                </a:lnTo>
                <a:lnTo>
                  <a:pt x="15023" y="312"/>
                </a:lnTo>
                <a:lnTo>
                  <a:pt x="17504" y="208"/>
                </a:lnTo>
                <a:lnTo>
                  <a:pt x="23779" y="41"/>
                </a:lnTo>
                <a:lnTo>
                  <a:pt x="29417" y="12"/>
                </a:lnTo>
                <a:lnTo>
                  <a:pt x="31863" y="961"/>
                </a:lnTo>
                <a:lnTo>
                  <a:pt x="34445" y="2545"/>
                </a:lnTo>
                <a:lnTo>
                  <a:pt x="37120" y="4555"/>
                </a:lnTo>
                <a:lnTo>
                  <a:pt x="39855" y="6846"/>
                </a:lnTo>
                <a:lnTo>
                  <a:pt x="42632" y="9327"/>
                </a:lnTo>
                <a:lnTo>
                  <a:pt x="45435" y="11933"/>
                </a:lnTo>
                <a:lnTo>
                  <a:pt x="47304" y="14623"/>
                </a:lnTo>
                <a:lnTo>
                  <a:pt x="48549" y="17369"/>
                </a:lnTo>
                <a:lnTo>
                  <a:pt x="49380" y="20152"/>
                </a:lnTo>
                <a:lnTo>
                  <a:pt x="49934" y="22960"/>
                </a:lnTo>
                <a:lnTo>
                  <a:pt x="50303" y="25784"/>
                </a:lnTo>
                <a:lnTo>
                  <a:pt x="50896" y="32610"/>
                </a:lnTo>
                <a:lnTo>
                  <a:pt x="50944" y="34123"/>
                </a:lnTo>
                <a:lnTo>
                  <a:pt x="50998" y="38343"/>
                </a:lnTo>
                <a:lnTo>
                  <a:pt x="50059" y="40802"/>
                </a:lnTo>
                <a:lnTo>
                  <a:pt x="48482" y="43394"/>
                </a:lnTo>
                <a:lnTo>
                  <a:pt x="43656" y="49846"/>
                </a:lnTo>
                <a:lnTo>
                  <a:pt x="42309" y="51328"/>
                </a:lnTo>
                <a:lnTo>
                  <a:pt x="35192" y="58676"/>
                </a:lnTo>
                <a:lnTo>
                  <a:pt x="33807" y="59120"/>
                </a:lnTo>
                <a:lnTo>
                  <a:pt x="31932" y="59416"/>
                </a:lnTo>
                <a:lnTo>
                  <a:pt x="29729" y="59613"/>
                </a:lnTo>
                <a:lnTo>
                  <a:pt x="28261" y="58792"/>
                </a:lnTo>
                <a:lnTo>
                  <a:pt x="27282" y="57292"/>
                </a:lnTo>
                <a:lnTo>
                  <a:pt x="26629" y="55340"/>
                </a:lnTo>
                <a:lnTo>
                  <a:pt x="25241" y="54038"/>
                </a:lnTo>
                <a:lnTo>
                  <a:pt x="23364" y="53171"/>
                </a:lnTo>
                <a:lnTo>
                  <a:pt x="21159" y="52592"/>
                </a:lnTo>
                <a:lnTo>
                  <a:pt x="18738" y="51254"/>
                </a:lnTo>
                <a:lnTo>
                  <a:pt x="16171" y="49409"/>
                </a:lnTo>
                <a:lnTo>
                  <a:pt x="13506" y="47227"/>
                </a:lnTo>
                <a:lnTo>
                  <a:pt x="11731" y="44820"/>
                </a:lnTo>
                <a:lnTo>
                  <a:pt x="10547" y="42262"/>
                </a:lnTo>
                <a:lnTo>
                  <a:pt x="9758" y="39605"/>
                </a:lnTo>
                <a:lnTo>
                  <a:pt x="8279" y="36881"/>
                </a:lnTo>
                <a:lnTo>
                  <a:pt x="6340" y="34112"/>
                </a:lnTo>
                <a:lnTo>
                  <a:pt x="4096" y="31314"/>
                </a:lnTo>
                <a:lnTo>
                  <a:pt x="2599" y="28496"/>
                </a:lnTo>
                <a:lnTo>
                  <a:pt x="1602" y="25665"/>
                </a:lnTo>
                <a:lnTo>
                  <a:pt x="0" y="18828"/>
                </a:lnTo>
                <a:lnTo>
                  <a:pt x="821" y="17315"/>
                </a:lnTo>
                <a:lnTo>
                  <a:pt x="2322" y="15353"/>
                </a:lnTo>
                <a:lnTo>
                  <a:pt x="7022" y="9912"/>
                </a:lnTo>
                <a:lnTo>
                  <a:pt x="8359" y="9466"/>
                </a:lnTo>
                <a:lnTo>
                  <a:pt x="10204" y="9168"/>
                </a:lnTo>
                <a:lnTo>
                  <a:pt x="16751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38"/>
          <p:cNvSpPr/>
          <p:nvPr/>
        </p:nvSpPr>
        <p:spPr>
          <a:xfrm>
            <a:off x="7486650" y="4329112"/>
            <a:ext cx="59546" cy="42860"/>
          </a:xfrm>
          <a:custGeom>
            <a:avLst/>
            <a:gdLst/>
            <a:ahLst/>
            <a:cxnLst/>
            <a:rect l="0" t="0" r="0" b="0"/>
            <a:pathLst>
              <a:path w="59546" h="42860">
                <a:moveTo>
                  <a:pt x="0" y="0"/>
                </a:moveTo>
                <a:lnTo>
                  <a:pt x="24390" y="0"/>
                </a:lnTo>
                <a:lnTo>
                  <a:pt x="25785" y="953"/>
                </a:lnTo>
                <a:lnTo>
                  <a:pt x="27668" y="2540"/>
                </a:lnTo>
                <a:lnTo>
                  <a:pt x="29875" y="4551"/>
                </a:lnTo>
                <a:lnTo>
                  <a:pt x="32299" y="5892"/>
                </a:lnTo>
                <a:lnTo>
                  <a:pt x="34868" y="6785"/>
                </a:lnTo>
                <a:lnTo>
                  <a:pt x="37532" y="7381"/>
                </a:lnTo>
                <a:lnTo>
                  <a:pt x="39309" y="8731"/>
                </a:lnTo>
                <a:lnTo>
                  <a:pt x="40493" y="10583"/>
                </a:lnTo>
                <a:lnTo>
                  <a:pt x="42394" y="15849"/>
                </a:lnTo>
                <a:lnTo>
                  <a:pt x="42550" y="17233"/>
                </a:lnTo>
                <a:lnTo>
                  <a:pt x="42654" y="19109"/>
                </a:lnTo>
                <a:lnTo>
                  <a:pt x="42861" y="25684"/>
                </a:lnTo>
                <a:lnTo>
                  <a:pt x="42861" y="25708"/>
                </a:lnTo>
                <a:lnTo>
                  <a:pt x="35481" y="25717"/>
                </a:lnTo>
                <a:lnTo>
                  <a:pt x="34132" y="24764"/>
                </a:lnTo>
                <a:lnTo>
                  <a:pt x="32279" y="23177"/>
                </a:lnTo>
                <a:lnTo>
                  <a:pt x="30092" y="21167"/>
                </a:lnTo>
                <a:lnTo>
                  <a:pt x="27682" y="19826"/>
                </a:lnTo>
                <a:lnTo>
                  <a:pt x="25121" y="18933"/>
                </a:lnTo>
                <a:lnTo>
                  <a:pt x="22462" y="18337"/>
                </a:lnTo>
                <a:lnTo>
                  <a:pt x="20690" y="16987"/>
                </a:lnTo>
                <a:lnTo>
                  <a:pt x="19508" y="15135"/>
                </a:lnTo>
                <a:lnTo>
                  <a:pt x="17283" y="8957"/>
                </a:lnTo>
                <a:lnTo>
                  <a:pt x="17236" y="7876"/>
                </a:lnTo>
                <a:lnTo>
                  <a:pt x="17185" y="4136"/>
                </a:lnTo>
                <a:lnTo>
                  <a:pt x="18125" y="2757"/>
                </a:lnTo>
                <a:lnTo>
                  <a:pt x="19703" y="1838"/>
                </a:lnTo>
                <a:lnTo>
                  <a:pt x="24529" y="363"/>
                </a:lnTo>
                <a:lnTo>
                  <a:pt x="25878" y="242"/>
                </a:lnTo>
                <a:lnTo>
                  <a:pt x="27730" y="162"/>
                </a:lnTo>
                <a:lnTo>
                  <a:pt x="32326" y="72"/>
                </a:lnTo>
                <a:lnTo>
                  <a:pt x="41287" y="10"/>
                </a:lnTo>
                <a:lnTo>
                  <a:pt x="41812" y="959"/>
                </a:lnTo>
                <a:lnTo>
                  <a:pt x="42162" y="2544"/>
                </a:lnTo>
                <a:lnTo>
                  <a:pt x="42395" y="4554"/>
                </a:lnTo>
                <a:lnTo>
                  <a:pt x="43504" y="5893"/>
                </a:lnTo>
                <a:lnTo>
                  <a:pt x="45194" y="6786"/>
                </a:lnTo>
                <a:lnTo>
                  <a:pt x="47275" y="7382"/>
                </a:lnTo>
                <a:lnTo>
                  <a:pt x="49614" y="8731"/>
                </a:lnTo>
                <a:lnTo>
                  <a:pt x="52126" y="10583"/>
                </a:lnTo>
                <a:lnTo>
                  <a:pt x="54753" y="12771"/>
                </a:lnTo>
                <a:lnTo>
                  <a:pt x="56504" y="15181"/>
                </a:lnTo>
                <a:lnTo>
                  <a:pt x="57672" y="17741"/>
                </a:lnTo>
                <a:lnTo>
                  <a:pt x="59545" y="24142"/>
                </a:lnTo>
                <a:lnTo>
                  <a:pt x="58747" y="25620"/>
                </a:lnTo>
                <a:lnTo>
                  <a:pt x="57262" y="27557"/>
                </a:lnTo>
                <a:lnTo>
                  <a:pt x="55319" y="29802"/>
                </a:lnTo>
                <a:lnTo>
                  <a:pt x="53072" y="32250"/>
                </a:lnTo>
                <a:lnTo>
                  <a:pt x="43317" y="42393"/>
                </a:lnTo>
                <a:lnTo>
                  <a:pt x="42212" y="42549"/>
                </a:lnTo>
                <a:lnTo>
                  <a:pt x="40524" y="42654"/>
                </a:lnTo>
                <a:lnTo>
                  <a:pt x="36108" y="42770"/>
                </a:lnTo>
                <a:lnTo>
                  <a:pt x="18798" y="42859"/>
                </a:lnTo>
                <a:lnTo>
                  <a:pt x="17294" y="41908"/>
                </a:lnTo>
                <a:lnTo>
                  <a:pt x="15340" y="40321"/>
                </a:lnTo>
                <a:lnTo>
                  <a:pt x="13083" y="38310"/>
                </a:lnTo>
                <a:lnTo>
                  <a:pt x="8037" y="33537"/>
                </a:lnTo>
                <a:lnTo>
                  <a:pt x="1587" y="27262"/>
                </a:lnTo>
                <a:lnTo>
                  <a:pt x="1058" y="25795"/>
                </a:lnTo>
                <a:lnTo>
                  <a:pt x="706" y="23864"/>
                </a:lnTo>
                <a:lnTo>
                  <a:pt x="139" y="18473"/>
                </a:lnTo>
                <a:lnTo>
                  <a:pt x="1045" y="18030"/>
                </a:lnTo>
                <a:lnTo>
                  <a:pt x="2602" y="17735"/>
                </a:lnTo>
                <a:lnTo>
                  <a:pt x="4591" y="17538"/>
                </a:lnTo>
                <a:lnTo>
                  <a:pt x="5919" y="16455"/>
                </a:lnTo>
                <a:lnTo>
                  <a:pt x="6803" y="14780"/>
                </a:lnTo>
                <a:lnTo>
                  <a:pt x="7393" y="12711"/>
                </a:lnTo>
                <a:lnTo>
                  <a:pt x="8739" y="11331"/>
                </a:lnTo>
                <a:lnTo>
                  <a:pt x="10588" y="10412"/>
                </a:lnTo>
                <a:lnTo>
                  <a:pt x="12773" y="9799"/>
                </a:lnTo>
                <a:lnTo>
                  <a:pt x="15183" y="9390"/>
                </a:lnTo>
                <a:lnTo>
                  <a:pt x="17742" y="9118"/>
                </a:lnTo>
                <a:lnTo>
                  <a:pt x="24142" y="8680"/>
                </a:lnTo>
                <a:lnTo>
                  <a:pt x="27558" y="8620"/>
                </a:lnTo>
                <a:lnTo>
                  <a:pt x="41277" y="8575"/>
                </a:lnTo>
                <a:lnTo>
                  <a:pt x="42757" y="9527"/>
                </a:lnTo>
                <a:lnTo>
                  <a:pt x="44698" y="11114"/>
                </a:lnTo>
                <a:lnTo>
                  <a:pt x="51040" y="16792"/>
                </a:lnTo>
                <a:lnTo>
                  <a:pt x="51172" y="17862"/>
                </a:lnTo>
                <a:lnTo>
                  <a:pt x="51259" y="19528"/>
                </a:lnTo>
                <a:lnTo>
                  <a:pt x="51434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39"/>
          <p:cNvSpPr/>
          <p:nvPr/>
        </p:nvSpPr>
        <p:spPr>
          <a:xfrm>
            <a:off x="7692390" y="4512768"/>
            <a:ext cx="42854" cy="56372"/>
          </a:xfrm>
          <a:custGeom>
            <a:avLst/>
            <a:gdLst/>
            <a:ahLst/>
            <a:cxnLst/>
            <a:rect l="0" t="0" r="0" b="0"/>
            <a:pathLst>
              <a:path w="42854" h="56372">
                <a:moveTo>
                  <a:pt x="17144" y="4939"/>
                </a:moveTo>
                <a:lnTo>
                  <a:pt x="21695" y="4939"/>
                </a:lnTo>
                <a:lnTo>
                  <a:pt x="23036" y="3987"/>
                </a:lnTo>
                <a:lnTo>
                  <a:pt x="23930" y="2399"/>
                </a:lnTo>
                <a:lnTo>
                  <a:pt x="24525" y="389"/>
                </a:lnTo>
                <a:lnTo>
                  <a:pt x="24923" y="0"/>
                </a:lnTo>
                <a:lnTo>
                  <a:pt x="25187" y="694"/>
                </a:lnTo>
                <a:lnTo>
                  <a:pt x="25364" y="2109"/>
                </a:lnTo>
                <a:lnTo>
                  <a:pt x="26434" y="3052"/>
                </a:lnTo>
                <a:lnTo>
                  <a:pt x="28100" y="3681"/>
                </a:lnTo>
                <a:lnTo>
                  <a:pt x="33928" y="4866"/>
                </a:lnTo>
                <a:lnTo>
                  <a:pt x="35001" y="5843"/>
                </a:lnTo>
                <a:lnTo>
                  <a:pt x="41639" y="12313"/>
                </a:lnTo>
                <a:lnTo>
                  <a:pt x="42047" y="13665"/>
                </a:lnTo>
                <a:lnTo>
                  <a:pt x="42319" y="15519"/>
                </a:lnTo>
                <a:lnTo>
                  <a:pt x="42754" y="20788"/>
                </a:lnTo>
                <a:lnTo>
                  <a:pt x="42814" y="24048"/>
                </a:lnTo>
                <a:lnTo>
                  <a:pt x="42853" y="33902"/>
                </a:lnTo>
                <a:lnTo>
                  <a:pt x="41903" y="35678"/>
                </a:lnTo>
                <a:lnTo>
                  <a:pt x="40318" y="36862"/>
                </a:lnTo>
                <a:lnTo>
                  <a:pt x="35480" y="38761"/>
                </a:lnTo>
                <a:lnTo>
                  <a:pt x="34131" y="38917"/>
                </a:lnTo>
                <a:lnTo>
                  <a:pt x="32279" y="39021"/>
                </a:lnTo>
                <a:lnTo>
                  <a:pt x="27681" y="39137"/>
                </a:lnTo>
                <a:lnTo>
                  <a:pt x="18720" y="39217"/>
                </a:lnTo>
                <a:lnTo>
                  <a:pt x="17242" y="38268"/>
                </a:lnTo>
                <a:lnTo>
                  <a:pt x="15305" y="36684"/>
                </a:lnTo>
                <a:lnTo>
                  <a:pt x="9902" y="31848"/>
                </a:lnTo>
                <a:lnTo>
                  <a:pt x="114" y="22198"/>
                </a:lnTo>
                <a:lnTo>
                  <a:pt x="76" y="21208"/>
                </a:lnTo>
                <a:lnTo>
                  <a:pt x="34" y="17567"/>
                </a:lnTo>
                <a:lnTo>
                  <a:pt x="975" y="16215"/>
                </a:lnTo>
                <a:lnTo>
                  <a:pt x="2555" y="15314"/>
                </a:lnTo>
                <a:lnTo>
                  <a:pt x="8220" y="13617"/>
                </a:lnTo>
                <a:lnTo>
                  <a:pt x="9290" y="14535"/>
                </a:lnTo>
                <a:lnTo>
                  <a:pt x="10956" y="16098"/>
                </a:lnTo>
                <a:lnTo>
                  <a:pt x="13018" y="18093"/>
                </a:lnTo>
                <a:lnTo>
                  <a:pt x="15346" y="19424"/>
                </a:lnTo>
                <a:lnTo>
                  <a:pt x="17851" y="20310"/>
                </a:lnTo>
                <a:lnTo>
                  <a:pt x="24163" y="21733"/>
                </a:lnTo>
                <a:lnTo>
                  <a:pt x="25634" y="22803"/>
                </a:lnTo>
                <a:lnTo>
                  <a:pt x="27567" y="24469"/>
                </a:lnTo>
                <a:lnTo>
                  <a:pt x="29808" y="26532"/>
                </a:lnTo>
                <a:lnTo>
                  <a:pt x="32254" y="27907"/>
                </a:lnTo>
                <a:lnTo>
                  <a:pt x="34837" y="28823"/>
                </a:lnTo>
                <a:lnTo>
                  <a:pt x="37513" y="29434"/>
                </a:lnTo>
                <a:lnTo>
                  <a:pt x="39296" y="30794"/>
                </a:lnTo>
                <a:lnTo>
                  <a:pt x="40485" y="32653"/>
                </a:lnTo>
                <a:lnTo>
                  <a:pt x="42392" y="37930"/>
                </a:lnTo>
                <a:lnTo>
                  <a:pt x="42549" y="39316"/>
                </a:lnTo>
                <a:lnTo>
                  <a:pt x="42654" y="41192"/>
                </a:lnTo>
                <a:lnTo>
                  <a:pt x="42769" y="45816"/>
                </a:lnTo>
                <a:lnTo>
                  <a:pt x="42821" y="51047"/>
                </a:lnTo>
                <a:lnTo>
                  <a:pt x="41882" y="52823"/>
                </a:lnTo>
                <a:lnTo>
                  <a:pt x="40304" y="54007"/>
                </a:lnTo>
                <a:lnTo>
                  <a:pt x="35478" y="55907"/>
                </a:lnTo>
                <a:lnTo>
                  <a:pt x="34129" y="56062"/>
                </a:lnTo>
                <a:lnTo>
                  <a:pt x="32278" y="56166"/>
                </a:lnTo>
                <a:lnTo>
                  <a:pt x="27680" y="56281"/>
                </a:lnTo>
                <a:lnTo>
                  <a:pt x="13060" y="56371"/>
                </a:lnTo>
                <a:lnTo>
                  <a:pt x="10612" y="55419"/>
                </a:lnTo>
                <a:lnTo>
                  <a:pt x="8027" y="53833"/>
                </a:lnTo>
                <a:lnTo>
                  <a:pt x="139" y="47906"/>
                </a:lnTo>
                <a:lnTo>
                  <a:pt x="93" y="46919"/>
                </a:lnTo>
                <a:lnTo>
                  <a:pt x="0" y="39335"/>
                </a:lnTo>
                <a:lnTo>
                  <a:pt x="2541" y="36736"/>
                </a:lnTo>
                <a:lnTo>
                  <a:pt x="8572" y="306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0"/>
          <p:cNvSpPr/>
          <p:nvPr/>
        </p:nvSpPr>
        <p:spPr>
          <a:xfrm>
            <a:off x="7890749" y="4732021"/>
            <a:ext cx="63726" cy="42852"/>
          </a:xfrm>
          <a:custGeom>
            <a:avLst/>
            <a:gdLst/>
            <a:ahLst/>
            <a:cxnLst/>
            <a:rect l="0" t="0" r="0" b="0"/>
            <a:pathLst>
              <a:path w="63726" h="42852">
                <a:moveTo>
                  <a:pt x="7381" y="8571"/>
                </a:moveTo>
                <a:lnTo>
                  <a:pt x="0" y="1190"/>
                </a:lnTo>
                <a:lnTo>
                  <a:pt x="556" y="793"/>
                </a:lnTo>
                <a:lnTo>
                  <a:pt x="1878" y="528"/>
                </a:lnTo>
                <a:lnTo>
                  <a:pt x="3712" y="352"/>
                </a:lnTo>
                <a:lnTo>
                  <a:pt x="5887" y="234"/>
                </a:lnTo>
                <a:lnTo>
                  <a:pt x="14440" y="30"/>
                </a:lnTo>
                <a:lnTo>
                  <a:pt x="31515" y="0"/>
                </a:lnTo>
                <a:lnTo>
                  <a:pt x="32995" y="952"/>
                </a:lnTo>
                <a:lnTo>
                  <a:pt x="34934" y="2539"/>
                </a:lnTo>
                <a:lnTo>
                  <a:pt x="37181" y="4549"/>
                </a:lnTo>
                <a:lnTo>
                  <a:pt x="38677" y="6843"/>
                </a:lnTo>
                <a:lnTo>
                  <a:pt x="39675" y="9324"/>
                </a:lnTo>
                <a:lnTo>
                  <a:pt x="41276" y="15599"/>
                </a:lnTo>
                <a:lnTo>
                  <a:pt x="41408" y="17066"/>
                </a:lnTo>
                <a:lnTo>
                  <a:pt x="41496" y="18997"/>
                </a:lnTo>
                <a:lnTo>
                  <a:pt x="41593" y="23682"/>
                </a:lnTo>
                <a:lnTo>
                  <a:pt x="41636" y="28940"/>
                </a:lnTo>
                <a:lnTo>
                  <a:pt x="40695" y="30723"/>
                </a:lnTo>
                <a:lnTo>
                  <a:pt x="39115" y="31912"/>
                </a:lnTo>
                <a:lnTo>
                  <a:pt x="37110" y="32704"/>
                </a:lnTo>
                <a:lnTo>
                  <a:pt x="35773" y="34184"/>
                </a:lnTo>
                <a:lnTo>
                  <a:pt x="34881" y="36125"/>
                </a:lnTo>
                <a:lnTo>
                  <a:pt x="33202" y="42467"/>
                </a:lnTo>
                <a:lnTo>
                  <a:pt x="32215" y="42598"/>
                </a:lnTo>
                <a:lnTo>
                  <a:pt x="30604" y="42686"/>
                </a:lnTo>
                <a:lnTo>
                  <a:pt x="25725" y="42827"/>
                </a:lnTo>
                <a:lnTo>
                  <a:pt x="24374" y="41885"/>
                </a:lnTo>
                <a:lnTo>
                  <a:pt x="22519" y="40306"/>
                </a:lnTo>
                <a:lnTo>
                  <a:pt x="17251" y="35477"/>
                </a:lnTo>
                <a:lnTo>
                  <a:pt x="16818" y="34129"/>
                </a:lnTo>
                <a:lnTo>
                  <a:pt x="16530" y="32277"/>
                </a:lnTo>
                <a:lnTo>
                  <a:pt x="16337" y="30090"/>
                </a:lnTo>
                <a:lnTo>
                  <a:pt x="16210" y="27680"/>
                </a:lnTo>
                <a:lnTo>
                  <a:pt x="15987" y="18720"/>
                </a:lnTo>
                <a:lnTo>
                  <a:pt x="16928" y="17241"/>
                </a:lnTo>
                <a:lnTo>
                  <a:pt x="18509" y="15304"/>
                </a:lnTo>
                <a:lnTo>
                  <a:pt x="23336" y="9901"/>
                </a:lnTo>
                <a:lnTo>
                  <a:pt x="31803" y="1307"/>
                </a:lnTo>
                <a:lnTo>
                  <a:pt x="33187" y="871"/>
                </a:lnTo>
                <a:lnTo>
                  <a:pt x="35062" y="580"/>
                </a:lnTo>
                <a:lnTo>
                  <a:pt x="37265" y="386"/>
                </a:lnTo>
                <a:lnTo>
                  <a:pt x="39685" y="1209"/>
                </a:lnTo>
                <a:lnTo>
                  <a:pt x="42252" y="2711"/>
                </a:lnTo>
                <a:lnTo>
                  <a:pt x="44917" y="4664"/>
                </a:lnTo>
                <a:lnTo>
                  <a:pt x="47645" y="5966"/>
                </a:lnTo>
                <a:lnTo>
                  <a:pt x="50415" y="6835"/>
                </a:lnTo>
                <a:lnTo>
                  <a:pt x="53216" y="7414"/>
                </a:lnTo>
                <a:lnTo>
                  <a:pt x="55083" y="8752"/>
                </a:lnTo>
                <a:lnTo>
                  <a:pt x="56327" y="10596"/>
                </a:lnTo>
                <a:lnTo>
                  <a:pt x="58323" y="15850"/>
                </a:lnTo>
                <a:lnTo>
                  <a:pt x="58488" y="17234"/>
                </a:lnTo>
                <a:lnTo>
                  <a:pt x="58597" y="19109"/>
                </a:lnTo>
                <a:lnTo>
                  <a:pt x="58670" y="21312"/>
                </a:lnTo>
                <a:lnTo>
                  <a:pt x="59671" y="23732"/>
                </a:lnTo>
                <a:lnTo>
                  <a:pt x="61291" y="26299"/>
                </a:lnTo>
                <a:lnTo>
                  <a:pt x="63324" y="28962"/>
                </a:lnTo>
                <a:lnTo>
                  <a:pt x="63725" y="30737"/>
                </a:lnTo>
                <a:lnTo>
                  <a:pt x="63041" y="31921"/>
                </a:lnTo>
                <a:lnTo>
                  <a:pt x="61633" y="32711"/>
                </a:lnTo>
                <a:lnTo>
                  <a:pt x="60694" y="34189"/>
                </a:lnTo>
                <a:lnTo>
                  <a:pt x="60068" y="36127"/>
                </a:lnTo>
                <a:lnTo>
                  <a:pt x="59650" y="38372"/>
                </a:lnTo>
                <a:lnTo>
                  <a:pt x="58420" y="39868"/>
                </a:lnTo>
                <a:lnTo>
                  <a:pt x="56646" y="40866"/>
                </a:lnTo>
                <a:lnTo>
                  <a:pt x="54511" y="41531"/>
                </a:lnTo>
                <a:lnTo>
                  <a:pt x="52136" y="41974"/>
                </a:lnTo>
                <a:lnTo>
                  <a:pt x="49601" y="42270"/>
                </a:lnTo>
                <a:lnTo>
                  <a:pt x="46957" y="42467"/>
                </a:lnTo>
                <a:lnTo>
                  <a:pt x="44243" y="42598"/>
                </a:lnTo>
                <a:lnTo>
                  <a:pt x="34754" y="42827"/>
                </a:lnTo>
                <a:lnTo>
                  <a:pt x="29038" y="42851"/>
                </a:lnTo>
                <a:lnTo>
                  <a:pt x="27534" y="41902"/>
                </a:lnTo>
                <a:lnTo>
                  <a:pt x="26532" y="40317"/>
                </a:lnTo>
                <a:lnTo>
                  <a:pt x="24526" y="3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1"/>
          <p:cNvSpPr/>
          <p:nvPr/>
        </p:nvSpPr>
        <p:spPr>
          <a:xfrm>
            <a:off x="8079378" y="4912042"/>
            <a:ext cx="58665" cy="50127"/>
          </a:xfrm>
          <a:custGeom>
            <a:avLst/>
            <a:gdLst/>
            <a:ahLst/>
            <a:cxnLst/>
            <a:rect l="0" t="0" r="0" b="0"/>
            <a:pathLst>
              <a:path w="58665" h="50127">
                <a:moveTo>
                  <a:pt x="15919" y="0"/>
                </a:moveTo>
                <a:lnTo>
                  <a:pt x="24138" y="0"/>
                </a:lnTo>
                <a:lnTo>
                  <a:pt x="25208" y="953"/>
                </a:lnTo>
                <a:lnTo>
                  <a:pt x="31842" y="7381"/>
                </a:lnTo>
                <a:lnTo>
                  <a:pt x="37253" y="12770"/>
                </a:lnTo>
                <a:lnTo>
                  <a:pt x="38714" y="15182"/>
                </a:lnTo>
                <a:lnTo>
                  <a:pt x="39688" y="17741"/>
                </a:lnTo>
                <a:lnTo>
                  <a:pt x="40338" y="20400"/>
                </a:lnTo>
                <a:lnTo>
                  <a:pt x="40771" y="23125"/>
                </a:lnTo>
                <a:lnTo>
                  <a:pt x="41060" y="25894"/>
                </a:lnTo>
                <a:lnTo>
                  <a:pt x="41252" y="28693"/>
                </a:lnTo>
                <a:lnTo>
                  <a:pt x="40428" y="30559"/>
                </a:lnTo>
                <a:lnTo>
                  <a:pt x="38926" y="31803"/>
                </a:lnTo>
                <a:lnTo>
                  <a:pt x="36973" y="32632"/>
                </a:lnTo>
                <a:lnTo>
                  <a:pt x="35670" y="34137"/>
                </a:lnTo>
                <a:lnTo>
                  <a:pt x="34801" y="36093"/>
                </a:lnTo>
                <a:lnTo>
                  <a:pt x="33407" y="41525"/>
                </a:lnTo>
                <a:lnTo>
                  <a:pt x="32340" y="42924"/>
                </a:lnTo>
                <a:lnTo>
                  <a:pt x="30677" y="44808"/>
                </a:lnTo>
                <a:lnTo>
                  <a:pt x="28614" y="47017"/>
                </a:lnTo>
                <a:lnTo>
                  <a:pt x="26288" y="48490"/>
                </a:lnTo>
                <a:lnTo>
                  <a:pt x="23784" y="49471"/>
                </a:lnTo>
                <a:lnTo>
                  <a:pt x="21162" y="50126"/>
                </a:lnTo>
                <a:lnTo>
                  <a:pt x="19414" y="49610"/>
                </a:lnTo>
                <a:lnTo>
                  <a:pt x="18250" y="48314"/>
                </a:lnTo>
                <a:lnTo>
                  <a:pt x="17473" y="46496"/>
                </a:lnTo>
                <a:lnTo>
                  <a:pt x="16002" y="45285"/>
                </a:lnTo>
                <a:lnTo>
                  <a:pt x="14070" y="44478"/>
                </a:lnTo>
                <a:lnTo>
                  <a:pt x="11828" y="43939"/>
                </a:lnTo>
                <a:lnTo>
                  <a:pt x="10335" y="42628"/>
                </a:lnTo>
                <a:lnTo>
                  <a:pt x="9339" y="40801"/>
                </a:lnTo>
                <a:lnTo>
                  <a:pt x="7740" y="35576"/>
                </a:lnTo>
                <a:lnTo>
                  <a:pt x="6657" y="35148"/>
                </a:lnTo>
                <a:lnTo>
                  <a:pt x="4982" y="34862"/>
                </a:lnTo>
                <a:lnTo>
                  <a:pt x="2913" y="34671"/>
                </a:lnTo>
                <a:lnTo>
                  <a:pt x="1534" y="33592"/>
                </a:lnTo>
                <a:lnTo>
                  <a:pt x="614" y="31919"/>
                </a:lnTo>
                <a:lnTo>
                  <a:pt x="0" y="29852"/>
                </a:lnTo>
                <a:lnTo>
                  <a:pt x="545" y="27521"/>
                </a:lnTo>
                <a:lnTo>
                  <a:pt x="1859" y="25015"/>
                </a:lnTo>
                <a:lnTo>
                  <a:pt x="7026" y="17606"/>
                </a:lnTo>
                <a:lnTo>
                  <a:pt x="8085" y="17452"/>
                </a:lnTo>
                <a:lnTo>
                  <a:pt x="9744" y="17350"/>
                </a:lnTo>
                <a:lnTo>
                  <a:pt x="14127" y="17236"/>
                </a:lnTo>
                <a:lnTo>
                  <a:pt x="44507" y="17146"/>
                </a:lnTo>
                <a:lnTo>
                  <a:pt x="46407" y="18098"/>
                </a:lnTo>
                <a:lnTo>
                  <a:pt x="47674" y="19686"/>
                </a:lnTo>
                <a:lnTo>
                  <a:pt x="48519" y="21697"/>
                </a:lnTo>
                <a:lnTo>
                  <a:pt x="50035" y="23037"/>
                </a:lnTo>
                <a:lnTo>
                  <a:pt x="51999" y="23930"/>
                </a:lnTo>
                <a:lnTo>
                  <a:pt x="54259" y="24526"/>
                </a:lnTo>
                <a:lnTo>
                  <a:pt x="55767" y="25875"/>
                </a:lnTo>
                <a:lnTo>
                  <a:pt x="56771" y="27728"/>
                </a:lnTo>
                <a:lnTo>
                  <a:pt x="58664" y="33906"/>
                </a:lnTo>
                <a:lnTo>
                  <a:pt x="57750" y="34034"/>
                </a:lnTo>
                <a:lnTo>
                  <a:pt x="56189" y="34120"/>
                </a:lnTo>
                <a:lnTo>
                  <a:pt x="50255" y="34289"/>
                </a:lnTo>
                <a:lnTo>
                  <a:pt x="50209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2"/>
          <p:cNvSpPr/>
          <p:nvPr/>
        </p:nvSpPr>
        <p:spPr>
          <a:xfrm>
            <a:off x="8296098" y="5100637"/>
            <a:ext cx="29434" cy="25718"/>
          </a:xfrm>
          <a:custGeom>
            <a:avLst/>
            <a:gdLst/>
            <a:ahLst/>
            <a:cxnLst/>
            <a:rect l="0" t="0" r="0" b="0"/>
            <a:pathLst>
              <a:path w="29434" h="25718">
                <a:moveTo>
                  <a:pt x="4939" y="25717"/>
                </a:moveTo>
                <a:lnTo>
                  <a:pt x="388" y="25717"/>
                </a:lnTo>
                <a:lnTo>
                  <a:pt x="0" y="24765"/>
                </a:lnTo>
                <a:lnTo>
                  <a:pt x="694" y="23178"/>
                </a:lnTo>
                <a:lnTo>
                  <a:pt x="4690" y="17498"/>
                </a:lnTo>
                <a:lnTo>
                  <a:pt x="13152" y="8935"/>
                </a:lnTo>
                <a:lnTo>
                  <a:pt x="13405" y="8680"/>
                </a:lnTo>
                <a:lnTo>
                  <a:pt x="14393" y="8644"/>
                </a:lnTo>
                <a:lnTo>
                  <a:pt x="18031" y="8605"/>
                </a:lnTo>
                <a:lnTo>
                  <a:pt x="19382" y="9546"/>
                </a:lnTo>
                <a:lnTo>
                  <a:pt x="20283" y="11127"/>
                </a:lnTo>
                <a:lnTo>
                  <a:pt x="21728" y="15956"/>
                </a:lnTo>
                <a:lnTo>
                  <a:pt x="22800" y="17305"/>
                </a:lnTo>
                <a:lnTo>
                  <a:pt x="24466" y="19157"/>
                </a:lnTo>
                <a:lnTo>
                  <a:pt x="29433" y="24421"/>
                </a:lnTo>
                <a:lnTo>
                  <a:pt x="28889" y="24854"/>
                </a:lnTo>
                <a:lnTo>
                  <a:pt x="27573" y="25141"/>
                </a:lnTo>
                <a:lnTo>
                  <a:pt x="22405" y="25684"/>
                </a:lnTo>
                <a:lnTo>
                  <a:pt x="14731" y="25715"/>
                </a:lnTo>
                <a:lnTo>
                  <a:pt x="14324" y="24763"/>
                </a:lnTo>
                <a:lnTo>
                  <a:pt x="14054" y="23176"/>
                </a:lnTo>
                <a:lnTo>
                  <a:pt x="13619" y="18336"/>
                </a:lnTo>
                <a:lnTo>
                  <a:pt x="13583" y="16987"/>
                </a:lnTo>
                <a:lnTo>
                  <a:pt x="1351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43"/>
          <p:cNvSpPr/>
          <p:nvPr/>
        </p:nvSpPr>
        <p:spPr>
          <a:xfrm>
            <a:off x="8489673" y="5314984"/>
            <a:ext cx="77112" cy="58748"/>
          </a:xfrm>
          <a:custGeom>
            <a:avLst/>
            <a:gdLst/>
            <a:ahLst/>
            <a:cxnLst/>
            <a:rect l="0" t="0" r="0" b="0"/>
            <a:pathLst>
              <a:path w="77112" h="58748">
                <a:moveTo>
                  <a:pt x="34249" y="8538"/>
                </a:moveTo>
                <a:lnTo>
                  <a:pt x="50098" y="8538"/>
                </a:lnTo>
                <a:lnTo>
                  <a:pt x="50530" y="9491"/>
                </a:lnTo>
                <a:lnTo>
                  <a:pt x="50818" y="11078"/>
                </a:lnTo>
                <a:lnTo>
                  <a:pt x="51281" y="15919"/>
                </a:lnTo>
                <a:lnTo>
                  <a:pt x="51318" y="17269"/>
                </a:lnTo>
                <a:lnTo>
                  <a:pt x="51393" y="41170"/>
                </a:lnTo>
                <a:lnTo>
                  <a:pt x="50441" y="42675"/>
                </a:lnTo>
                <a:lnTo>
                  <a:pt x="48854" y="44631"/>
                </a:lnTo>
                <a:lnTo>
                  <a:pt x="46843" y="46888"/>
                </a:lnTo>
                <a:lnTo>
                  <a:pt x="44551" y="48392"/>
                </a:lnTo>
                <a:lnTo>
                  <a:pt x="42069" y="49395"/>
                </a:lnTo>
                <a:lnTo>
                  <a:pt x="39462" y="50063"/>
                </a:lnTo>
                <a:lnTo>
                  <a:pt x="36772" y="50509"/>
                </a:lnTo>
                <a:lnTo>
                  <a:pt x="34026" y="50806"/>
                </a:lnTo>
                <a:lnTo>
                  <a:pt x="31243" y="51005"/>
                </a:lnTo>
                <a:lnTo>
                  <a:pt x="29387" y="52089"/>
                </a:lnTo>
                <a:lnTo>
                  <a:pt x="28150" y="53765"/>
                </a:lnTo>
                <a:lnTo>
                  <a:pt x="26166" y="58747"/>
                </a:lnTo>
                <a:lnTo>
                  <a:pt x="25049" y="58203"/>
                </a:lnTo>
                <a:lnTo>
                  <a:pt x="23353" y="56888"/>
                </a:lnTo>
                <a:lnTo>
                  <a:pt x="18339" y="52485"/>
                </a:lnTo>
                <a:lnTo>
                  <a:pt x="16974" y="52123"/>
                </a:lnTo>
                <a:lnTo>
                  <a:pt x="15113" y="51882"/>
                </a:lnTo>
                <a:lnTo>
                  <a:pt x="12919" y="51722"/>
                </a:lnTo>
                <a:lnTo>
                  <a:pt x="10504" y="50662"/>
                </a:lnTo>
                <a:lnTo>
                  <a:pt x="7941" y="49003"/>
                </a:lnTo>
                <a:lnTo>
                  <a:pt x="1536" y="44048"/>
                </a:lnTo>
                <a:lnTo>
                  <a:pt x="1011" y="42689"/>
                </a:lnTo>
                <a:lnTo>
                  <a:pt x="660" y="40830"/>
                </a:lnTo>
                <a:lnTo>
                  <a:pt x="427" y="38639"/>
                </a:lnTo>
                <a:lnTo>
                  <a:pt x="271" y="36225"/>
                </a:lnTo>
                <a:lnTo>
                  <a:pt x="97" y="31003"/>
                </a:lnTo>
                <a:lnTo>
                  <a:pt x="0" y="22709"/>
                </a:lnTo>
                <a:lnTo>
                  <a:pt x="938" y="19890"/>
                </a:lnTo>
                <a:lnTo>
                  <a:pt x="2517" y="17059"/>
                </a:lnTo>
                <a:lnTo>
                  <a:pt x="7344" y="10221"/>
                </a:lnTo>
                <a:lnTo>
                  <a:pt x="8691" y="9660"/>
                </a:lnTo>
                <a:lnTo>
                  <a:pt x="10544" y="9286"/>
                </a:lnTo>
                <a:lnTo>
                  <a:pt x="12731" y="9037"/>
                </a:lnTo>
                <a:lnTo>
                  <a:pt x="15141" y="8870"/>
                </a:lnTo>
                <a:lnTo>
                  <a:pt x="17700" y="8760"/>
                </a:lnTo>
                <a:lnTo>
                  <a:pt x="24101" y="8582"/>
                </a:lnTo>
                <a:lnTo>
                  <a:pt x="38405" y="8539"/>
                </a:lnTo>
                <a:lnTo>
                  <a:pt x="40830" y="9491"/>
                </a:lnTo>
                <a:lnTo>
                  <a:pt x="43399" y="11079"/>
                </a:lnTo>
                <a:lnTo>
                  <a:pt x="46064" y="13090"/>
                </a:lnTo>
                <a:lnTo>
                  <a:pt x="47841" y="15382"/>
                </a:lnTo>
                <a:lnTo>
                  <a:pt x="49025" y="17864"/>
                </a:lnTo>
                <a:lnTo>
                  <a:pt x="49815" y="20470"/>
                </a:lnTo>
                <a:lnTo>
                  <a:pt x="50342" y="23160"/>
                </a:lnTo>
                <a:lnTo>
                  <a:pt x="50692" y="25907"/>
                </a:lnTo>
                <a:lnTo>
                  <a:pt x="51255" y="32607"/>
                </a:lnTo>
                <a:lnTo>
                  <a:pt x="51302" y="34108"/>
                </a:lnTo>
                <a:lnTo>
                  <a:pt x="51353" y="38318"/>
                </a:lnTo>
                <a:lnTo>
                  <a:pt x="50415" y="39821"/>
                </a:lnTo>
                <a:lnTo>
                  <a:pt x="48836" y="40823"/>
                </a:lnTo>
                <a:lnTo>
                  <a:pt x="44009" y="42432"/>
                </a:lnTo>
                <a:lnTo>
                  <a:pt x="43613" y="43517"/>
                </a:lnTo>
                <a:lnTo>
                  <a:pt x="43350" y="45192"/>
                </a:lnTo>
                <a:lnTo>
                  <a:pt x="42926" y="50174"/>
                </a:lnTo>
                <a:lnTo>
                  <a:pt x="41938" y="49631"/>
                </a:lnTo>
                <a:lnTo>
                  <a:pt x="40328" y="48316"/>
                </a:lnTo>
                <a:lnTo>
                  <a:pt x="35450" y="43912"/>
                </a:lnTo>
                <a:lnTo>
                  <a:pt x="34098" y="43551"/>
                </a:lnTo>
                <a:lnTo>
                  <a:pt x="32243" y="43310"/>
                </a:lnTo>
                <a:lnTo>
                  <a:pt x="30054" y="43149"/>
                </a:lnTo>
                <a:lnTo>
                  <a:pt x="28595" y="42090"/>
                </a:lnTo>
                <a:lnTo>
                  <a:pt x="27622" y="40431"/>
                </a:lnTo>
                <a:lnTo>
                  <a:pt x="26061" y="35475"/>
                </a:lnTo>
                <a:lnTo>
                  <a:pt x="25933" y="34117"/>
                </a:lnTo>
                <a:lnTo>
                  <a:pt x="25847" y="32258"/>
                </a:lnTo>
                <a:lnTo>
                  <a:pt x="25711" y="26982"/>
                </a:lnTo>
                <a:lnTo>
                  <a:pt x="25680" y="13865"/>
                </a:lnTo>
                <a:lnTo>
                  <a:pt x="26631" y="12090"/>
                </a:lnTo>
                <a:lnTo>
                  <a:pt x="28218" y="10906"/>
                </a:lnTo>
                <a:lnTo>
                  <a:pt x="30229" y="10117"/>
                </a:lnTo>
                <a:lnTo>
                  <a:pt x="31568" y="8638"/>
                </a:lnTo>
                <a:lnTo>
                  <a:pt x="32461" y="6700"/>
                </a:lnTo>
                <a:lnTo>
                  <a:pt x="33058" y="4455"/>
                </a:lnTo>
                <a:lnTo>
                  <a:pt x="35360" y="2958"/>
                </a:lnTo>
                <a:lnTo>
                  <a:pt x="38800" y="1961"/>
                </a:lnTo>
                <a:lnTo>
                  <a:pt x="42997" y="1296"/>
                </a:lnTo>
                <a:lnTo>
                  <a:pt x="46749" y="852"/>
                </a:lnTo>
                <a:lnTo>
                  <a:pt x="50202" y="557"/>
                </a:lnTo>
                <a:lnTo>
                  <a:pt x="58038" y="82"/>
                </a:lnTo>
                <a:lnTo>
                  <a:pt x="61649" y="17"/>
                </a:lnTo>
                <a:lnTo>
                  <a:pt x="63946" y="0"/>
                </a:lnTo>
                <a:lnTo>
                  <a:pt x="65477" y="941"/>
                </a:lnTo>
                <a:lnTo>
                  <a:pt x="66497" y="2521"/>
                </a:lnTo>
                <a:lnTo>
                  <a:pt x="68136" y="7350"/>
                </a:lnTo>
                <a:lnTo>
                  <a:pt x="69223" y="7746"/>
                </a:lnTo>
                <a:lnTo>
                  <a:pt x="70900" y="8010"/>
                </a:lnTo>
                <a:lnTo>
                  <a:pt x="77111" y="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44"/>
          <p:cNvSpPr/>
          <p:nvPr/>
        </p:nvSpPr>
        <p:spPr>
          <a:xfrm>
            <a:off x="8686800" y="5537844"/>
            <a:ext cx="59901" cy="42820"/>
          </a:xfrm>
          <a:custGeom>
            <a:avLst/>
            <a:gdLst/>
            <a:ahLst/>
            <a:cxnLst/>
            <a:rect l="0" t="0" r="0" b="0"/>
            <a:pathLst>
              <a:path w="59901" h="42820">
                <a:moveTo>
                  <a:pt x="0" y="8563"/>
                </a:moveTo>
                <a:lnTo>
                  <a:pt x="0" y="4013"/>
                </a:lnTo>
                <a:lnTo>
                  <a:pt x="952" y="2672"/>
                </a:lnTo>
                <a:lnTo>
                  <a:pt x="2540" y="1778"/>
                </a:lnTo>
                <a:lnTo>
                  <a:pt x="7381" y="344"/>
                </a:lnTo>
                <a:lnTo>
                  <a:pt x="8730" y="226"/>
                </a:lnTo>
                <a:lnTo>
                  <a:pt x="10583" y="148"/>
                </a:lnTo>
                <a:lnTo>
                  <a:pt x="15849" y="21"/>
                </a:lnTo>
                <a:lnTo>
                  <a:pt x="21311" y="0"/>
                </a:lnTo>
                <a:lnTo>
                  <a:pt x="23732" y="949"/>
                </a:lnTo>
                <a:lnTo>
                  <a:pt x="26299" y="2535"/>
                </a:lnTo>
                <a:lnTo>
                  <a:pt x="33821" y="8210"/>
                </a:lnTo>
                <a:lnTo>
                  <a:pt x="38701" y="13009"/>
                </a:lnTo>
                <a:lnTo>
                  <a:pt x="40089" y="15337"/>
                </a:lnTo>
                <a:lnTo>
                  <a:pt x="41013" y="17842"/>
                </a:lnTo>
                <a:lnTo>
                  <a:pt x="42497" y="24155"/>
                </a:lnTo>
                <a:lnTo>
                  <a:pt x="41666" y="24672"/>
                </a:lnTo>
                <a:lnTo>
                  <a:pt x="40160" y="25017"/>
                </a:lnTo>
                <a:lnTo>
                  <a:pt x="38203" y="25248"/>
                </a:lnTo>
                <a:lnTo>
                  <a:pt x="36898" y="26354"/>
                </a:lnTo>
                <a:lnTo>
                  <a:pt x="36029" y="28044"/>
                </a:lnTo>
                <a:lnTo>
                  <a:pt x="34391" y="33916"/>
                </a:lnTo>
                <a:lnTo>
                  <a:pt x="33405" y="34037"/>
                </a:lnTo>
                <a:lnTo>
                  <a:pt x="31794" y="34118"/>
                </a:lnTo>
                <a:lnTo>
                  <a:pt x="26073" y="34271"/>
                </a:lnTo>
                <a:lnTo>
                  <a:pt x="25003" y="33322"/>
                </a:lnTo>
                <a:lnTo>
                  <a:pt x="18368" y="26899"/>
                </a:lnTo>
                <a:lnTo>
                  <a:pt x="17960" y="25550"/>
                </a:lnTo>
                <a:lnTo>
                  <a:pt x="17688" y="23697"/>
                </a:lnTo>
                <a:lnTo>
                  <a:pt x="17507" y="21510"/>
                </a:lnTo>
                <a:lnTo>
                  <a:pt x="18339" y="19100"/>
                </a:lnTo>
                <a:lnTo>
                  <a:pt x="19846" y="16540"/>
                </a:lnTo>
                <a:lnTo>
                  <a:pt x="24558" y="10139"/>
                </a:lnTo>
                <a:lnTo>
                  <a:pt x="25897" y="8661"/>
                </a:lnTo>
                <a:lnTo>
                  <a:pt x="32996" y="1320"/>
                </a:lnTo>
                <a:lnTo>
                  <a:pt x="34380" y="878"/>
                </a:lnTo>
                <a:lnTo>
                  <a:pt x="36255" y="582"/>
                </a:lnTo>
                <a:lnTo>
                  <a:pt x="41557" y="107"/>
                </a:lnTo>
                <a:lnTo>
                  <a:pt x="44822" y="42"/>
                </a:lnTo>
                <a:lnTo>
                  <a:pt x="47026" y="25"/>
                </a:lnTo>
                <a:lnTo>
                  <a:pt x="48496" y="966"/>
                </a:lnTo>
                <a:lnTo>
                  <a:pt x="49476" y="2546"/>
                </a:lnTo>
                <a:lnTo>
                  <a:pt x="51048" y="7375"/>
                </a:lnTo>
                <a:lnTo>
                  <a:pt x="52130" y="8723"/>
                </a:lnTo>
                <a:lnTo>
                  <a:pt x="53802" y="10575"/>
                </a:lnTo>
                <a:lnTo>
                  <a:pt x="58782" y="15840"/>
                </a:lnTo>
                <a:lnTo>
                  <a:pt x="59190" y="17225"/>
                </a:lnTo>
                <a:lnTo>
                  <a:pt x="59463" y="19100"/>
                </a:lnTo>
                <a:lnTo>
                  <a:pt x="59644" y="21303"/>
                </a:lnTo>
                <a:lnTo>
                  <a:pt x="59766" y="23723"/>
                </a:lnTo>
                <a:lnTo>
                  <a:pt x="59900" y="28954"/>
                </a:lnTo>
                <a:lnTo>
                  <a:pt x="58983" y="30730"/>
                </a:lnTo>
                <a:lnTo>
                  <a:pt x="57419" y="31913"/>
                </a:lnTo>
                <a:lnTo>
                  <a:pt x="55425" y="32702"/>
                </a:lnTo>
                <a:lnTo>
                  <a:pt x="54095" y="34181"/>
                </a:lnTo>
                <a:lnTo>
                  <a:pt x="53209" y="36119"/>
                </a:lnTo>
                <a:lnTo>
                  <a:pt x="51785" y="41523"/>
                </a:lnTo>
                <a:lnTo>
                  <a:pt x="50716" y="41966"/>
                </a:lnTo>
                <a:lnTo>
                  <a:pt x="49051" y="42262"/>
                </a:lnTo>
                <a:lnTo>
                  <a:pt x="44084" y="42737"/>
                </a:lnTo>
                <a:lnTo>
                  <a:pt x="42725" y="42775"/>
                </a:lnTo>
                <a:lnTo>
                  <a:pt x="38673" y="42819"/>
                </a:lnTo>
                <a:lnTo>
                  <a:pt x="37212" y="41877"/>
                </a:lnTo>
                <a:lnTo>
                  <a:pt x="36238" y="40298"/>
                </a:lnTo>
                <a:lnTo>
                  <a:pt x="34290" y="342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45"/>
          <p:cNvSpPr/>
          <p:nvPr/>
        </p:nvSpPr>
        <p:spPr>
          <a:xfrm>
            <a:off x="8618219" y="5477827"/>
            <a:ext cx="153954" cy="120016"/>
          </a:xfrm>
          <a:custGeom>
            <a:avLst/>
            <a:gdLst/>
            <a:ahLst/>
            <a:cxnLst/>
            <a:rect l="0" t="0" r="0" b="0"/>
            <a:pathLst>
              <a:path w="153954" h="120016">
                <a:moveTo>
                  <a:pt x="145733" y="120015"/>
                </a:moveTo>
                <a:lnTo>
                  <a:pt x="153953" y="120015"/>
                </a:lnTo>
                <a:lnTo>
                  <a:pt x="151609" y="117476"/>
                </a:lnTo>
                <a:lnTo>
                  <a:pt x="133903" y="99616"/>
                </a:lnTo>
                <a:lnTo>
                  <a:pt x="130227" y="96890"/>
                </a:lnTo>
                <a:lnTo>
                  <a:pt x="125871" y="94121"/>
                </a:lnTo>
                <a:lnTo>
                  <a:pt x="121061" y="91322"/>
                </a:lnTo>
                <a:lnTo>
                  <a:pt x="116902" y="87552"/>
                </a:lnTo>
                <a:lnTo>
                  <a:pt x="113178" y="83133"/>
                </a:lnTo>
                <a:lnTo>
                  <a:pt x="109742" y="78282"/>
                </a:lnTo>
                <a:lnTo>
                  <a:pt x="105546" y="74095"/>
                </a:lnTo>
                <a:lnTo>
                  <a:pt x="100844" y="70352"/>
                </a:lnTo>
                <a:lnTo>
                  <a:pt x="95805" y="66904"/>
                </a:lnTo>
                <a:lnTo>
                  <a:pt x="91492" y="63653"/>
                </a:lnTo>
                <a:lnTo>
                  <a:pt x="87665" y="60533"/>
                </a:lnTo>
                <a:lnTo>
                  <a:pt x="84161" y="57500"/>
                </a:lnTo>
                <a:lnTo>
                  <a:pt x="80872" y="54526"/>
                </a:lnTo>
                <a:lnTo>
                  <a:pt x="74679" y="48681"/>
                </a:lnTo>
                <a:lnTo>
                  <a:pt x="70742" y="45790"/>
                </a:lnTo>
                <a:lnTo>
                  <a:pt x="66212" y="42909"/>
                </a:lnTo>
                <a:lnTo>
                  <a:pt x="61286" y="40036"/>
                </a:lnTo>
                <a:lnTo>
                  <a:pt x="57049" y="37168"/>
                </a:lnTo>
                <a:lnTo>
                  <a:pt x="53274" y="34304"/>
                </a:lnTo>
                <a:lnTo>
                  <a:pt x="49803" y="31442"/>
                </a:lnTo>
                <a:lnTo>
                  <a:pt x="46537" y="28581"/>
                </a:lnTo>
                <a:lnTo>
                  <a:pt x="43408" y="25722"/>
                </a:lnTo>
                <a:lnTo>
                  <a:pt x="40369" y="22863"/>
                </a:lnTo>
                <a:lnTo>
                  <a:pt x="37390" y="20957"/>
                </a:lnTo>
                <a:lnTo>
                  <a:pt x="34452" y="19687"/>
                </a:lnTo>
                <a:lnTo>
                  <a:pt x="31542" y="18839"/>
                </a:lnTo>
                <a:lnTo>
                  <a:pt x="28647" y="17322"/>
                </a:lnTo>
                <a:lnTo>
                  <a:pt x="25766" y="15358"/>
                </a:lnTo>
                <a:lnTo>
                  <a:pt x="18848" y="9913"/>
                </a:lnTo>
                <a:lnTo>
                  <a:pt x="15362" y="9169"/>
                </a:lnTo>
                <a:lnTo>
                  <a:pt x="8691" y="8583"/>
                </a:lnTo>
                <a:lnTo>
                  <a:pt x="6086" y="603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6"/>
          <p:cNvSpPr/>
          <p:nvPr/>
        </p:nvSpPr>
        <p:spPr>
          <a:xfrm>
            <a:off x="8386762" y="5246370"/>
            <a:ext cx="171451" cy="120016"/>
          </a:xfrm>
          <a:custGeom>
            <a:avLst/>
            <a:gdLst/>
            <a:ahLst/>
            <a:cxnLst/>
            <a:rect l="0" t="0" r="0" b="0"/>
            <a:pathLst>
              <a:path w="171451" h="120016">
                <a:moveTo>
                  <a:pt x="171450" y="120015"/>
                </a:moveTo>
                <a:lnTo>
                  <a:pt x="171450" y="111452"/>
                </a:lnTo>
                <a:lnTo>
                  <a:pt x="166899" y="111445"/>
                </a:lnTo>
                <a:lnTo>
                  <a:pt x="164606" y="110491"/>
                </a:lnTo>
                <a:lnTo>
                  <a:pt x="159518" y="106892"/>
                </a:lnTo>
                <a:lnTo>
                  <a:pt x="155849" y="104061"/>
                </a:lnTo>
                <a:lnTo>
                  <a:pt x="152452" y="100859"/>
                </a:lnTo>
                <a:lnTo>
                  <a:pt x="134194" y="82750"/>
                </a:lnTo>
                <a:lnTo>
                  <a:pt x="130420" y="79932"/>
                </a:lnTo>
                <a:lnTo>
                  <a:pt x="126000" y="77100"/>
                </a:lnTo>
                <a:lnTo>
                  <a:pt x="121148" y="74260"/>
                </a:lnTo>
                <a:lnTo>
                  <a:pt x="116960" y="71414"/>
                </a:lnTo>
                <a:lnTo>
                  <a:pt x="113216" y="68564"/>
                </a:lnTo>
                <a:lnTo>
                  <a:pt x="109767" y="65712"/>
                </a:lnTo>
                <a:lnTo>
                  <a:pt x="106516" y="62858"/>
                </a:lnTo>
                <a:lnTo>
                  <a:pt x="103395" y="60003"/>
                </a:lnTo>
                <a:lnTo>
                  <a:pt x="100363" y="57146"/>
                </a:lnTo>
                <a:lnTo>
                  <a:pt x="97389" y="55243"/>
                </a:lnTo>
                <a:lnTo>
                  <a:pt x="94453" y="53973"/>
                </a:lnTo>
                <a:lnTo>
                  <a:pt x="91543" y="53127"/>
                </a:lnTo>
                <a:lnTo>
                  <a:pt x="87699" y="51610"/>
                </a:lnTo>
                <a:lnTo>
                  <a:pt x="83231" y="49647"/>
                </a:lnTo>
                <a:lnTo>
                  <a:pt x="78348" y="47385"/>
                </a:lnTo>
                <a:lnTo>
                  <a:pt x="74139" y="44925"/>
                </a:lnTo>
                <a:lnTo>
                  <a:pt x="70381" y="42333"/>
                </a:lnTo>
                <a:lnTo>
                  <a:pt x="66924" y="39651"/>
                </a:lnTo>
                <a:lnTo>
                  <a:pt x="62712" y="37864"/>
                </a:lnTo>
                <a:lnTo>
                  <a:pt x="58002" y="36673"/>
                </a:lnTo>
                <a:lnTo>
                  <a:pt x="52956" y="35879"/>
                </a:lnTo>
                <a:lnTo>
                  <a:pt x="49592" y="34396"/>
                </a:lnTo>
                <a:lnTo>
                  <a:pt x="47349" y="32456"/>
                </a:lnTo>
                <a:lnTo>
                  <a:pt x="45853" y="30209"/>
                </a:lnTo>
                <a:lnTo>
                  <a:pt x="42952" y="27760"/>
                </a:lnTo>
                <a:lnTo>
                  <a:pt x="39112" y="25174"/>
                </a:lnTo>
                <a:lnTo>
                  <a:pt x="28363" y="18731"/>
                </a:lnTo>
                <a:lnTo>
                  <a:pt x="24353" y="17849"/>
                </a:lnTo>
                <a:lnTo>
                  <a:pt x="21951" y="17614"/>
                </a:lnTo>
                <a:lnTo>
                  <a:pt x="20348" y="16506"/>
                </a:lnTo>
                <a:lnTo>
                  <a:pt x="19281" y="14814"/>
                </a:lnTo>
                <a:lnTo>
                  <a:pt x="18569" y="12733"/>
                </a:lnTo>
                <a:lnTo>
                  <a:pt x="17142" y="11346"/>
                </a:lnTo>
                <a:lnTo>
                  <a:pt x="15239" y="10422"/>
                </a:lnTo>
                <a:lnTo>
                  <a:pt x="13017" y="9805"/>
                </a:lnTo>
                <a:lnTo>
                  <a:pt x="8007" y="658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47"/>
          <p:cNvSpPr/>
          <p:nvPr/>
        </p:nvSpPr>
        <p:spPr>
          <a:xfrm>
            <a:off x="8172450" y="5006340"/>
            <a:ext cx="128588" cy="102871"/>
          </a:xfrm>
          <a:custGeom>
            <a:avLst/>
            <a:gdLst/>
            <a:ahLst/>
            <a:cxnLst/>
            <a:rect l="0" t="0" r="0" b="0"/>
            <a:pathLst>
              <a:path w="128588" h="102871">
                <a:moveTo>
                  <a:pt x="128587" y="102870"/>
                </a:moveTo>
                <a:lnTo>
                  <a:pt x="128587" y="98319"/>
                </a:lnTo>
                <a:lnTo>
                  <a:pt x="127635" y="96978"/>
                </a:lnTo>
                <a:lnTo>
                  <a:pt x="126048" y="96084"/>
                </a:lnTo>
                <a:lnTo>
                  <a:pt x="121206" y="94650"/>
                </a:lnTo>
                <a:lnTo>
                  <a:pt x="120808" y="93580"/>
                </a:lnTo>
                <a:lnTo>
                  <a:pt x="120544" y="91914"/>
                </a:lnTo>
                <a:lnTo>
                  <a:pt x="120368" y="89851"/>
                </a:lnTo>
                <a:lnTo>
                  <a:pt x="119298" y="88476"/>
                </a:lnTo>
                <a:lnTo>
                  <a:pt x="117632" y="87559"/>
                </a:lnTo>
                <a:lnTo>
                  <a:pt x="115568" y="86947"/>
                </a:lnTo>
                <a:lnTo>
                  <a:pt x="113241" y="84635"/>
                </a:lnTo>
                <a:lnTo>
                  <a:pt x="110735" y="81188"/>
                </a:lnTo>
                <a:lnTo>
                  <a:pt x="108115" y="76985"/>
                </a:lnTo>
                <a:lnTo>
                  <a:pt x="105413" y="73231"/>
                </a:lnTo>
                <a:lnTo>
                  <a:pt x="102660" y="69776"/>
                </a:lnTo>
                <a:lnTo>
                  <a:pt x="99872" y="66519"/>
                </a:lnTo>
                <a:lnTo>
                  <a:pt x="96109" y="63396"/>
                </a:lnTo>
                <a:lnTo>
                  <a:pt x="91695" y="60361"/>
                </a:lnTo>
                <a:lnTo>
                  <a:pt x="86848" y="57386"/>
                </a:lnTo>
                <a:lnTo>
                  <a:pt x="82663" y="54449"/>
                </a:lnTo>
                <a:lnTo>
                  <a:pt x="78922" y="51540"/>
                </a:lnTo>
                <a:lnTo>
                  <a:pt x="75475" y="48647"/>
                </a:lnTo>
                <a:lnTo>
                  <a:pt x="71271" y="46719"/>
                </a:lnTo>
                <a:lnTo>
                  <a:pt x="66564" y="45433"/>
                </a:lnTo>
                <a:lnTo>
                  <a:pt x="61521" y="44576"/>
                </a:lnTo>
                <a:lnTo>
                  <a:pt x="57207" y="43052"/>
                </a:lnTo>
                <a:lnTo>
                  <a:pt x="53378" y="41084"/>
                </a:lnTo>
                <a:lnTo>
                  <a:pt x="49872" y="38819"/>
                </a:lnTo>
                <a:lnTo>
                  <a:pt x="46583" y="36357"/>
                </a:lnTo>
                <a:lnTo>
                  <a:pt x="43438" y="33763"/>
                </a:lnTo>
                <a:lnTo>
                  <a:pt x="40389" y="31081"/>
                </a:lnTo>
                <a:lnTo>
                  <a:pt x="37403" y="28341"/>
                </a:lnTo>
                <a:lnTo>
                  <a:pt x="27444" y="18807"/>
                </a:lnTo>
                <a:lnTo>
                  <a:pt x="21679" y="13086"/>
                </a:lnTo>
                <a:lnTo>
                  <a:pt x="19215" y="11582"/>
                </a:lnTo>
                <a:lnTo>
                  <a:pt x="16619" y="10578"/>
                </a:lnTo>
                <a:lnTo>
                  <a:pt x="13937" y="9910"/>
                </a:lnTo>
                <a:lnTo>
                  <a:pt x="12149" y="8512"/>
                </a:lnTo>
                <a:lnTo>
                  <a:pt x="10957" y="6627"/>
                </a:lnTo>
                <a:lnTo>
                  <a:pt x="10162" y="4418"/>
                </a:lnTo>
                <a:lnTo>
                  <a:pt x="8680" y="2945"/>
                </a:lnTo>
                <a:lnTo>
                  <a:pt x="6739" y="196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48"/>
          <p:cNvSpPr/>
          <p:nvPr/>
        </p:nvSpPr>
        <p:spPr>
          <a:xfrm>
            <a:off x="7966709" y="4817745"/>
            <a:ext cx="111444" cy="94298"/>
          </a:xfrm>
          <a:custGeom>
            <a:avLst/>
            <a:gdLst/>
            <a:ahLst/>
            <a:cxnLst/>
            <a:rect l="0" t="0" r="0" b="0"/>
            <a:pathLst>
              <a:path w="111444" h="94298">
                <a:moveTo>
                  <a:pt x="111443" y="94297"/>
                </a:moveTo>
                <a:lnTo>
                  <a:pt x="111443" y="89746"/>
                </a:lnTo>
                <a:lnTo>
                  <a:pt x="110491" y="88405"/>
                </a:lnTo>
                <a:lnTo>
                  <a:pt x="108903" y="87512"/>
                </a:lnTo>
                <a:lnTo>
                  <a:pt x="106892" y="86916"/>
                </a:lnTo>
                <a:lnTo>
                  <a:pt x="104599" y="85566"/>
                </a:lnTo>
                <a:lnTo>
                  <a:pt x="102118" y="83714"/>
                </a:lnTo>
                <a:lnTo>
                  <a:pt x="99511" y="81527"/>
                </a:lnTo>
                <a:lnTo>
                  <a:pt x="96821" y="79116"/>
                </a:lnTo>
                <a:lnTo>
                  <a:pt x="91292" y="73898"/>
                </a:lnTo>
                <a:lnTo>
                  <a:pt x="68575" y="51419"/>
                </a:lnTo>
                <a:lnTo>
                  <a:pt x="65720" y="48567"/>
                </a:lnTo>
                <a:lnTo>
                  <a:pt x="62862" y="46665"/>
                </a:lnTo>
                <a:lnTo>
                  <a:pt x="60007" y="45398"/>
                </a:lnTo>
                <a:lnTo>
                  <a:pt x="57149" y="44553"/>
                </a:lnTo>
                <a:lnTo>
                  <a:pt x="54292" y="43037"/>
                </a:lnTo>
                <a:lnTo>
                  <a:pt x="51435" y="41074"/>
                </a:lnTo>
                <a:lnTo>
                  <a:pt x="48578" y="38812"/>
                </a:lnTo>
                <a:lnTo>
                  <a:pt x="45720" y="36352"/>
                </a:lnTo>
                <a:lnTo>
                  <a:pt x="42863" y="33760"/>
                </a:lnTo>
                <a:lnTo>
                  <a:pt x="40005" y="31079"/>
                </a:lnTo>
                <a:lnTo>
                  <a:pt x="37148" y="29292"/>
                </a:lnTo>
                <a:lnTo>
                  <a:pt x="34291" y="28100"/>
                </a:lnTo>
                <a:lnTo>
                  <a:pt x="31433" y="27306"/>
                </a:lnTo>
                <a:lnTo>
                  <a:pt x="28576" y="25824"/>
                </a:lnTo>
                <a:lnTo>
                  <a:pt x="25718" y="23883"/>
                </a:lnTo>
                <a:lnTo>
                  <a:pt x="22860" y="21637"/>
                </a:lnTo>
                <a:lnTo>
                  <a:pt x="20003" y="19187"/>
                </a:lnTo>
                <a:lnTo>
                  <a:pt x="17146" y="16602"/>
                </a:lnTo>
                <a:lnTo>
                  <a:pt x="11431" y="1118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49"/>
          <p:cNvSpPr/>
          <p:nvPr/>
        </p:nvSpPr>
        <p:spPr>
          <a:xfrm>
            <a:off x="7786687" y="4603432"/>
            <a:ext cx="120016" cy="102871"/>
          </a:xfrm>
          <a:custGeom>
            <a:avLst/>
            <a:gdLst/>
            <a:ahLst/>
            <a:cxnLst/>
            <a:rect l="0" t="0" r="0" b="0"/>
            <a:pathLst>
              <a:path w="120016" h="102871">
                <a:moveTo>
                  <a:pt x="120015" y="102870"/>
                </a:moveTo>
                <a:lnTo>
                  <a:pt x="115464" y="102870"/>
                </a:lnTo>
                <a:lnTo>
                  <a:pt x="114123" y="101918"/>
                </a:lnTo>
                <a:lnTo>
                  <a:pt x="113230" y="100330"/>
                </a:lnTo>
                <a:lnTo>
                  <a:pt x="112634" y="98320"/>
                </a:lnTo>
                <a:lnTo>
                  <a:pt x="111285" y="96979"/>
                </a:lnTo>
                <a:lnTo>
                  <a:pt x="109432" y="96085"/>
                </a:lnTo>
                <a:lnTo>
                  <a:pt x="107245" y="95489"/>
                </a:lnTo>
                <a:lnTo>
                  <a:pt x="104834" y="94140"/>
                </a:lnTo>
                <a:lnTo>
                  <a:pt x="102274" y="92287"/>
                </a:lnTo>
                <a:lnTo>
                  <a:pt x="99616" y="90100"/>
                </a:lnTo>
                <a:lnTo>
                  <a:pt x="97843" y="87689"/>
                </a:lnTo>
                <a:lnTo>
                  <a:pt x="96662" y="85130"/>
                </a:lnTo>
                <a:lnTo>
                  <a:pt x="95873" y="82471"/>
                </a:lnTo>
                <a:lnTo>
                  <a:pt x="94396" y="79745"/>
                </a:lnTo>
                <a:lnTo>
                  <a:pt x="92458" y="76976"/>
                </a:lnTo>
                <a:lnTo>
                  <a:pt x="90213" y="74178"/>
                </a:lnTo>
                <a:lnTo>
                  <a:pt x="87764" y="72312"/>
                </a:lnTo>
                <a:lnTo>
                  <a:pt x="85180" y="71068"/>
                </a:lnTo>
                <a:lnTo>
                  <a:pt x="82504" y="70239"/>
                </a:lnTo>
                <a:lnTo>
                  <a:pt x="79767" y="68733"/>
                </a:lnTo>
                <a:lnTo>
                  <a:pt x="76991" y="66777"/>
                </a:lnTo>
                <a:lnTo>
                  <a:pt x="74188" y="64521"/>
                </a:lnTo>
                <a:lnTo>
                  <a:pt x="71365" y="62064"/>
                </a:lnTo>
                <a:lnTo>
                  <a:pt x="68532" y="59473"/>
                </a:lnTo>
                <a:lnTo>
                  <a:pt x="62844" y="54055"/>
                </a:lnTo>
                <a:lnTo>
                  <a:pt x="40005" y="31423"/>
                </a:lnTo>
                <a:lnTo>
                  <a:pt x="36195" y="28569"/>
                </a:lnTo>
                <a:lnTo>
                  <a:pt x="31750" y="25713"/>
                </a:lnTo>
                <a:lnTo>
                  <a:pt x="26882" y="22857"/>
                </a:lnTo>
                <a:lnTo>
                  <a:pt x="22683" y="20001"/>
                </a:lnTo>
                <a:lnTo>
                  <a:pt x="18932" y="17144"/>
                </a:lnTo>
                <a:lnTo>
                  <a:pt x="10619" y="10266"/>
                </a:lnTo>
                <a:lnTo>
                  <a:pt x="8984" y="874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0"/>
          <p:cNvSpPr/>
          <p:nvPr/>
        </p:nvSpPr>
        <p:spPr>
          <a:xfrm>
            <a:off x="7572375" y="4406265"/>
            <a:ext cx="111443" cy="94298"/>
          </a:xfrm>
          <a:custGeom>
            <a:avLst/>
            <a:gdLst/>
            <a:ahLst/>
            <a:cxnLst/>
            <a:rect l="0" t="0" r="0" b="0"/>
            <a:pathLst>
              <a:path w="111443" h="94298">
                <a:moveTo>
                  <a:pt x="111442" y="94297"/>
                </a:moveTo>
                <a:lnTo>
                  <a:pt x="111442" y="89747"/>
                </a:lnTo>
                <a:lnTo>
                  <a:pt x="110490" y="88405"/>
                </a:lnTo>
                <a:lnTo>
                  <a:pt x="108902" y="87512"/>
                </a:lnTo>
                <a:lnTo>
                  <a:pt x="104061" y="86078"/>
                </a:lnTo>
                <a:lnTo>
                  <a:pt x="100859" y="83342"/>
                </a:lnTo>
                <a:lnTo>
                  <a:pt x="96261" y="78950"/>
                </a:lnTo>
                <a:lnTo>
                  <a:pt x="65614" y="48469"/>
                </a:lnTo>
                <a:lnTo>
                  <a:pt x="61841" y="45648"/>
                </a:lnTo>
                <a:lnTo>
                  <a:pt x="57419" y="42814"/>
                </a:lnTo>
                <a:lnTo>
                  <a:pt x="52567" y="39973"/>
                </a:lnTo>
                <a:lnTo>
                  <a:pt x="49332" y="37126"/>
                </a:lnTo>
                <a:lnTo>
                  <a:pt x="47176" y="34275"/>
                </a:lnTo>
                <a:lnTo>
                  <a:pt x="45738" y="31423"/>
                </a:lnTo>
                <a:lnTo>
                  <a:pt x="43826" y="28569"/>
                </a:lnTo>
                <a:lnTo>
                  <a:pt x="41600" y="25713"/>
                </a:lnTo>
                <a:lnTo>
                  <a:pt x="39163" y="22857"/>
                </a:lnTo>
                <a:lnTo>
                  <a:pt x="35634" y="20953"/>
                </a:lnTo>
                <a:lnTo>
                  <a:pt x="31376" y="19683"/>
                </a:lnTo>
                <a:lnTo>
                  <a:pt x="26632" y="18837"/>
                </a:lnTo>
                <a:lnTo>
                  <a:pt x="23469" y="17320"/>
                </a:lnTo>
                <a:lnTo>
                  <a:pt x="21361" y="15357"/>
                </a:lnTo>
                <a:lnTo>
                  <a:pt x="19956" y="13095"/>
                </a:lnTo>
                <a:lnTo>
                  <a:pt x="18066" y="11587"/>
                </a:lnTo>
                <a:lnTo>
                  <a:pt x="15854" y="10582"/>
                </a:lnTo>
                <a:lnTo>
                  <a:pt x="13427" y="9912"/>
                </a:lnTo>
                <a:lnTo>
                  <a:pt x="10856" y="8513"/>
                </a:lnTo>
                <a:lnTo>
                  <a:pt x="8190" y="662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1"/>
          <p:cNvSpPr/>
          <p:nvPr/>
        </p:nvSpPr>
        <p:spPr>
          <a:xfrm>
            <a:off x="7383780" y="4226242"/>
            <a:ext cx="94298" cy="85726"/>
          </a:xfrm>
          <a:custGeom>
            <a:avLst/>
            <a:gdLst/>
            <a:ahLst/>
            <a:cxnLst/>
            <a:rect l="0" t="0" r="0" b="0"/>
            <a:pathLst>
              <a:path w="94298" h="85726">
                <a:moveTo>
                  <a:pt x="94297" y="85725"/>
                </a:moveTo>
                <a:lnTo>
                  <a:pt x="94297" y="78344"/>
                </a:lnTo>
                <a:lnTo>
                  <a:pt x="93345" y="76994"/>
                </a:lnTo>
                <a:lnTo>
                  <a:pt x="91757" y="75142"/>
                </a:lnTo>
                <a:lnTo>
                  <a:pt x="89746" y="72955"/>
                </a:lnTo>
                <a:lnTo>
                  <a:pt x="87453" y="71496"/>
                </a:lnTo>
                <a:lnTo>
                  <a:pt x="84972" y="70524"/>
                </a:lnTo>
                <a:lnTo>
                  <a:pt x="82365" y="69876"/>
                </a:lnTo>
                <a:lnTo>
                  <a:pt x="80627" y="68492"/>
                </a:lnTo>
                <a:lnTo>
                  <a:pt x="79469" y="66616"/>
                </a:lnTo>
                <a:lnTo>
                  <a:pt x="78697" y="64414"/>
                </a:lnTo>
                <a:lnTo>
                  <a:pt x="76277" y="61992"/>
                </a:lnTo>
                <a:lnTo>
                  <a:pt x="72758" y="59426"/>
                </a:lnTo>
                <a:lnTo>
                  <a:pt x="68508" y="56762"/>
                </a:lnTo>
                <a:lnTo>
                  <a:pt x="65675" y="54034"/>
                </a:lnTo>
                <a:lnTo>
                  <a:pt x="63785" y="51263"/>
                </a:lnTo>
                <a:lnTo>
                  <a:pt x="62525" y="48462"/>
                </a:lnTo>
                <a:lnTo>
                  <a:pt x="60734" y="45644"/>
                </a:lnTo>
                <a:lnTo>
                  <a:pt x="58586" y="42812"/>
                </a:lnTo>
                <a:lnTo>
                  <a:pt x="56203" y="39971"/>
                </a:lnTo>
                <a:lnTo>
                  <a:pt x="52708" y="37125"/>
                </a:lnTo>
                <a:lnTo>
                  <a:pt x="48474" y="34275"/>
                </a:lnTo>
                <a:lnTo>
                  <a:pt x="43746" y="31422"/>
                </a:lnTo>
                <a:lnTo>
                  <a:pt x="39641" y="28568"/>
                </a:lnTo>
                <a:lnTo>
                  <a:pt x="35953" y="25713"/>
                </a:lnTo>
                <a:lnTo>
                  <a:pt x="32541" y="22857"/>
                </a:lnTo>
                <a:lnTo>
                  <a:pt x="29314" y="20001"/>
                </a:lnTo>
                <a:lnTo>
                  <a:pt x="23188" y="14287"/>
                </a:lnTo>
                <a:lnTo>
                  <a:pt x="20221" y="12382"/>
                </a:lnTo>
                <a:lnTo>
                  <a:pt x="17290" y="11112"/>
                </a:lnTo>
                <a:lnTo>
                  <a:pt x="14384" y="10266"/>
                </a:lnTo>
                <a:lnTo>
                  <a:pt x="12447" y="8749"/>
                </a:lnTo>
                <a:lnTo>
                  <a:pt x="11155" y="6785"/>
                </a:lnTo>
                <a:lnTo>
                  <a:pt x="10294" y="4524"/>
                </a:lnTo>
                <a:lnTo>
                  <a:pt x="8767" y="3016"/>
                </a:lnTo>
                <a:lnTo>
                  <a:pt x="6797" y="201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2"/>
          <p:cNvSpPr/>
          <p:nvPr/>
        </p:nvSpPr>
        <p:spPr>
          <a:xfrm>
            <a:off x="7186612" y="4029075"/>
            <a:ext cx="102871" cy="111443"/>
          </a:xfrm>
          <a:custGeom>
            <a:avLst/>
            <a:gdLst/>
            <a:ahLst/>
            <a:cxnLst/>
            <a:rect l="0" t="0" r="0" b="0"/>
            <a:pathLst>
              <a:path w="102871" h="111443">
                <a:moveTo>
                  <a:pt x="102870" y="111442"/>
                </a:moveTo>
                <a:lnTo>
                  <a:pt x="102870" y="104061"/>
                </a:lnTo>
                <a:lnTo>
                  <a:pt x="101918" y="103664"/>
                </a:lnTo>
                <a:lnTo>
                  <a:pt x="100330" y="103399"/>
                </a:lnTo>
                <a:lnTo>
                  <a:pt x="98319" y="103223"/>
                </a:lnTo>
                <a:lnTo>
                  <a:pt x="96979" y="102153"/>
                </a:lnTo>
                <a:lnTo>
                  <a:pt x="96085" y="100486"/>
                </a:lnTo>
                <a:lnTo>
                  <a:pt x="95490" y="98423"/>
                </a:lnTo>
                <a:lnTo>
                  <a:pt x="94139" y="96096"/>
                </a:lnTo>
                <a:lnTo>
                  <a:pt x="92287" y="93591"/>
                </a:lnTo>
                <a:lnTo>
                  <a:pt x="87021" y="87279"/>
                </a:lnTo>
                <a:lnTo>
                  <a:pt x="86301" y="83875"/>
                </a:lnTo>
                <a:lnTo>
                  <a:pt x="86109" y="81634"/>
                </a:lnTo>
                <a:lnTo>
                  <a:pt x="84075" y="79188"/>
                </a:lnTo>
                <a:lnTo>
                  <a:pt x="80815" y="76604"/>
                </a:lnTo>
                <a:lnTo>
                  <a:pt x="76737" y="73929"/>
                </a:lnTo>
                <a:lnTo>
                  <a:pt x="74018" y="71194"/>
                </a:lnTo>
                <a:lnTo>
                  <a:pt x="72206" y="68417"/>
                </a:lnTo>
                <a:lnTo>
                  <a:pt x="70997" y="65614"/>
                </a:lnTo>
                <a:lnTo>
                  <a:pt x="69239" y="62793"/>
                </a:lnTo>
                <a:lnTo>
                  <a:pt x="67115" y="59959"/>
                </a:lnTo>
                <a:lnTo>
                  <a:pt x="64746" y="57118"/>
                </a:lnTo>
                <a:lnTo>
                  <a:pt x="61261" y="54271"/>
                </a:lnTo>
                <a:lnTo>
                  <a:pt x="57034" y="51420"/>
                </a:lnTo>
                <a:lnTo>
                  <a:pt x="52309" y="48568"/>
                </a:lnTo>
                <a:lnTo>
                  <a:pt x="49161" y="45713"/>
                </a:lnTo>
                <a:lnTo>
                  <a:pt x="47061" y="42858"/>
                </a:lnTo>
                <a:lnTo>
                  <a:pt x="45662" y="40002"/>
                </a:lnTo>
                <a:lnTo>
                  <a:pt x="43776" y="37145"/>
                </a:lnTo>
                <a:lnTo>
                  <a:pt x="41566" y="34288"/>
                </a:lnTo>
                <a:lnTo>
                  <a:pt x="39141" y="31431"/>
                </a:lnTo>
                <a:lnTo>
                  <a:pt x="36571" y="29526"/>
                </a:lnTo>
                <a:lnTo>
                  <a:pt x="33906" y="28257"/>
                </a:lnTo>
                <a:lnTo>
                  <a:pt x="31176" y="27410"/>
                </a:lnTo>
                <a:lnTo>
                  <a:pt x="28404" y="25893"/>
                </a:lnTo>
                <a:lnTo>
                  <a:pt x="25604" y="23930"/>
                </a:lnTo>
                <a:lnTo>
                  <a:pt x="22785" y="21668"/>
                </a:lnTo>
                <a:lnTo>
                  <a:pt x="19952" y="19208"/>
                </a:lnTo>
                <a:lnTo>
                  <a:pt x="17111" y="16615"/>
                </a:lnTo>
                <a:lnTo>
                  <a:pt x="14265" y="13934"/>
                </a:lnTo>
                <a:lnTo>
                  <a:pt x="11415" y="12147"/>
                </a:lnTo>
                <a:lnTo>
                  <a:pt x="8562" y="10955"/>
                </a:lnTo>
                <a:lnTo>
                  <a:pt x="5708" y="10161"/>
                </a:lnTo>
                <a:lnTo>
                  <a:pt x="3805" y="8679"/>
                </a:lnTo>
                <a:lnTo>
                  <a:pt x="2537" y="673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53"/>
          <p:cNvSpPr/>
          <p:nvPr/>
        </p:nvSpPr>
        <p:spPr>
          <a:xfrm>
            <a:off x="6989444" y="3814762"/>
            <a:ext cx="94299" cy="85726"/>
          </a:xfrm>
          <a:custGeom>
            <a:avLst/>
            <a:gdLst/>
            <a:ahLst/>
            <a:cxnLst/>
            <a:rect l="0" t="0" r="0" b="0"/>
            <a:pathLst>
              <a:path w="94299" h="85726">
                <a:moveTo>
                  <a:pt x="94298" y="85725"/>
                </a:moveTo>
                <a:lnTo>
                  <a:pt x="94298" y="81175"/>
                </a:lnTo>
                <a:lnTo>
                  <a:pt x="93346" y="79833"/>
                </a:lnTo>
                <a:lnTo>
                  <a:pt x="91758" y="78940"/>
                </a:lnTo>
                <a:lnTo>
                  <a:pt x="89747" y="78344"/>
                </a:lnTo>
                <a:lnTo>
                  <a:pt x="87455" y="76995"/>
                </a:lnTo>
                <a:lnTo>
                  <a:pt x="84973" y="75142"/>
                </a:lnTo>
                <a:lnTo>
                  <a:pt x="82366" y="72955"/>
                </a:lnTo>
                <a:lnTo>
                  <a:pt x="79676" y="70544"/>
                </a:lnTo>
                <a:lnTo>
                  <a:pt x="74147" y="65325"/>
                </a:lnTo>
                <a:lnTo>
                  <a:pt x="72291" y="62600"/>
                </a:lnTo>
                <a:lnTo>
                  <a:pt x="71054" y="59831"/>
                </a:lnTo>
                <a:lnTo>
                  <a:pt x="70230" y="57033"/>
                </a:lnTo>
                <a:lnTo>
                  <a:pt x="68728" y="54214"/>
                </a:lnTo>
                <a:lnTo>
                  <a:pt x="66774" y="51383"/>
                </a:lnTo>
                <a:lnTo>
                  <a:pt x="64519" y="48543"/>
                </a:lnTo>
                <a:lnTo>
                  <a:pt x="62063" y="46649"/>
                </a:lnTo>
                <a:lnTo>
                  <a:pt x="59473" y="45387"/>
                </a:lnTo>
                <a:lnTo>
                  <a:pt x="56794" y="44545"/>
                </a:lnTo>
                <a:lnTo>
                  <a:pt x="54055" y="43032"/>
                </a:lnTo>
                <a:lnTo>
                  <a:pt x="51277" y="41070"/>
                </a:lnTo>
                <a:lnTo>
                  <a:pt x="48472" y="38810"/>
                </a:lnTo>
                <a:lnTo>
                  <a:pt x="44698" y="36351"/>
                </a:lnTo>
                <a:lnTo>
                  <a:pt x="40276" y="33759"/>
                </a:lnTo>
                <a:lnTo>
                  <a:pt x="35424" y="31079"/>
                </a:lnTo>
                <a:lnTo>
                  <a:pt x="32188" y="28339"/>
                </a:lnTo>
                <a:lnTo>
                  <a:pt x="30032" y="25560"/>
                </a:lnTo>
                <a:lnTo>
                  <a:pt x="28594" y="22755"/>
                </a:lnTo>
                <a:lnTo>
                  <a:pt x="26682" y="19933"/>
                </a:lnTo>
                <a:lnTo>
                  <a:pt x="24456" y="17099"/>
                </a:lnTo>
                <a:lnTo>
                  <a:pt x="22019" y="14256"/>
                </a:lnTo>
                <a:lnTo>
                  <a:pt x="19442" y="12362"/>
                </a:lnTo>
                <a:lnTo>
                  <a:pt x="16771" y="11099"/>
                </a:lnTo>
                <a:lnTo>
                  <a:pt x="14039" y="10257"/>
                </a:lnTo>
                <a:lnTo>
                  <a:pt x="11265" y="8743"/>
                </a:lnTo>
                <a:lnTo>
                  <a:pt x="8462" y="678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54"/>
          <p:cNvSpPr/>
          <p:nvPr/>
        </p:nvSpPr>
        <p:spPr>
          <a:xfrm>
            <a:off x="6800850" y="3626167"/>
            <a:ext cx="68581" cy="85726"/>
          </a:xfrm>
          <a:custGeom>
            <a:avLst/>
            <a:gdLst/>
            <a:ahLst/>
            <a:cxnLst/>
            <a:rect l="0" t="0" r="0" b="0"/>
            <a:pathLst>
              <a:path w="68581" h="85726">
                <a:moveTo>
                  <a:pt x="68580" y="85725"/>
                </a:moveTo>
                <a:lnTo>
                  <a:pt x="68580" y="78344"/>
                </a:lnTo>
                <a:lnTo>
                  <a:pt x="67627" y="76994"/>
                </a:lnTo>
                <a:lnTo>
                  <a:pt x="66040" y="75142"/>
                </a:lnTo>
                <a:lnTo>
                  <a:pt x="64029" y="72955"/>
                </a:lnTo>
                <a:lnTo>
                  <a:pt x="62688" y="70544"/>
                </a:lnTo>
                <a:lnTo>
                  <a:pt x="61794" y="67985"/>
                </a:lnTo>
                <a:lnTo>
                  <a:pt x="61198" y="65326"/>
                </a:lnTo>
                <a:lnTo>
                  <a:pt x="59849" y="63553"/>
                </a:lnTo>
                <a:lnTo>
                  <a:pt x="57997" y="62371"/>
                </a:lnTo>
                <a:lnTo>
                  <a:pt x="55809" y="61583"/>
                </a:lnTo>
                <a:lnTo>
                  <a:pt x="53399" y="60106"/>
                </a:lnTo>
                <a:lnTo>
                  <a:pt x="50839" y="58168"/>
                </a:lnTo>
                <a:lnTo>
                  <a:pt x="48180" y="55924"/>
                </a:lnTo>
                <a:lnTo>
                  <a:pt x="46408" y="53475"/>
                </a:lnTo>
                <a:lnTo>
                  <a:pt x="45225" y="50890"/>
                </a:lnTo>
                <a:lnTo>
                  <a:pt x="44438" y="48214"/>
                </a:lnTo>
                <a:lnTo>
                  <a:pt x="42960" y="45478"/>
                </a:lnTo>
                <a:lnTo>
                  <a:pt x="41023" y="42701"/>
                </a:lnTo>
                <a:lnTo>
                  <a:pt x="38779" y="39897"/>
                </a:lnTo>
                <a:lnTo>
                  <a:pt x="36330" y="37076"/>
                </a:lnTo>
                <a:lnTo>
                  <a:pt x="33745" y="34242"/>
                </a:lnTo>
                <a:lnTo>
                  <a:pt x="28332" y="28554"/>
                </a:lnTo>
                <a:lnTo>
                  <a:pt x="14255" y="14285"/>
                </a:lnTo>
                <a:lnTo>
                  <a:pt x="11408" y="12381"/>
                </a:lnTo>
                <a:lnTo>
                  <a:pt x="8558" y="11112"/>
                </a:lnTo>
                <a:lnTo>
                  <a:pt x="5705" y="10265"/>
                </a:lnTo>
                <a:lnTo>
                  <a:pt x="3803" y="8748"/>
                </a:lnTo>
                <a:lnTo>
                  <a:pt x="2536" y="678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55"/>
          <p:cNvSpPr/>
          <p:nvPr/>
        </p:nvSpPr>
        <p:spPr>
          <a:xfrm>
            <a:off x="6603682" y="3429000"/>
            <a:ext cx="68581" cy="102871"/>
          </a:xfrm>
          <a:custGeom>
            <a:avLst/>
            <a:gdLst/>
            <a:ahLst/>
            <a:cxnLst/>
            <a:rect l="0" t="0" r="0" b="0"/>
            <a:pathLst>
              <a:path w="68581" h="102871">
                <a:moveTo>
                  <a:pt x="68580" y="102870"/>
                </a:moveTo>
                <a:lnTo>
                  <a:pt x="68580" y="87269"/>
                </a:lnTo>
                <a:lnTo>
                  <a:pt x="67628" y="85802"/>
                </a:lnTo>
                <a:lnTo>
                  <a:pt x="66041" y="83871"/>
                </a:lnTo>
                <a:lnTo>
                  <a:pt x="64030" y="81631"/>
                </a:lnTo>
                <a:lnTo>
                  <a:pt x="59255" y="76603"/>
                </a:lnTo>
                <a:lnTo>
                  <a:pt x="56648" y="73928"/>
                </a:lnTo>
                <a:lnTo>
                  <a:pt x="53958" y="70241"/>
                </a:lnTo>
                <a:lnTo>
                  <a:pt x="51212" y="65877"/>
                </a:lnTo>
                <a:lnTo>
                  <a:pt x="48429" y="61063"/>
                </a:lnTo>
                <a:lnTo>
                  <a:pt x="45621" y="56901"/>
                </a:lnTo>
                <a:lnTo>
                  <a:pt x="42796" y="53174"/>
                </a:lnTo>
                <a:lnTo>
                  <a:pt x="39962" y="49736"/>
                </a:lnTo>
                <a:lnTo>
                  <a:pt x="37118" y="46492"/>
                </a:lnTo>
                <a:lnTo>
                  <a:pt x="34270" y="43377"/>
                </a:lnTo>
                <a:lnTo>
                  <a:pt x="28566" y="37376"/>
                </a:lnTo>
                <a:lnTo>
                  <a:pt x="22856" y="31534"/>
                </a:lnTo>
                <a:lnTo>
                  <a:pt x="20000" y="27690"/>
                </a:lnTo>
                <a:lnTo>
                  <a:pt x="17144" y="23223"/>
                </a:lnTo>
                <a:lnTo>
                  <a:pt x="14286" y="18339"/>
                </a:lnTo>
                <a:lnTo>
                  <a:pt x="11429" y="14131"/>
                </a:lnTo>
                <a:lnTo>
                  <a:pt x="8572" y="1037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56"/>
          <p:cNvSpPr/>
          <p:nvPr/>
        </p:nvSpPr>
        <p:spPr>
          <a:xfrm>
            <a:off x="6389370" y="3223260"/>
            <a:ext cx="111443" cy="111443"/>
          </a:xfrm>
          <a:custGeom>
            <a:avLst/>
            <a:gdLst/>
            <a:ahLst/>
            <a:cxnLst/>
            <a:rect l="0" t="0" r="0" b="0"/>
            <a:pathLst>
              <a:path w="111443" h="111443">
                <a:moveTo>
                  <a:pt x="111442" y="111442"/>
                </a:moveTo>
                <a:lnTo>
                  <a:pt x="99511" y="111442"/>
                </a:lnTo>
                <a:lnTo>
                  <a:pt x="97773" y="110490"/>
                </a:lnTo>
                <a:lnTo>
                  <a:pt x="96614" y="108902"/>
                </a:lnTo>
                <a:lnTo>
                  <a:pt x="94755" y="104061"/>
                </a:lnTo>
                <a:lnTo>
                  <a:pt x="91960" y="100859"/>
                </a:lnTo>
                <a:lnTo>
                  <a:pt x="86956" y="95594"/>
                </a:lnTo>
                <a:lnTo>
                  <a:pt x="73901" y="82479"/>
                </a:lnTo>
                <a:lnTo>
                  <a:pt x="71175" y="78798"/>
                </a:lnTo>
                <a:lnTo>
                  <a:pt x="68405" y="74440"/>
                </a:lnTo>
                <a:lnTo>
                  <a:pt x="65606" y="69629"/>
                </a:lnTo>
                <a:lnTo>
                  <a:pt x="62787" y="66422"/>
                </a:lnTo>
                <a:lnTo>
                  <a:pt x="59955" y="64283"/>
                </a:lnTo>
                <a:lnTo>
                  <a:pt x="57115" y="62858"/>
                </a:lnTo>
                <a:lnTo>
                  <a:pt x="54270" y="60003"/>
                </a:lnTo>
                <a:lnTo>
                  <a:pt x="51419" y="56194"/>
                </a:lnTo>
                <a:lnTo>
                  <a:pt x="48567" y="51750"/>
                </a:lnTo>
                <a:lnTo>
                  <a:pt x="46665" y="47835"/>
                </a:lnTo>
                <a:lnTo>
                  <a:pt x="45398" y="44272"/>
                </a:lnTo>
                <a:lnTo>
                  <a:pt x="44553" y="40945"/>
                </a:lnTo>
                <a:lnTo>
                  <a:pt x="43037" y="37774"/>
                </a:lnTo>
                <a:lnTo>
                  <a:pt x="41074" y="34707"/>
                </a:lnTo>
                <a:lnTo>
                  <a:pt x="38812" y="31711"/>
                </a:lnTo>
                <a:lnTo>
                  <a:pt x="36352" y="28760"/>
                </a:lnTo>
                <a:lnTo>
                  <a:pt x="33760" y="25841"/>
                </a:lnTo>
                <a:lnTo>
                  <a:pt x="27306" y="18863"/>
                </a:lnTo>
                <a:lnTo>
                  <a:pt x="13925" y="5364"/>
                </a:lnTo>
                <a:lnTo>
                  <a:pt x="11188" y="3576"/>
                </a:lnTo>
                <a:lnTo>
                  <a:pt x="8411" y="238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57"/>
          <p:cNvSpPr/>
          <p:nvPr/>
        </p:nvSpPr>
        <p:spPr>
          <a:xfrm>
            <a:off x="6166484" y="3017520"/>
            <a:ext cx="77154" cy="85726"/>
          </a:xfrm>
          <a:custGeom>
            <a:avLst/>
            <a:gdLst/>
            <a:ahLst/>
            <a:cxnLst/>
            <a:rect l="0" t="0" r="0" b="0"/>
            <a:pathLst>
              <a:path w="77154" h="85726">
                <a:moveTo>
                  <a:pt x="77153" y="85725"/>
                </a:moveTo>
                <a:lnTo>
                  <a:pt x="77153" y="78344"/>
                </a:lnTo>
                <a:lnTo>
                  <a:pt x="76201" y="77947"/>
                </a:lnTo>
                <a:lnTo>
                  <a:pt x="74613" y="77681"/>
                </a:lnTo>
                <a:lnTo>
                  <a:pt x="69772" y="77257"/>
                </a:lnTo>
                <a:lnTo>
                  <a:pt x="68423" y="76269"/>
                </a:lnTo>
                <a:lnTo>
                  <a:pt x="66570" y="74659"/>
                </a:lnTo>
                <a:lnTo>
                  <a:pt x="64383" y="72632"/>
                </a:lnTo>
                <a:lnTo>
                  <a:pt x="53011" y="61555"/>
                </a:lnTo>
                <a:lnTo>
                  <a:pt x="47352" y="55915"/>
                </a:lnTo>
                <a:lnTo>
                  <a:pt x="45855" y="53469"/>
                </a:lnTo>
                <a:lnTo>
                  <a:pt x="44858" y="50886"/>
                </a:lnTo>
                <a:lnTo>
                  <a:pt x="44193" y="48211"/>
                </a:lnTo>
                <a:lnTo>
                  <a:pt x="42797" y="45475"/>
                </a:lnTo>
                <a:lnTo>
                  <a:pt x="40915" y="42700"/>
                </a:lnTo>
                <a:lnTo>
                  <a:pt x="38707" y="39896"/>
                </a:lnTo>
                <a:lnTo>
                  <a:pt x="36282" y="37075"/>
                </a:lnTo>
                <a:lnTo>
                  <a:pt x="33713" y="34241"/>
                </a:lnTo>
                <a:lnTo>
                  <a:pt x="27298" y="27401"/>
                </a:lnTo>
                <a:lnTo>
                  <a:pt x="13925" y="13933"/>
                </a:lnTo>
                <a:lnTo>
                  <a:pt x="12141" y="11194"/>
                </a:lnTo>
                <a:lnTo>
                  <a:pt x="10952" y="8415"/>
                </a:lnTo>
                <a:lnTo>
                  <a:pt x="10159" y="5610"/>
                </a:lnTo>
                <a:lnTo>
                  <a:pt x="8678" y="3740"/>
                </a:lnTo>
                <a:lnTo>
                  <a:pt x="6738" y="249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58"/>
          <p:cNvSpPr/>
          <p:nvPr/>
        </p:nvSpPr>
        <p:spPr>
          <a:xfrm>
            <a:off x="5995034" y="2794635"/>
            <a:ext cx="77154" cy="120016"/>
          </a:xfrm>
          <a:custGeom>
            <a:avLst/>
            <a:gdLst/>
            <a:ahLst/>
            <a:cxnLst/>
            <a:rect l="0" t="0" r="0" b="0"/>
            <a:pathLst>
              <a:path w="77154" h="120016">
                <a:moveTo>
                  <a:pt x="77153" y="120015"/>
                </a:moveTo>
                <a:lnTo>
                  <a:pt x="77153" y="111795"/>
                </a:lnTo>
                <a:lnTo>
                  <a:pt x="76201" y="110725"/>
                </a:lnTo>
                <a:lnTo>
                  <a:pt x="69772" y="104092"/>
                </a:lnTo>
                <a:lnTo>
                  <a:pt x="64383" y="98681"/>
                </a:lnTo>
                <a:lnTo>
                  <a:pt x="62924" y="96267"/>
                </a:lnTo>
                <a:lnTo>
                  <a:pt x="61952" y="93706"/>
                </a:lnTo>
                <a:lnTo>
                  <a:pt x="61304" y="91045"/>
                </a:lnTo>
                <a:lnTo>
                  <a:pt x="59920" y="89272"/>
                </a:lnTo>
                <a:lnTo>
                  <a:pt x="58044" y="88089"/>
                </a:lnTo>
                <a:lnTo>
                  <a:pt x="55842" y="87301"/>
                </a:lnTo>
                <a:lnTo>
                  <a:pt x="54373" y="85823"/>
                </a:lnTo>
                <a:lnTo>
                  <a:pt x="53394" y="83885"/>
                </a:lnTo>
                <a:lnTo>
                  <a:pt x="52741" y="81641"/>
                </a:lnTo>
                <a:lnTo>
                  <a:pt x="51353" y="79192"/>
                </a:lnTo>
                <a:lnTo>
                  <a:pt x="49476" y="76607"/>
                </a:lnTo>
                <a:lnTo>
                  <a:pt x="47271" y="73931"/>
                </a:lnTo>
                <a:lnTo>
                  <a:pt x="45802" y="71195"/>
                </a:lnTo>
                <a:lnTo>
                  <a:pt x="44822" y="68418"/>
                </a:lnTo>
                <a:lnTo>
                  <a:pt x="44169" y="65615"/>
                </a:lnTo>
                <a:lnTo>
                  <a:pt x="42781" y="62793"/>
                </a:lnTo>
                <a:lnTo>
                  <a:pt x="40904" y="59959"/>
                </a:lnTo>
                <a:lnTo>
                  <a:pt x="38699" y="57118"/>
                </a:lnTo>
                <a:lnTo>
                  <a:pt x="36277" y="54271"/>
                </a:lnTo>
                <a:lnTo>
                  <a:pt x="33710" y="51420"/>
                </a:lnTo>
                <a:lnTo>
                  <a:pt x="31046" y="48568"/>
                </a:lnTo>
                <a:lnTo>
                  <a:pt x="29270" y="45713"/>
                </a:lnTo>
                <a:lnTo>
                  <a:pt x="28086" y="42858"/>
                </a:lnTo>
                <a:lnTo>
                  <a:pt x="27297" y="40002"/>
                </a:lnTo>
                <a:lnTo>
                  <a:pt x="25818" y="37145"/>
                </a:lnTo>
                <a:lnTo>
                  <a:pt x="23880" y="34288"/>
                </a:lnTo>
                <a:lnTo>
                  <a:pt x="21635" y="31431"/>
                </a:lnTo>
                <a:lnTo>
                  <a:pt x="20139" y="28574"/>
                </a:lnTo>
                <a:lnTo>
                  <a:pt x="19141" y="25717"/>
                </a:lnTo>
                <a:lnTo>
                  <a:pt x="18476" y="22859"/>
                </a:lnTo>
                <a:lnTo>
                  <a:pt x="17080" y="20954"/>
                </a:lnTo>
                <a:lnTo>
                  <a:pt x="15197" y="19685"/>
                </a:lnTo>
                <a:lnTo>
                  <a:pt x="12989" y="18838"/>
                </a:lnTo>
                <a:lnTo>
                  <a:pt x="11517" y="17321"/>
                </a:lnTo>
                <a:lnTo>
                  <a:pt x="10536" y="15357"/>
                </a:lnTo>
                <a:lnTo>
                  <a:pt x="9882" y="13096"/>
                </a:lnTo>
                <a:lnTo>
                  <a:pt x="8493" y="11588"/>
                </a:lnTo>
                <a:lnTo>
                  <a:pt x="6615" y="10583"/>
                </a:lnTo>
                <a:lnTo>
                  <a:pt x="4410" y="9912"/>
                </a:lnTo>
                <a:lnTo>
                  <a:pt x="2940" y="8513"/>
                </a:lnTo>
                <a:lnTo>
                  <a:pt x="1960" y="662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59"/>
          <p:cNvSpPr/>
          <p:nvPr/>
        </p:nvSpPr>
        <p:spPr>
          <a:xfrm>
            <a:off x="5789295" y="2588895"/>
            <a:ext cx="94298" cy="120016"/>
          </a:xfrm>
          <a:custGeom>
            <a:avLst/>
            <a:gdLst/>
            <a:ahLst/>
            <a:cxnLst/>
            <a:rect l="0" t="0" r="0" b="0"/>
            <a:pathLst>
              <a:path w="94298" h="120016">
                <a:moveTo>
                  <a:pt x="94297" y="120015"/>
                </a:moveTo>
                <a:lnTo>
                  <a:pt x="94297" y="115464"/>
                </a:lnTo>
                <a:lnTo>
                  <a:pt x="93345" y="114123"/>
                </a:lnTo>
                <a:lnTo>
                  <a:pt x="91757" y="113229"/>
                </a:lnTo>
                <a:lnTo>
                  <a:pt x="89746" y="112634"/>
                </a:lnTo>
                <a:lnTo>
                  <a:pt x="87453" y="111284"/>
                </a:lnTo>
                <a:lnTo>
                  <a:pt x="84972" y="109431"/>
                </a:lnTo>
                <a:lnTo>
                  <a:pt x="78697" y="104166"/>
                </a:lnTo>
                <a:lnTo>
                  <a:pt x="77229" y="102781"/>
                </a:lnTo>
                <a:lnTo>
                  <a:pt x="64422" y="90133"/>
                </a:lnTo>
                <a:lnTo>
                  <a:pt x="62950" y="87711"/>
                </a:lnTo>
                <a:lnTo>
                  <a:pt x="61969" y="85144"/>
                </a:lnTo>
                <a:lnTo>
                  <a:pt x="61315" y="82480"/>
                </a:lnTo>
                <a:lnTo>
                  <a:pt x="59927" y="79751"/>
                </a:lnTo>
                <a:lnTo>
                  <a:pt x="58049" y="76980"/>
                </a:lnTo>
                <a:lnTo>
                  <a:pt x="55844" y="74180"/>
                </a:lnTo>
                <a:lnTo>
                  <a:pt x="53422" y="72313"/>
                </a:lnTo>
                <a:lnTo>
                  <a:pt x="50854" y="71068"/>
                </a:lnTo>
                <a:lnTo>
                  <a:pt x="48190" y="70239"/>
                </a:lnTo>
                <a:lnTo>
                  <a:pt x="46414" y="68733"/>
                </a:lnTo>
                <a:lnTo>
                  <a:pt x="45230" y="66777"/>
                </a:lnTo>
                <a:lnTo>
                  <a:pt x="44441" y="64520"/>
                </a:lnTo>
                <a:lnTo>
                  <a:pt x="42962" y="62064"/>
                </a:lnTo>
                <a:lnTo>
                  <a:pt x="41024" y="59473"/>
                </a:lnTo>
                <a:lnTo>
                  <a:pt x="38779" y="56793"/>
                </a:lnTo>
                <a:lnTo>
                  <a:pt x="37283" y="54055"/>
                </a:lnTo>
                <a:lnTo>
                  <a:pt x="36285" y="51276"/>
                </a:lnTo>
                <a:lnTo>
                  <a:pt x="35619" y="48472"/>
                </a:lnTo>
                <a:lnTo>
                  <a:pt x="34223" y="45649"/>
                </a:lnTo>
                <a:lnTo>
                  <a:pt x="32341" y="42815"/>
                </a:lnTo>
                <a:lnTo>
                  <a:pt x="30133" y="39973"/>
                </a:lnTo>
                <a:lnTo>
                  <a:pt x="28661" y="37126"/>
                </a:lnTo>
                <a:lnTo>
                  <a:pt x="27680" y="34276"/>
                </a:lnTo>
                <a:lnTo>
                  <a:pt x="27025" y="31423"/>
                </a:lnTo>
                <a:lnTo>
                  <a:pt x="25637" y="29521"/>
                </a:lnTo>
                <a:lnTo>
                  <a:pt x="23759" y="28253"/>
                </a:lnTo>
                <a:lnTo>
                  <a:pt x="21554" y="27408"/>
                </a:lnTo>
                <a:lnTo>
                  <a:pt x="20084" y="25892"/>
                </a:lnTo>
                <a:lnTo>
                  <a:pt x="19105" y="23928"/>
                </a:lnTo>
                <a:lnTo>
                  <a:pt x="18451" y="21667"/>
                </a:lnTo>
                <a:lnTo>
                  <a:pt x="17063" y="19207"/>
                </a:lnTo>
                <a:lnTo>
                  <a:pt x="15185" y="16615"/>
                </a:lnTo>
                <a:lnTo>
                  <a:pt x="12981" y="13934"/>
                </a:lnTo>
                <a:lnTo>
                  <a:pt x="10559" y="1119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60"/>
          <p:cNvSpPr/>
          <p:nvPr/>
        </p:nvSpPr>
        <p:spPr>
          <a:xfrm>
            <a:off x="5514975" y="2400300"/>
            <a:ext cx="145733" cy="128588"/>
          </a:xfrm>
          <a:custGeom>
            <a:avLst/>
            <a:gdLst/>
            <a:ahLst/>
            <a:cxnLst/>
            <a:rect l="0" t="0" r="0" b="0"/>
            <a:pathLst>
              <a:path w="145733" h="128588">
                <a:moveTo>
                  <a:pt x="145732" y="128587"/>
                </a:moveTo>
                <a:lnTo>
                  <a:pt x="138351" y="121206"/>
                </a:lnTo>
                <a:lnTo>
                  <a:pt x="135149" y="120544"/>
                </a:lnTo>
                <a:lnTo>
                  <a:pt x="129883" y="120119"/>
                </a:lnTo>
                <a:lnTo>
                  <a:pt x="126623" y="117521"/>
                </a:lnTo>
                <a:lnTo>
                  <a:pt x="121320" y="112643"/>
                </a:lnTo>
                <a:lnTo>
                  <a:pt x="108198" y="99616"/>
                </a:lnTo>
                <a:lnTo>
                  <a:pt x="105469" y="97843"/>
                </a:lnTo>
                <a:lnTo>
                  <a:pt x="102697" y="96661"/>
                </a:lnTo>
                <a:lnTo>
                  <a:pt x="99898" y="95873"/>
                </a:lnTo>
                <a:lnTo>
                  <a:pt x="97078" y="94395"/>
                </a:lnTo>
                <a:lnTo>
                  <a:pt x="94246" y="92457"/>
                </a:lnTo>
                <a:lnTo>
                  <a:pt x="87408" y="87055"/>
                </a:lnTo>
                <a:lnTo>
                  <a:pt x="83933" y="83776"/>
                </a:lnTo>
                <a:lnTo>
                  <a:pt x="39651" y="39651"/>
                </a:lnTo>
                <a:lnTo>
                  <a:pt x="37863" y="36911"/>
                </a:lnTo>
                <a:lnTo>
                  <a:pt x="36672" y="34132"/>
                </a:lnTo>
                <a:lnTo>
                  <a:pt x="35878" y="31327"/>
                </a:lnTo>
                <a:lnTo>
                  <a:pt x="34396" y="29457"/>
                </a:lnTo>
                <a:lnTo>
                  <a:pt x="32456" y="28210"/>
                </a:lnTo>
                <a:lnTo>
                  <a:pt x="30209" y="27379"/>
                </a:lnTo>
                <a:lnTo>
                  <a:pt x="27760" y="25873"/>
                </a:lnTo>
                <a:lnTo>
                  <a:pt x="25174" y="23916"/>
                </a:lnTo>
                <a:lnTo>
                  <a:pt x="22498" y="21659"/>
                </a:lnTo>
                <a:lnTo>
                  <a:pt x="20713" y="19202"/>
                </a:lnTo>
                <a:lnTo>
                  <a:pt x="19524" y="16611"/>
                </a:lnTo>
                <a:lnTo>
                  <a:pt x="18731" y="13931"/>
                </a:lnTo>
                <a:lnTo>
                  <a:pt x="17249" y="12145"/>
                </a:lnTo>
                <a:lnTo>
                  <a:pt x="15309" y="10954"/>
                </a:lnTo>
                <a:lnTo>
                  <a:pt x="13063" y="10160"/>
                </a:lnTo>
                <a:lnTo>
                  <a:pt x="10614" y="8678"/>
                </a:lnTo>
                <a:lnTo>
                  <a:pt x="8028" y="673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61"/>
          <p:cNvSpPr/>
          <p:nvPr/>
        </p:nvSpPr>
        <p:spPr>
          <a:xfrm>
            <a:off x="5309234" y="2108835"/>
            <a:ext cx="154307" cy="197168"/>
          </a:xfrm>
          <a:custGeom>
            <a:avLst/>
            <a:gdLst/>
            <a:ahLst/>
            <a:cxnLst/>
            <a:rect l="0" t="0" r="0" b="0"/>
            <a:pathLst>
              <a:path w="154307" h="197168">
                <a:moveTo>
                  <a:pt x="154306" y="197167"/>
                </a:moveTo>
                <a:lnTo>
                  <a:pt x="149755" y="197167"/>
                </a:lnTo>
                <a:lnTo>
                  <a:pt x="148414" y="196215"/>
                </a:lnTo>
                <a:lnTo>
                  <a:pt x="147520" y="194627"/>
                </a:lnTo>
                <a:lnTo>
                  <a:pt x="146086" y="189786"/>
                </a:lnTo>
                <a:lnTo>
                  <a:pt x="141287" y="184397"/>
                </a:lnTo>
                <a:lnTo>
                  <a:pt x="139912" y="181986"/>
                </a:lnTo>
                <a:lnTo>
                  <a:pt x="138383" y="176768"/>
                </a:lnTo>
                <a:lnTo>
                  <a:pt x="137023" y="174995"/>
                </a:lnTo>
                <a:lnTo>
                  <a:pt x="135164" y="173813"/>
                </a:lnTo>
                <a:lnTo>
                  <a:pt x="132972" y="173025"/>
                </a:lnTo>
                <a:lnTo>
                  <a:pt x="130558" y="171548"/>
                </a:lnTo>
                <a:lnTo>
                  <a:pt x="127997" y="169610"/>
                </a:lnTo>
                <a:lnTo>
                  <a:pt x="125336" y="167365"/>
                </a:lnTo>
                <a:lnTo>
                  <a:pt x="123563" y="164917"/>
                </a:lnTo>
                <a:lnTo>
                  <a:pt x="121592" y="159656"/>
                </a:lnTo>
                <a:lnTo>
                  <a:pt x="120716" y="154143"/>
                </a:lnTo>
                <a:lnTo>
                  <a:pt x="120483" y="151340"/>
                </a:lnTo>
                <a:lnTo>
                  <a:pt x="119374" y="148518"/>
                </a:lnTo>
                <a:lnTo>
                  <a:pt x="115603" y="142843"/>
                </a:lnTo>
                <a:lnTo>
                  <a:pt x="113264" y="139996"/>
                </a:lnTo>
                <a:lnTo>
                  <a:pt x="110752" y="137145"/>
                </a:lnTo>
                <a:lnTo>
                  <a:pt x="108125" y="134293"/>
                </a:lnTo>
                <a:lnTo>
                  <a:pt x="102666" y="128583"/>
                </a:lnTo>
                <a:lnTo>
                  <a:pt x="82856" y="108584"/>
                </a:lnTo>
                <a:lnTo>
                  <a:pt x="80955" y="105727"/>
                </a:lnTo>
                <a:lnTo>
                  <a:pt x="78843" y="100012"/>
                </a:lnTo>
                <a:lnTo>
                  <a:pt x="75364" y="94297"/>
                </a:lnTo>
                <a:lnTo>
                  <a:pt x="70643" y="88582"/>
                </a:lnTo>
                <a:lnTo>
                  <a:pt x="68050" y="85725"/>
                </a:lnTo>
                <a:lnTo>
                  <a:pt x="62630" y="80010"/>
                </a:lnTo>
                <a:lnTo>
                  <a:pt x="57046" y="74295"/>
                </a:lnTo>
                <a:lnTo>
                  <a:pt x="55176" y="71437"/>
                </a:lnTo>
                <a:lnTo>
                  <a:pt x="53098" y="65722"/>
                </a:lnTo>
                <a:lnTo>
                  <a:pt x="49635" y="60007"/>
                </a:lnTo>
                <a:lnTo>
                  <a:pt x="44920" y="54292"/>
                </a:lnTo>
                <a:lnTo>
                  <a:pt x="42329" y="51435"/>
                </a:lnTo>
                <a:lnTo>
                  <a:pt x="36911" y="45719"/>
                </a:lnTo>
                <a:lnTo>
                  <a:pt x="31328" y="40005"/>
                </a:lnTo>
                <a:lnTo>
                  <a:pt x="29458" y="37147"/>
                </a:lnTo>
                <a:lnTo>
                  <a:pt x="27380" y="31432"/>
                </a:lnTo>
                <a:lnTo>
                  <a:pt x="25874" y="29527"/>
                </a:lnTo>
                <a:lnTo>
                  <a:pt x="23917" y="28257"/>
                </a:lnTo>
                <a:lnTo>
                  <a:pt x="21660" y="27410"/>
                </a:lnTo>
                <a:lnTo>
                  <a:pt x="19202" y="25894"/>
                </a:lnTo>
                <a:lnTo>
                  <a:pt x="16612" y="23930"/>
                </a:lnTo>
                <a:lnTo>
                  <a:pt x="13932" y="21668"/>
                </a:lnTo>
                <a:lnTo>
                  <a:pt x="11193" y="19208"/>
                </a:lnTo>
                <a:lnTo>
                  <a:pt x="5610" y="13934"/>
                </a:lnTo>
                <a:lnTo>
                  <a:pt x="3740" y="11194"/>
                </a:lnTo>
                <a:lnTo>
                  <a:pt x="1663" y="561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62"/>
          <p:cNvSpPr/>
          <p:nvPr/>
        </p:nvSpPr>
        <p:spPr>
          <a:xfrm>
            <a:off x="6046609" y="445884"/>
            <a:ext cx="197029" cy="214090"/>
          </a:xfrm>
          <a:custGeom>
            <a:avLst/>
            <a:gdLst/>
            <a:ahLst/>
            <a:cxnLst/>
            <a:rect l="0" t="0" r="0" b="0"/>
            <a:pathLst>
              <a:path w="197029" h="214090">
                <a:moveTo>
                  <a:pt x="119875" y="51321"/>
                </a:moveTo>
                <a:lnTo>
                  <a:pt x="111656" y="43101"/>
                </a:lnTo>
                <a:lnTo>
                  <a:pt x="106857" y="42853"/>
                </a:lnTo>
                <a:lnTo>
                  <a:pt x="100734" y="42762"/>
                </a:lnTo>
                <a:lnTo>
                  <a:pt x="98542" y="42757"/>
                </a:lnTo>
                <a:lnTo>
                  <a:pt x="97081" y="41802"/>
                </a:lnTo>
                <a:lnTo>
                  <a:pt x="96107" y="40212"/>
                </a:lnTo>
                <a:lnTo>
                  <a:pt x="95457" y="38200"/>
                </a:lnTo>
                <a:lnTo>
                  <a:pt x="94071" y="36858"/>
                </a:lnTo>
                <a:lnTo>
                  <a:pt x="92195" y="35964"/>
                </a:lnTo>
                <a:lnTo>
                  <a:pt x="89992" y="35368"/>
                </a:lnTo>
                <a:lnTo>
                  <a:pt x="87571" y="35923"/>
                </a:lnTo>
                <a:lnTo>
                  <a:pt x="82340" y="39080"/>
                </a:lnTo>
                <a:lnTo>
                  <a:pt x="76841" y="41118"/>
                </a:lnTo>
                <a:lnTo>
                  <a:pt x="70100" y="42426"/>
                </a:lnTo>
                <a:lnTo>
                  <a:pt x="64381" y="47203"/>
                </a:lnTo>
                <a:lnTo>
                  <a:pt x="61925" y="48576"/>
                </a:lnTo>
                <a:lnTo>
                  <a:pt x="56654" y="50101"/>
                </a:lnTo>
                <a:lnTo>
                  <a:pt x="51137" y="53318"/>
                </a:lnTo>
                <a:lnTo>
                  <a:pt x="45510" y="57923"/>
                </a:lnTo>
                <a:lnTo>
                  <a:pt x="39834" y="63145"/>
                </a:lnTo>
                <a:lnTo>
                  <a:pt x="37940" y="65871"/>
                </a:lnTo>
                <a:lnTo>
                  <a:pt x="35835" y="71440"/>
                </a:lnTo>
                <a:lnTo>
                  <a:pt x="34321" y="75211"/>
                </a:lnTo>
                <a:lnTo>
                  <a:pt x="32359" y="79630"/>
                </a:lnTo>
                <a:lnTo>
                  <a:pt x="30099" y="84481"/>
                </a:lnTo>
                <a:lnTo>
                  <a:pt x="27640" y="88668"/>
                </a:lnTo>
                <a:lnTo>
                  <a:pt x="25047" y="92411"/>
                </a:lnTo>
                <a:lnTo>
                  <a:pt x="22367" y="95859"/>
                </a:lnTo>
                <a:lnTo>
                  <a:pt x="20579" y="100063"/>
                </a:lnTo>
                <a:lnTo>
                  <a:pt x="19388" y="104771"/>
                </a:lnTo>
                <a:lnTo>
                  <a:pt x="18594" y="109814"/>
                </a:lnTo>
                <a:lnTo>
                  <a:pt x="17112" y="114129"/>
                </a:lnTo>
                <a:lnTo>
                  <a:pt x="15172" y="117958"/>
                </a:lnTo>
                <a:lnTo>
                  <a:pt x="12925" y="121463"/>
                </a:lnTo>
                <a:lnTo>
                  <a:pt x="7890" y="127897"/>
                </a:lnTo>
                <a:lnTo>
                  <a:pt x="5214" y="130947"/>
                </a:lnTo>
                <a:lnTo>
                  <a:pt x="3429" y="134885"/>
                </a:lnTo>
                <a:lnTo>
                  <a:pt x="2240" y="139415"/>
                </a:lnTo>
                <a:lnTo>
                  <a:pt x="1447" y="144340"/>
                </a:lnTo>
                <a:lnTo>
                  <a:pt x="918" y="148576"/>
                </a:lnTo>
                <a:lnTo>
                  <a:pt x="565" y="152353"/>
                </a:lnTo>
                <a:lnTo>
                  <a:pt x="330" y="155823"/>
                </a:lnTo>
                <a:lnTo>
                  <a:pt x="174" y="160041"/>
                </a:lnTo>
                <a:lnTo>
                  <a:pt x="0" y="169808"/>
                </a:lnTo>
                <a:lnTo>
                  <a:pt x="906" y="174127"/>
                </a:lnTo>
                <a:lnTo>
                  <a:pt x="2462" y="177959"/>
                </a:lnTo>
                <a:lnTo>
                  <a:pt x="4452" y="181466"/>
                </a:lnTo>
                <a:lnTo>
                  <a:pt x="6664" y="187903"/>
                </a:lnTo>
                <a:lnTo>
                  <a:pt x="7254" y="190953"/>
                </a:lnTo>
                <a:lnTo>
                  <a:pt x="10449" y="196882"/>
                </a:lnTo>
                <a:lnTo>
                  <a:pt x="12635" y="199796"/>
                </a:lnTo>
                <a:lnTo>
                  <a:pt x="15044" y="201739"/>
                </a:lnTo>
                <a:lnTo>
                  <a:pt x="17603" y="203035"/>
                </a:lnTo>
                <a:lnTo>
                  <a:pt x="24003" y="205114"/>
                </a:lnTo>
                <a:lnTo>
                  <a:pt x="29662" y="210025"/>
                </a:lnTo>
                <a:lnTo>
                  <a:pt x="32111" y="211416"/>
                </a:lnTo>
                <a:lnTo>
                  <a:pt x="37371" y="212961"/>
                </a:lnTo>
                <a:lnTo>
                  <a:pt x="42885" y="213648"/>
                </a:lnTo>
                <a:lnTo>
                  <a:pt x="45688" y="213832"/>
                </a:lnTo>
                <a:lnTo>
                  <a:pt x="53883" y="214035"/>
                </a:lnTo>
                <a:lnTo>
                  <a:pt x="58736" y="214089"/>
                </a:lnTo>
                <a:lnTo>
                  <a:pt x="62923" y="213173"/>
                </a:lnTo>
                <a:lnTo>
                  <a:pt x="66667" y="211610"/>
                </a:lnTo>
                <a:lnTo>
                  <a:pt x="70116" y="209615"/>
                </a:lnTo>
                <a:lnTo>
                  <a:pt x="74320" y="208285"/>
                </a:lnTo>
                <a:lnTo>
                  <a:pt x="79027" y="207399"/>
                </a:lnTo>
                <a:lnTo>
                  <a:pt x="84071" y="206808"/>
                </a:lnTo>
                <a:lnTo>
                  <a:pt x="89338" y="205461"/>
                </a:lnTo>
                <a:lnTo>
                  <a:pt x="94755" y="203611"/>
                </a:lnTo>
                <a:lnTo>
                  <a:pt x="100272" y="201425"/>
                </a:lnTo>
                <a:lnTo>
                  <a:pt x="104901" y="199968"/>
                </a:lnTo>
                <a:lnTo>
                  <a:pt x="108940" y="198996"/>
                </a:lnTo>
                <a:lnTo>
                  <a:pt x="112585" y="198348"/>
                </a:lnTo>
                <a:lnTo>
                  <a:pt x="116920" y="196964"/>
                </a:lnTo>
                <a:lnTo>
                  <a:pt x="121716" y="195089"/>
                </a:lnTo>
                <a:lnTo>
                  <a:pt x="126817" y="192886"/>
                </a:lnTo>
                <a:lnTo>
                  <a:pt x="137566" y="187899"/>
                </a:lnTo>
                <a:lnTo>
                  <a:pt x="143099" y="185235"/>
                </a:lnTo>
                <a:lnTo>
                  <a:pt x="147740" y="182507"/>
                </a:lnTo>
                <a:lnTo>
                  <a:pt x="151787" y="179736"/>
                </a:lnTo>
                <a:lnTo>
                  <a:pt x="155438" y="176936"/>
                </a:lnTo>
                <a:lnTo>
                  <a:pt x="158823" y="174116"/>
                </a:lnTo>
                <a:lnTo>
                  <a:pt x="162033" y="171284"/>
                </a:lnTo>
                <a:lnTo>
                  <a:pt x="168140" y="165598"/>
                </a:lnTo>
                <a:lnTo>
                  <a:pt x="174029" y="159895"/>
                </a:lnTo>
                <a:lnTo>
                  <a:pt x="176933" y="157994"/>
                </a:lnTo>
                <a:lnTo>
                  <a:pt x="182699" y="155881"/>
                </a:lnTo>
                <a:lnTo>
                  <a:pt x="188437" y="152402"/>
                </a:lnTo>
                <a:lnTo>
                  <a:pt x="191301" y="150141"/>
                </a:lnTo>
                <a:lnTo>
                  <a:pt x="193210" y="147680"/>
                </a:lnTo>
                <a:lnTo>
                  <a:pt x="194482" y="145088"/>
                </a:lnTo>
                <a:lnTo>
                  <a:pt x="195897" y="139667"/>
                </a:lnTo>
                <a:lnTo>
                  <a:pt x="196525" y="134083"/>
                </a:lnTo>
                <a:lnTo>
                  <a:pt x="196805" y="128427"/>
                </a:lnTo>
                <a:lnTo>
                  <a:pt x="196929" y="122737"/>
                </a:lnTo>
                <a:lnTo>
                  <a:pt x="197028" y="65608"/>
                </a:lnTo>
                <a:lnTo>
                  <a:pt x="196076" y="62750"/>
                </a:lnTo>
                <a:lnTo>
                  <a:pt x="192478" y="57036"/>
                </a:lnTo>
                <a:lnTo>
                  <a:pt x="187703" y="51321"/>
                </a:lnTo>
                <a:lnTo>
                  <a:pt x="185097" y="48463"/>
                </a:lnTo>
                <a:lnTo>
                  <a:pt x="183359" y="45606"/>
                </a:lnTo>
                <a:lnTo>
                  <a:pt x="181427" y="39891"/>
                </a:lnTo>
                <a:lnTo>
                  <a:pt x="178030" y="34175"/>
                </a:lnTo>
                <a:lnTo>
                  <a:pt x="173344" y="28460"/>
                </a:lnTo>
                <a:lnTo>
                  <a:pt x="168087" y="22746"/>
                </a:lnTo>
                <a:lnTo>
                  <a:pt x="165352" y="20841"/>
                </a:lnTo>
                <a:lnTo>
                  <a:pt x="159772" y="18724"/>
                </a:lnTo>
                <a:lnTo>
                  <a:pt x="154117" y="15243"/>
                </a:lnTo>
                <a:lnTo>
                  <a:pt x="151276" y="12981"/>
                </a:lnTo>
                <a:lnTo>
                  <a:pt x="148429" y="11474"/>
                </a:lnTo>
                <a:lnTo>
                  <a:pt x="142726" y="9798"/>
                </a:lnTo>
                <a:lnTo>
                  <a:pt x="137016" y="6514"/>
                </a:lnTo>
                <a:lnTo>
                  <a:pt x="134160" y="4304"/>
                </a:lnTo>
                <a:lnTo>
                  <a:pt x="128447" y="1849"/>
                </a:lnTo>
                <a:lnTo>
                  <a:pt x="122732" y="758"/>
                </a:lnTo>
                <a:lnTo>
                  <a:pt x="117018" y="273"/>
                </a:lnTo>
                <a:lnTo>
                  <a:pt x="111303" y="58"/>
                </a:lnTo>
                <a:lnTo>
                  <a:pt x="108446" y="0"/>
                </a:lnTo>
                <a:lnTo>
                  <a:pt x="105588" y="915"/>
                </a:lnTo>
                <a:lnTo>
                  <a:pt x="99873" y="4470"/>
                </a:lnTo>
                <a:lnTo>
                  <a:pt x="95851" y="7277"/>
                </a:lnTo>
                <a:lnTo>
                  <a:pt x="92371" y="7933"/>
                </a:lnTo>
                <a:lnTo>
                  <a:pt x="85586" y="8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63"/>
          <p:cNvSpPr/>
          <p:nvPr/>
        </p:nvSpPr>
        <p:spPr>
          <a:xfrm>
            <a:off x="6406515" y="480059"/>
            <a:ext cx="188595" cy="197169"/>
          </a:xfrm>
          <a:custGeom>
            <a:avLst/>
            <a:gdLst/>
            <a:ahLst/>
            <a:cxnLst/>
            <a:rect l="0" t="0" r="0" b="0"/>
            <a:pathLst>
              <a:path w="188595" h="197169">
                <a:moveTo>
                  <a:pt x="0" y="0"/>
                </a:moveTo>
                <a:lnTo>
                  <a:pt x="0" y="7381"/>
                </a:lnTo>
                <a:lnTo>
                  <a:pt x="4551" y="12771"/>
                </a:lnTo>
                <a:lnTo>
                  <a:pt x="7381" y="15849"/>
                </a:lnTo>
                <a:lnTo>
                  <a:pt x="8730" y="16281"/>
                </a:lnTo>
                <a:lnTo>
                  <a:pt x="12770" y="16761"/>
                </a:lnTo>
                <a:lnTo>
                  <a:pt x="15181" y="17842"/>
                </a:lnTo>
                <a:lnTo>
                  <a:pt x="20400" y="21583"/>
                </a:lnTo>
                <a:lnTo>
                  <a:pt x="25894" y="26420"/>
                </a:lnTo>
                <a:lnTo>
                  <a:pt x="28692" y="29044"/>
                </a:lnTo>
                <a:lnTo>
                  <a:pt x="32463" y="30793"/>
                </a:lnTo>
                <a:lnTo>
                  <a:pt x="36882" y="31959"/>
                </a:lnTo>
                <a:lnTo>
                  <a:pt x="41733" y="32736"/>
                </a:lnTo>
                <a:lnTo>
                  <a:pt x="45919" y="33254"/>
                </a:lnTo>
                <a:lnTo>
                  <a:pt x="49663" y="33600"/>
                </a:lnTo>
                <a:lnTo>
                  <a:pt x="53111" y="33830"/>
                </a:lnTo>
                <a:lnTo>
                  <a:pt x="57314" y="34936"/>
                </a:lnTo>
                <a:lnTo>
                  <a:pt x="62022" y="36626"/>
                </a:lnTo>
                <a:lnTo>
                  <a:pt x="67065" y="38705"/>
                </a:lnTo>
                <a:lnTo>
                  <a:pt x="72332" y="40091"/>
                </a:lnTo>
                <a:lnTo>
                  <a:pt x="77749" y="41015"/>
                </a:lnTo>
                <a:lnTo>
                  <a:pt x="83266" y="41631"/>
                </a:lnTo>
                <a:lnTo>
                  <a:pt x="87895" y="42042"/>
                </a:lnTo>
                <a:lnTo>
                  <a:pt x="91934" y="42315"/>
                </a:lnTo>
                <a:lnTo>
                  <a:pt x="95579" y="42498"/>
                </a:lnTo>
                <a:lnTo>
                  <a:pt x="99914" y="43572"/>
                </a:lnTo>
                <a:lnTo>
                  <a:pt x="104710" y="45241"/>
                </a:lnTo>
                <a:lnTo>
                  <a:pt x="109811" y="47306"/>
                </a:lnTo>
                <a:lnTo>
                  <a:pt x="115117" y="48682"/>
                </a:lnTo>
                <a:lnTo>
                  <a:pt x="120560" y="49600"/>
                </a:lnTo>
                <a:lnTo>
                  <a:pt x="126093" y="50212"/>
                </a:lnTo>
                <a:lnTo>
                  <a:pt x="130734" y="50620"/>
                </a:lnTo>
                <a:lnTo>
                  <a:pt x="134781" y="50892"/>
                </a:lnTo>
                <a:lnTo>
                  <a:pt x="138432" y="51073"/>
                </a:lnTo>
                <a:lnTo>
                  <a:pt x="141817" y="52146"/>
                </a:lnTo>
                <a:lnTo>
                  <a:pt x="145027" y="53814"/>
                </a:lnTo>
                <a:lnTo>
                  <a:pt x="148120" y="55879"/>
                </a:lnTo>
                <a:lnTo>
                  <a:pt x="151134" y="57255"/>
                </a:lnTo>
                <a:lnTo>
                  <a:pt x="157023" y="58785"/>
                </a:lnTo>
                <a:lnTo>
                  <a:pt x="162815" y="59464"/>
                </a:lnTo>
                <a:lnTo>
                  <a:pt x="165693" y="59645"/>
                </a:lnTo>
                <a:lnTo>
                  <a:pt x="168565" y="60719"/>
                </a:lnTo>
                <a:lnTo>
                  <a:pt x="174294" y="64451"/>
                </a:lnTo>
                <a:lnTo>
                  <a:pt x="179519" y="68218"/>
                </a:lnTo>
                <a:lnTo>
                  <a:pt x="184424" y="68473"/>
                </a:lnTo>
                <a:lnTo>
                  <a:pt x="187360" y="68549"/>
                </a:lnTo>
                <a:lnTo>
                  <a:pt x="187771" y="69512"/>
                </a:lnTo>
                <a:lnTo>
                  <a:pt x="188432" y="75361"/>
                </a:lnTo>
                <a:lnTo>
                  <a:pt x="188590" y="79646"/>
                </a:lnTo>
                <a:lnTo>
                  <a:pt x="188594" y="84525"/>
                </a:lnTo>
                <a:lnTo>
                  <a:pt x="187641" y="84925"/>
                </a:lnTo>
                <a:lnTo>
                  <a:pt x="184043" y="85370"/>
                </a:lnTo>
                <a:lnTo>
                  <a:pt x="182703" y="86441"/>
                </a:lnTo>
                <a:lnTo>
                  <a:pt x="181809" y="88107"/>
                </a:lnTo>
                <a:lnTo>
                  <a:pt x="180375" y="93075"/>
                </a:lnTo>
                <a:lnTo>
                  <a:pt x="175099" y="96295"/>
                </a:lnTo>
                <a:lnTo>
                  <a:pt x="171025" y="98487"/>
                </a:lnTo>
                <a:lnTo>
                  <a:pt x="167356" y="100900"/>
                </a:lnTo>
                <a:lnTo>
                  <a:pt x="163959" y="103462"/>
                </a:lnTo>
                <a:lnTo>
                  <a:pt x="160741" y="106122"/>
                </a:lnTo>
                <a:lnTo>
                  <a:pt x="156690" y="108848"/>
                </a:lnTo>
                <a:lnTo>
                  <a:pt x="152085" y="111618"/>
                </a:lnTo>
                <a:lnTo>
                  <a:pt x="147110" y="114417"/>
                </a:lnTo>
                <a:lnTo>
                  <a:pt x="136502" y="120067"/>
                </a:lnTo>
                <a:lnTo>
                  <a:pt x="131006" y="122908"/>
                </a:lnTo>
                <a:lnTo>
                  <a:pt x="126390" y="125754"/>
                </a:lnTo>
                <a:lnTo>
                  <a:pt x="122360" y="128603"/>
                </a:lnTo>
                <a:lnTo>
                  <a:pt x="118720" y="131456"/>
                </a:lnTo>
                <a:lnTo>
                  <a:pt x="114390" y="133357"/>
                </a:lnTo>
                <a:lnTo>
                  <a:pt x="109597" y="134625"/>
                </a:lnTo>
                <a:lnTo>
                  <a:pt x="104497" y="135470"/>
                </a:lnTo>
                <a:lnTo>
                  <a:pt x="100145" y="136986"/>
                </a:lnTo>
                <a:lnTo>
                  <a:pt x="96291" y="138949"/>
                </a:lnTo>
                <a:lnTo>
                  <a:pt x="92769" y="141211"/>
                </a:lnTo>
                <a:lnTo>
                  <a:pt x="89468" y="143671"/>
                </a:lnTo>
                <a:lnTo>
                  <a:pt x="86315" y="146263"/>
                </a:lnTo>
                <a:lnTo>
                  <a:pt x="83260" y="148944"/>
                </a:lnTo>
                <a:lnTo>
                  <a:pt x="79320" y="151684"/>
                </a:lnTo>
                <a:lnTo>
                  <a:pt x="74787" y="154463"/>
                </a:lnTo>
                <a:lnTo>
                  <a:pt x="69861" y="157268"/>
                </a:lnTo>
                <a:lnTo>
                  <a:pt x="65623" y="160090"/>
                </a:lnTo>
                <a:lnTo>
                  <a:pt x="61846" y="162925"/>
                </a:lnTo>
                <a:lnTo>
                  <a:pt x="58376" y="165767"/>
                </a:lnTo>
                <a:lnTo>
                  <a:pt x="55109" y="167661"/>
                </a:lnTo>
                <a:lnTo>
                  <a:pt x="51980" y="168924"/>
                </a:lnTo>
                <a:lnTo>
                  <a:pt x="48940" y="169766"/>
                </a:lnTo>
                <a:lnTo>
                  <a:pt x="45962" y="171280"/>
                </a:lnTo>
                <a:lnTo>
                  <a:pt x="40112" y="175502"/>
                </a:lnTo>
                <a:lnTo>
                  <a:pt x="36266" y="177009"/>
                </a:lnTo>
                <a:lnTo>
                  <a:pt x="31797" y="178014"/>
                </a:lnTo>
                <a:lnTo>
                  <a:pt x="26913" y="178684"/>
                </a:lnTo>
                <a:lnTo>
                  <a:pt x="23657" y="180083"/>
                </a:lnTo>
                <a:lnTo>
                  <a:pt x="21486" y="181968"/>
                </a:lnTo>
                <a:lnTo>
                  <a:pt x="20039" y="184177"/>
                </a:lnTo>
                <a:lnTo>
                  <a:pt x="18122" y="185650"/>
                </a:lnTo>
                <a:lnTo>
                  <a:pt x="15891" y="186632"/>
                </a:lnTo>
                <a:lnTo>
                  <a:pt x="10018" y="188208"/>
                </a:lnTo>
                <a:lnTo>
                  <a:pt x="9536" y="189289"/>
                </a:lnTo>
                <a:lnTo>
                  <a:pt x="9001" y="193031"/>
                </a:lnTo>
                <a:lnTo>
                  <a:pt x="7905" y="194410"/>
                </a:lnTo>
                <a:lnTo>
                  <a:pt x="6223" y="195330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64"/>
          <p:cNvSpPr/>
          <p:nvPr/>
        </p:nvSpPr>
        <p:spPr>
          <a:xfrm>
            <a:off x="6749415" y="462917"/>
            <a:ext cx="178427" cy="197156"/>
          </a:xfrm>
          <a:custGeom>
            <a:avLst/>
            <a:gdLst/>
            <a:ahLst/>
            <a:cxnLst/>
            <a:rect l="0" t="0" r="0" b="0"/>
            <a:pathLst>
              <a:path w="178427" h="197156">
                <a:moveTo>
                  <a:pt x="0" y="8570"/>
                </a:moveTo>
                <a:lnTo>
                  <a:pt x="7381" y="8570"/>
                </a:lnTo>
                <a:lnTo>
                  <a:pt x="9683" y="7617"/>
                </a:lnTo>
                <a:lnTo>
                  <a:pt x="13122" y="6030"/>
                </a:lnTo>
                <a:lnTo>
                  <a:pt x="17321" y="4019"/>
                </a:lnTo>
                <a:lnTo>
                  <a:pt x="21072" y="2679"/>
                </a:lnTo>
                <a:lnTo>
                  <a:pt x="24525" y="1785"/>
                </a:lnTo>
                <a:lnTo>
                  <a:pt x="27780" y="1189"/>
                </a:lnTo>
                <a:lnTo>
                  <a:pt x="31855" y="792"/>
                </a:lnTo>
                <a:lnTo>
                  <a:pt x="36476" y="527"/>
                </a:lnTo>
                <a:lnTo>
                  <a:pt x="46691" y="233"/>
                </a:lnTo>
                <a:lnTo>
                  <a:pt x="96102" y="2"/>
                </a:lnTo>
                <a:lnTo>
                  <a:pt x="101215" y="0"/>
                </a:lnTo>
                <a:lnTo>
                  <a:pt x="105577" y="952"/>
                </a:lnTo>
                <a:lnTo>
                  <a:pt x="109437" y="2539"/>
                </a:lnTo>
                <a:lnTo>
                  <a:pt x="112963" y="4549"/>
                </a:lnTo>
                <a:lnTo>
                  <a:pt x="117218" y="5889"/>
                </a:lnTo>
                <a:lnTo>
                  <a:pt x="121960" y="6783"/>
                </a:lnTo>
                <a:lnTo>
                  <a:pt x="127027" y="7379"/>
                </a:lnTo>
                <a:lnTo>
                  <a:pt x="130404" y="8728"/>
                </a:lnTo>
                <a:lnTo>
                  <a:pt x="132656" y="10581"/>
                </a:lnTo>
                <a:lnTo>
                  <a:pt x="136111" y="15179"/>
                </a:lnTo>
                <a:lnTo>
                  <a:pt x="140821" y="20397"/>
                </a:lnTo>
                <a:lnTo>
                  <a:pt x="144276" y="24139"/>
                </a:lnTo>
                <a:lnTo>
                  <a:pt x="144762" y="25617"/>
                </a:lnTo>
                <a:lnTo>
                  <a:pt x="145301" y="29799"/>
                </a:lnTo>
                <a:lnTo>
                  <a:pt x="144492" y="32248"/>
                </a:lnTo>
                <a:lnTo>
                  <a:pt x="141053" y="37508"/>
                </a:lnTo>
                <a:lnTo>
                  <a:pt x="139755" y="41197"/>
                </a:lnTo>
                <a:lnTo>
                  <a:pt x="138890" y="45561"/>
                </a:lnTo>
                <a:lnTo>
                  <a:pt x="138313" y="50376"/>
                </a:lnTo>
                <a:lnTo>
                  <a:pt x="136024" y="54538"/>
                </a:lnTo>
                <a:lnTo>
                  <a:pt x="132592" y="58265"/>
                </a:lnTo>
                <a:lnTo>
                  <a:pt x="128400" y="61703"/>
                </a:lnTo>
                <a:lnTo>
                  <a:pt x="124653" y="64947"/>
                </a:lnTo>
                <a:lnTo>
                  <a:pt x="121202" y="68062"/>
                </a:lnTo>
                <a:lnTo>
                  <a:pt x="117948" y="71091"/>
                </a:lnTo>
                <a:lnTo>
                  <a:pt x="104268" y="84457"/>
                </a:lnTo>
                <a:lnTo>
                  <a:pt x="99039" y="88689"/>
                </a:lnTo>
                <a:lnTo>
                  <a:pt x="93649" y="92462"/>
                </a:lnTo>
                <a:lnTo>
                  <a:pt x="88149" y="95931"/>
                </a:lnTo>
                <a:lnTo>
                  <a:pt x="82579" y="98243"/>
                </a:lnTo>
                <a:lnTo>
                  <a:pt x="76960" y="99785"/>
                </a:lnTo>
                <a:lnTo>
                  <a:pt x="71309" y="100812"/>
                </a:lnTo>
                <a:lnTo>
                  <a:pt x="66589" y="102450"/>
                </a:lnTo>
                <a:lnTo>
                  <a:pt x="62490" y="104494"/>
                </a:lnTo>
                <a:lnTo>
                  <a:pt x="58805" y="106809"/>
                </a:lnTo>
                <a:lnTo>
                  <a:pt x="55395" y="108353"/>
                </a:lnTo>
                <a:lnTo>
                  <a:pt x="52170" y="109382"/>
                </a:lnTo>
                <a:lnTo>
                  <a:pt x="49067" y="110068"/>
                </a:lnTo>
                <a:lnTo>
                  <a:pt x="46046" y="111478"/>
                </a:lnTo>
                <a:lnTo>
                  <a:pt x="43080" y="113370"/>
                </a:lnTo>
                <a:lnTo>
                  <a:pt x="40150" y="115584"/>
                </a:lnTo>
                <a:lnTo>
                  <a:pt x="37244" y="117060"/>
                </a:lnTo>
                <a:lnTo>
                  <a:pt x="34354" y="118044"/>
                </a:lnTo>
                <a:lnTo>
                  <a:pt x="25866" y="119978"/>
                </a:lnTo>
                <a:lnTo>
                  <a:pt x="30313" y="115452"/>
                </a:lnTo>
                <a:lnTo>
                  <a:pt x="33112" y="112629"/>
                </a:lnTo>
                <a:lnTo>
                  <a:pt x="35409" y="112232"/>
                </a:lnTo>
                <a:lnTo>
                  <a:pt x="38846" y="111968"/>
                </a:lnTo>
                <a:lnTo>
                  <a:pt x="43042" y="111792"/>
                </a:lnTo>
                <a:lnTo>
                  <a:pt x="46792" y="110722"/>
                </a:lnTo>
                <a:lnTo>
                  <a:pt x="50245" y="109057"/>
                </a:lnTo>
                <a:lnTo>
                  <a:pt x="53499" y="106994"/>
                </a:lnTo>
                <a:lnTo>
                  <a:pt x="57574" y="105618"/>
                </a:lnTo>
                <a:lnTo>
                  <a:pt x="62194" y="104701"/>
                </a:lnTo>
                <a:lnTo>
                  <a:pt x="67180" y="104090"/>
                </a:lnTo>
                <a:lnTo>
                  <a:pt x="72409" y="103683"/>
                </a:lnTo>
                <a:lnTo>
                  <a:pt x="77800" y="103411"/>
                </a:lnTo>
                <a:lnTo>
                  <a:pt x="88870" y="103109"/>
                </a:lnTo>
                <a:lnTo>
                  <a:pt x="100140" y="102975"/>
                </a:lnTo>
                <a:lnTo>
                  <a:pt x="104860" y="103892"/>
                </a:lnTo>
                <a:lnTo>
                  <a:pt x="108959" y="105455"/>
                </a:lnTo>
                <a:lnTo>
                  <a:pt x="112645" y="107450"/>
                </a:lnTo>
                <a:lnTo>
                  <a:pt x="117006" y="108780"/>
                </a:lnTo>
                <a:lnTo>
                  <a:pt x="121819" y="109667"/>
                </a:lnTo>
                <a:lnTo>
                  <a:pt x="134129" y="111090"/>
                </a:lnTo>
                <a:lnTo>
                  <a:pt x="137045" y="112159"/>
                </a:lnTo>
                <a:lnTo>
                  <a:pt x="140893" y="113824"/>
                </a:lnTo>
                <a:lnTo>
                  <a:pt x="145364" y="115887"/>
                </a:lnTo>
                <a:lnTo>
                  <a:pt x="149297" y="117262"/>
                </a:lnTo>
                <a:lnTo>
                  <a:pt x="152871" y="118179"/>
                </a:lnTo>
                <a:lnTo>
                  <a:pt x="156206" y="118790"/>
                </a:lnTo>
                <a:lnTo>
                  <a:pt x="158430" y="120150"/>
                </a:lnTo>
                <a:lnTo>
                  <a:pt x="159912" y="122009"/>
                </a:lnTo>
                <a:lnTo>
                  <a:pt x="160901" y="124201"/>
                </a:lnTo>
                <a:lnTo>
                  <a:pt x="164538" y="129177"/>
                </a:lnTo>
                <a:lnTo>
                  <a:pt x="169330" y="134563"/>
                </a:lnTo>
                <a:lnTo>
                  <a:pt x="174635" y="140132"/>
                </a:lnTo>
                <a:lnTo>
                  <a:pt x="176431" y="142950"/>
                </a:lnTo>
                <a:lnTo>
                  <a:pt x="178426" y="148622"/>
                </a:lnTo>
                <a:lnTo>
                  <a:pt x="178006" y="151468"/>
                </a:lnTo>
                <a:lnTo>
                  <a:pt x="176773" y="154318"/>
                </a:lnTo>
                <a:lnTo>
                  <a:pt x="174998" y="157170"/>
                </a:lnTo>
                <a:lnTo>
                  <a:pt x="173027" y="162880"/>
                </a:lnTo>
                <a:lnTo>
                  <a:pt x="172502" y="165736"/>
                </a:lnTo>
                <a:lnTo>
                  <a:pt x="170246" y="167640"/>
                </a:lnTo>
                <a:lnTo>
                  <a:pt x="166838" y="168909"/>
                </a:lnTo>
                <a:lnTo>
                  <a:pt x="162659" y="169755"/>
                </a:lnTo>
                <a:lnTo>
                  <a:pt x="158922" y="171272"/>
                </a:lnTo>
                <a:lnTo>
                  <a:pt x="155478" y="173235"/>
                </a:lnTo>
                <a:lnTo>
                  <a:pt x="152229" y="175497"/>
                </a:lnTo>
                <a:lnTo>
                  <a:pt x="149111" y="177957"/>
                </a:lnTo>
                <a:lnTo>
                  <a:pt x="146079" y="180550"/>
                </a:lnTo>
                <a:lnTo>
                  <a:pt x="143106" y="183231"/>
                </a:lnTo>
                <a:lnTo>
                  <a:pt x="139219" y="185018"/>
                </a:lnTo>
                <a:lnTo>
                  <a:pt x="134723" y="186209"/>
                </a:lnTo>
                <a:lnTo>
                  <a:pt x="129820" y="187004"/>
                </a:lnTo>
                <a:lnTo>
                  <a:pt x="124646" y="188486"/>
                </a:lnTo>
                <a:lnTo>
                  <a:pt x="119292" y="190426"/>
                </a:lnTo>
                <a:lnTo>
                  <a:pt x="113818" y="192673"/>
                </a:lnTo>
                <a:lnTo>
                  <a:pt x="108264" y="194170"/>
                </a:lnTo>
                <a:lnTo>
                  <a:pt x="102655" y="195168"/>
                </a:lnTo>
                <a:lnTo>
                  <a:pt x="97012" y="195834"/>
                </a:lnTo>
                <a:lnTo>
                  <a:pt x="91344" y="196278"/>
                </a:lnTo>
                <a:lnTo>
                  <a:pt x="85661" y="196573"/>
                </a:lnTo>
                <a:lnTo>
                  <a:pt x="71101" y="196990"/>
                </a:lnTo>
                <a:lnTo>
                  <a:pt x="44871" y="197150"/>
                </a:lnTo>
                <a:lnTo>
                  <a:pt x="41344" y="197155"/>
                </a:lnTo>
                <a:lnTo>
                  <a:pt x="37087" y="196206"/>
                </a:lnTo>
                <a:lnTo>
                  <a:pt x="32345" y="194620"/>
                </a:lnTo>
                <a:lnTo>
                  <a:pt x="27278" y="192611"/>
                </a:lnTo>
                <a:lnTo>
                  <a:pt x="22948" y="191272"/>
                </a:lnTo>
                <a:lnTo>
                  <a:pt x="19108" y="190379"/>
                </a:lnTo>
                <a:lnTo>
                  <a:pt x="10653" y="188945"/>
                </a:lnTo>
                <a:lnTo>
                  <a:pt x="9960" y="187875"/>
                </a:lnTo>
                <a:lnTo>
                  <a:pt x="9189" y="184146"/>
                </a:lnTo>
                <a:lnTo>
                  <a:pt x="8030" y="182771"/>
                </a:lnTo>
                <a:lnTo>
                  <a:pt x="6306" y="181854"/>
                </a:lnTo>
                <a:lnTo>
                  <a:pt x="0" y="1800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65"/>
          <p:cNvSpPr/>
          <p:nvPr/>
        </p:nvSpPr>
        <p:spPr>
          <a:xfrm>
            <a:off x="5523547" y="2057400"/>
            <a:ext cx="85726" cy="420053"/>
          </a:xfrm>
          <a:custGeom>
            <a:avLst/>
            <a:gdLst/>
            <a:ahLst/>
            <a:cxnLst/>
            <a:rect l="0" t="0" r="0" b="0"/>
            <a:pathLst>
              <a:path w="85726" h="420053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6844" y="23124"/>
                </a:lnTo>
                <a:lnTo>
                  <a:pt x="9325" y="25894"/>
                </a:lnTo>
                <a:lnTo>
                  <a:pt x="11932" y="28692"/>
                </a:lnTo>
                <a:lnTo>
                  <a:pt x="13670" y="31510"/>
                </a:lnTo>
                <a:lnTo>
                  <a:pt x="15600" y="37182"/>
                </a:lnTo>
                <a:lnTo>
                  <a:pt x="17067" y="40980"/>
                </a:lnTo>
                <a:lnTo>
                  <a:pt x="18999" y="45418"/>
                </a:lnTo>
                <a:lnTo>
                  <a:pt x="21238" y="50281"/>
                </a:lnTo>
                <a:lnTo>
                  <a:pt x="23727" y="58224"/>
                </a:lnTo>
                <a:lnTo>
                  <a:pt x="25325" y="71085"/>
                </a:lnTo>
                <a:lnTo>
                  <a:pt x="26408" y="74060"/>
                </a:lnTo>
                <a:lnTo>
                  <a:pt x="28083" y="76995"/>
                </a:lnTo>
                <a:lnTo>
                  <a:pt x="30152" y="79905"/>
                </a:lnTo>
                <a:lnTo>
                  <a:pt x="32484" y="83750"/>
                </a:lnTo>
                <a:lnTo>
                  <a:pt x="34991" y="88218"/>
                </a:lnTo>
                <a:lnTo>
                  <a:pt x="37615" y="93102"/>
                </a:lnTo>
                <a:lnTo>
                  <a:pt x="39364" y="98263"/>
                </a:lnTo>
                <a:lnTo>
                  <a:pt x="41307" y="109077"/>
                </a:lnTo>
                <a:lnTo>
                  <a:pt x="42402" y="121325"/>
                </a:lnTo>
                <a:lnTo>
                  <a:pt x="43508" y="125650"/>
                </a:lnTo>
                <a:lnTo>
                  <a:pt x="45197" y="130439"/>
                </a:lnTo>
                <a:lnTo>
                  <a:pt x="47277" y="135537"/>
                </a:lnTo>
                <a:lnTo>
                  <a:pt x="49587" y="143741"/>
                </a:lnTo>
                <a:lnTo>
                  <a:pt x="51566" y="151514"/>
                </a:lnTo>
                <a:lnTo>
                  <a:pt x="53428" y="156255"/>
                </a:lnTo>
                <a:lnTo>
                  <a:pt x="55621" y="161320"/>
                </a:lnTo>
                <a:lnTo>
                  <a:pt x="58058" y="172027"/>
                </a:lnTo>
                <a:lnTo>
                  <a:pt x="60093" y="183136"/>
                </a:lnTo>
                <a:lnTo>
                  <a:pt x="61970" y="188766"/>
                </a:lnTo>
                <a:lnTo>
                  <a:pt x="64173" y="194424"/>
                </a:lnTo>
                <a:lnTo>
                  <a:pt x="66622" y="205790"/>
                </a:lnTo>
                <a:lnTo>
                  <a:pt x="68662" y="217192"/>
                </a:lnTo>
                <a:lnTo>
                  <a:pt x="70540" y="222900"/>
                </a:lnTo>
                <a:lnTo>
                  <a:pt x="72744" y="228610"/>
                </a:lnTo>
                <a:lnTo>
                  <a:pt x="75194" y="240034"/>
                </a:lnTo>
                <a:lnTo>
                  <a:pt x="76282" y="251461"/>
                </a:lnTo>
                <a:lnTo>
                  <a:pt x="76766" y="262890"/>
                </a:lnTo>
                <a:lnTo>
                  <a:pt x="77038" y="275484"/>
                </a:lnTo>
                <a:lnTo>
                  <a:pt x="77153" y="335958"/>
                </a:lnTo>
                <a:lnTo>
                  <a:pt x="78105" y="339224"/>
                </a:lnTo>
                <a:lnTo>
                  <a:pt x="79692" y="342355"/>
                </a:lnTo>
                <a:lnTo>
                  <a:pt x="81703" y="345394"/>
                </a:lnTo>
                <a:lnTo>
                  <a:pt x="83938" y="353851"/>
                </a:lnTo>
                <a:lnTo>
                  <a:pt x="85195" y="366782"/>
                </a:lnTo>
                <a:lnTo>
                  <a:pt x="85620" y="379684"/>
                </a:lnTo>
                <a:lnTo>
                  <a:pt x="85725" y="420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66"/>
          <p:cNvSpPr/>
          <p:nvPr/>
        </p:nvSpPr>
        <p:spPr>
          <a:xfrm>
            <a:off x="5746432" y="2083117"/>
            <a:ext cx="154306" cy="600076"/>
          </a:xfrm>
          <a:custGeom>
            <a:avLst/>
            <a:gdLst/>
            <a:ahLst/>
            <a:cxnLst/>
            <a:rect l="0" t="0" r="0" b="0"/>
            <a:pathLst>
              <a:path w="154306" h="600076">
                <a:moveTo>
                  <a:pt x="0" y="0"/>
                </a:moveTo>
                <a:lnTo>
                  <a:pt x="0" y="20400"/>
                </a:lnTo>
                <a:lnTo>
                  <a:pt x="4551" y="33244"/>
                </a:lnTo>
                <a:lnTo>
                  <a:pt x="8731" y="48759"/>
                </a:lnTo>
                <a:lnTo>
                  <a:pt x="12770" y="58501"/>
                </a:lnTo>
                <a:lnTo>
                  <a:pt x="15201" y="69180"/>
                </a:lnTo>
                <a:lnTo>
                  <a:pt x="16569" y="85903"/>
                </a:lnTo>
                <a:lnTo>
                  <a:pt x="16761" y="91559"/>
                </a:lnTo>
                <a:lnTo>
                  <a:pt x="19515" y="102923"/>
                </a:lnTo>
                <a:lnTo>
                  <a:pt x="22961" y="114323"/>
                </a:lnTo>
                <a:lnTo>
                  <a:pt x="24901" y="132404"/>
                </a:lnTo>
                <a:lnTo>
                  <a:pt x="25354" y="147429"/>
                </a:lnTo>
                <a:lnTo>
                  <a:pt x="28096" y="161091"/>
                </a:lnTo>
                <a:lnTo>
                  <a:pt x="31537" y="174466"/>
                </a:lnTo>
                <a:lnTo>
                  <a:pt x="33067" y="189936"/>
                </a:lnTo>
                <a:lnTo>
                  <a:pt x="33746" y="203796"/>
                </a:lnTo>
                <a:lnTo>
                  <a:pt x="35001" y="217259"/>
                </a:lnTo>
                <a:lnTo>
                  <a:pt x="38734" y="232767"/>
                </a:lnTo>
                <a:lnTo>
                  <a:pt x="41063" y="239950"/>
                </a:lnTo>
                <a:lnTo>
                  <a:pt x="43567" y="246644"/>
                </a:lnTo>
                <a:lnTo>
                  <a:pt x="46190" y="253012"/>
                </a:lnTo>
                <a:lnTo>
                  <a:pt x="49104" y="267708"/>
                </a:lnTo>
                <a:lnTo>
                  <a:pt x="51351" y="282811"/>
                </a:lnTo>
                <a:lnTo>
                  <a:pt x="55525" y="295874"/>
                </a:lnTo>
                <a:lnTo>
                  <a:pt x="71546" y="343287"/>
                </a:lnTo>
                <a:lnTo>
                  <a:pt x="74661" y="360217"/>
                </a:lnTo>
                <a:lnTo>
                  <a:pt x="76998" y="377266"/>
                </a:lnTo>
                <a:lnTo>
                  <a:pt x="81211" y="394369"/>
                </a:lnTo>
                <a:lnTo>
                  <a:pt x="83668" y="401978"/>
                </a:lnTo>
                <a:lnTo>
                  <a:pt x="86259" y="408955"/>
                </a:lnTo>
                <a:lnTo>
                  <a:pt x="88938" y="415512"/>
                </a:lnTo>
                <a:lnTo>
                  <a:pt x="91677" y="422740"/>
                </a:lnTo>
                <a:lnTo>
                  <a:pt x="97260" y="438392"/>
                </a:lnTo>
                <a:lnTo>
                  <a:pt x="105759" y="463269"/>
                </a:lnTo>
                <a:lnTo>
                  <a:pt x="108916" y="477677"/>
                </a:lnTo>
                <a:lnTo>
                  <a:pt x="111272" y="490431"/>
                </a:lnTo>
                <a:lnTo>
                  <a:pt x="115494" y="502449"/>
                </a:lnTo>
                <a:lnTo>
                  <a:pt x="117954" y="508321"/>
                </a:lnTo>
                <a:lnTo>
                  <a:pt x="120546" y="514141"/>
                </a:lnTo>
                <a:lnTo>
                  <a:pt x="125966" y="525687"/>
                </a:lnTo>
                <a:lnTo>
                  <a:pt x="131550" y="537169"/>
                </a:lnTo>
                <a:lnTo>
                  <a:pt x="134372" y="541945"/>
                </a:lnTo>
                <a:lnTo>
                  <a:pt x="137206" y="546082"/>
                </a:lnTo>
                <a:lnTo>
                  <a:pt x="140049" y="549792"/>
                </a:lnTo>
                <a:lnTo>
                  <a:pt x="141943" y="554171"/>
                </a:lnTo>
                <a:lnTo>
                  <a:pt x="145563" y="568482"/>
                </a:lnTo>
                <a:lnTo>
                  <a:pt x="149784" y="575874"/>
                </a:lnTo>
                <a:lnTo>
                  <a:pt x="152296" y="582334"/>
                </a:lnTo>
                <a:lnTo>
                  <a:pt x="153710" y="591326"/>
                </a:lnTo>
                <a:lnTo>
                  <a:pt x="154305" y="600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67"/>
          <p:cNvSpPr/>
          <p:nvPr/>
        </p:nvSpPr>
        <p:spPr>
          <a:xfrm>
            <a:off x="6063615" y="2074545"/>
            <a:ext cx="60008" cy="814388"/>
          </a:xfrm>
          <a:custGeom>
            <a:avLst/>
            <a:gdLst/>
            <a:ahLst/>
            <a:cxnLst/>
            <a:rect l="0" t="0" r="0" b="0"/>
            <a:pathLst>
              <a:path w="60008" h="814388">
                <a:moveTo>
                  <a:pt x="0" y="0"/>
                </a:moveTo>
                <a:lnTo>
                  <a:pt x="0" y="7381"/>
                </a:lnTo>
                <a:lnTo>
                  <a:pt x="952" y="9683"/>
                </a:lnTo>
                <a:lnTo>
                  <a:pt x="2540" y="13122"/>
                </a:lnTo>
                <a:lnTo>
                  <a:pt x="4551" y="17321"/>
                </a:lnTo>
                <a:lnTo>
                  <a:pt x="5891" y="21072"/>
                </a:lnTo>
                <a:lnTo>
                  <a:pt x="7381" y="27780"/>
                </a:lnTo>
                <a:lnTo>
                  <a:pt x="8415" y="52083"/>
                </a:lnTo>
                <a:lnTo>
                  <a:pt x="8572" y="388728"/>
                </a:lnTo>
                <a:lnTo>
                  <a:pt x="9525" y="399169"/>
                </a:lnTo>
                <a:lnTo>
                  <a:pt x="11112" y="408988"/>
                </a:lnTo>
                <a:lnTo>
                  <a:pt x="13123" y="418391"/>
                </a:lnTo>
                <a:lnTo>
                  <a:pt x="14464" y="428470"/>
                </a:lnTo>
                <a:lnTo>
                  <a:pt x="15953" y="449828"/>
                </a:lnTo>
                <a:lnTo>
                  <a:pt x="17302" y="459905"/>
                </a:lnTo>
                <a:lnTo>
                  <a:pt x="19155" y="469481"/>
                </a:lnTo>
                <a:lnTo>
                  <a:pt x="21342" y="478722"/>
                </a:lnTo>
                <a:lnTo>
                  <a:pt x="22801" y="488693"/>
                </a:lnTo>
                <a:lnTo>
                  <a:pt x="24421" y="509932"/>
                </a:lnTo>
                <a:lnTo>
                  <a:pt x="25805" y="520929"/>
                </a:lnTo>
                <a:lnTo>
                  <a:pt x="27681" y="532071"/>
                </a:lnTo>
                <a:lnTo>
                  <a:pt x="29884" y="543309"/>
                </a:lnTo>
                <a:lnTo>
                  <a:pt x="31353" y="553658"/>
                </a:lnTo>
                <a:lnTo>
                  <a:pt x="32984" y="572778"/>
                </a:lnTo>
                <a:lnTo>
                  <a:pt x="34372" y="582829"/>
                </a:lnTo>
                <a:lnTo>
                  <a:pt x="36249" y="593340"/>
                </a:lnTo>
                <a:lnTo>
                  <a:pt x="38454" y="604157"/>
                </a:lnTo>
                <a:lnTo>
                  <a:pt x="39923" y="614226"/>
                </a:lnTo>
                <a:lnTo>
                  <a:pt x="41556" y="633034"/>
                </a:lnTo>
                <a:lnTo>
                  <a:pt x="42282" y="653458"/>
                </a:lnTo>
                <a:lnTo>
                  <a:pt x="42785" y="702072"/>
                </a:lnTo>
                <a:lnTo>
                  <a:pt x="42852" y="741141"/>
                </a:lnTo>
                <a:lnTo>
                  <a:pt x="43808" y="747459"/>
                </a:lnTo>
                <a:lnTo>
                  <a:pt x="45398" y="753576"/>
                </a:lnTo>
                <a:lnTo>
                  <a:pt x="47410" y="759559"/>
                </a:lnTo>
                <a:lnTo>
                  <a:pt x="48751" y="765452"/>
                </a:lnTo>
                <a:lnTo>
                  <a:pt x="50242" y="777081"/>
                </a:lnTo>
                <a:lnTo>
                  <a:pt x="51365" y="801661"/>
                </a:lnTo>
                <a:lnTo>
                  <a:pt x="51403" y="803968"/>
                </a:lnTo>
                <a:lnTo>
                  <a:pt x="52366" y="805536"/>
                </a:lnTo>
                <a:lnTo>
                  <a:pt x="53961" y="807534"/>
                </a:lnTo>
                <a:lnTo>
                  <a:pt x="60007" y="8143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8"/>
          <p:cNvSpPr/>
          <p:nvPr/>
        </p:nvSpPr>
        <p:spPr>
          <a:xfrm>
            <a:off x="6303645" y="2065972"/>
            <a:ext cx="120015" cy="1165861"/>
          </a:xfrm>
          <a:custGeom>
            <a:avLst/>
            <a:gdLst/>
            <a:ahLst/>
            <a:cxnLst/>
            <a:rect l="0" t="0" r="0" b="0"/>
            <a:pathLst>
              <a:path w="120015" h="1165861">
                <a:moveTo>
                  <a:pt x="0" y="0"/>
                </a:moveTo>
                <a:lnTo>
                  <a:pt x="0" y="27781"/>
                </a:lnTo>
                <a:lnTo>
                  <a:pt x="2540" y="39017"/>
                </a:lnTo>
                <a:lnTo>
                  <a:pt x="5891" y="52583"/>
                </a:lnTo>
                <a:lnTo>
                  <a:pt x="8219" y="87193"/>
                </a:lnTo>
                <a:lnTo>
                  <a:pt x="8563" y="162916"/>
                </a:lnTo>
                <a:lnTo>
                  <a:pt x="8569" y="193157"/>
                </a:lnTo>
                <a:lnTo>
                  <a:pt x="11111" y="215070"/>
                </a:lnTo>
                <a:lnTo>
                  <a:pt x="14463" y="238462"/>
                </a:lnTo>
                <a:lnTo>
                  <a:pt x="15952" y="264733"/>
                </a:lnTo>
                <a:lnTo>
                  <a:pt x="19155" y="289744"/>
                </a:lnTo>
                <a:lnTo>
                  <a:pt x="22801" y="313560"/>
                </a:lnTo>
                <a:lnTo>
                  <a:pt x="24853" y="349341"/>
                </a:lnTo>
                <a:lnTo>
                  <a:pt x="25461" y="389682"/>
                </a:lnTo>
                <a:lnTo>
                  <a:pt x="25684" y="460197"/>
                </a:lnTo>
                <a:lnTo>
                  <a:pt x="28242" y="486155"/>
                </a:lnTo>
                <a:lnTo>
                  <a:pt x="31602" y="511344"/>
                </a:lnTo>
                <a:lnTo>
                  <a:pt x="33095" y="538414"/>
                </a:lnTo>
                <a:lnTo>
                  <a:pt x="36299" y="563780"/>
                </a:lnTo>
                <a:lnTo>
                  <a:pt x="39945" y="588706"/>
                </a:lnTo>
                <a:lnTo>
                  <a:pt x="41566" y="615660"/>
                </a:lnTo>
                <a:lnTo>
                  <a:pt x="44826" y="640974"/>
                </a:lnTo>
                <a:lnTo>
                  <a:pt x="47029" y="653058"/>
                </a:lnTo>
                <a:lnTo>
                  <a:pt x="49450" y="664925"/>
                </a:lnTo>
                <a:lnTo>
                  <a:pt x="54680" y="688270"/>
                </a:lnTo>
                <a:lnTo>
                  <a:pt x="58429" y="722833"/>
                </a:lnTo>
                <a:lnTo>
                  <a:pt x="61846" y="748297"/>
                </a:lnTo>
                <a:lnTo>
                  <a:pt x="65587" y="774536"/>
                </a:lnTo>
                <a:lnTo>
                  <a:pt x="68645" y="810729"/>
                </a:lnTo>
                <a:lnTo>
                  <a:pt x="70529" y="822426"/>
                </a:lnTo>
                <a:lnTo>
                  <a:pt x="72736" y="834034"/>
                </a:lnTo>
                <a:lnTo>
                  <a:pt x="77730" y="857092"/>
                </a:lnTo>
                <a:lnTo>
                  <a:pt x="80394" y="868575"/>
                </a:lnTo>
                <a:lnTo>
                  <a:pt x="83356" y="894033"/>
                </a:lnTo>
                <a:lnTo>
                  <a:pt x="85624" y="919318"/>
                </a:lnTo>
                <a:lnTo>
                  <a:pt x="87562" y="930061"/>
                </a:lnTo>
                <a:lnTo>
                  <a:pt x="91304" y="950571"/>
                </a:lnTo>
                <a:lnTo>
                  <a:pt x="94363" y="982585"/>
                </a:lnTo>
                <a:lnTo>
                  <a:pt x="96246" y="992242"/>
                </a:lnTo>
                <a:lnTo>
                  <a:pt x="99926" y="1010591"/>
                </a:lnTo>
                <a:lnTo>
                  <a:pt x="102288" y="1045655"/>
                </a:lnTo>
                <a:lnTo>
                  <a:pt x="102755" y="1075547"/>
                </a:lnTo>
                <a:lnTo>
                  <a:pt x="105359" y="1090478"/>
                </a:lnTo>
                <a:lnTo>
                  <a:pt x="108739" y="1105687"/>
                </a:lnTo>
                <a:lnTo>
                  <a:pt x="111205" y="1141782"/>
                </a:lnTo>
                <a:lnTo>
                  <a:pt x="111337" y="1149761"/>
                </a:lnTo>
                <a:lnTo>
                  <a:pt x="112324" y="1152270"/>
                </a:lnTo>
                <a:lnTo>
                  <a:pt x="113935" y="1153943"/>
                </a:lnTo>
                <a:lnTo>
                  <a:pt x="115961" y="1155058"/>
                </a:lnTo>
                <a:lnTo>
                  <a:pt x="117313" y="1156753"/>
                </a:lnTo>
                <a:lnTo>
                  <a:pt x="118214" y="1158836"/>
                </a:lnTo>
                <a:lnTo>
                  <a:pt x="120014" y="11658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9"/>
          <p:cNvSpPr/>
          <p:nvPr/>
        </p:nvSpPr>
        <p:spPr>
          <a:xfrm>
            <a:off x="6637972" y="2117407"/>
            <a:ext cx="77154" cy="1388746"/>
          </a:xfrm>
          <a:custGeom>
            <a:avLst/>
            <a:gdLst/>
            <a:ahLst/>
            <a:cxnLst/>
            <a:rect l="0" t="0" r="0" b="0"/>
            <a:pathLst>
              <a:path w="77154" h="1388746">
                <a:moveTo>
                  <a:pt x="0" y="0"/>
                </a:moveTo>
                <a:lnTo>
                  <a:pt x="0" y="20400"/>
                </a:lnTo>
                <a:lnTo>
                  <a:pt x="953" y="24077"/>
                </a:lnTo>
                <a:lnTo>
                  <a:pt x="2540" y="28434"/>
                </a:lnTo>
                <a:lnTo>
                  <a:pt x="4551" y="33244"/>
                </a:lnTo>
                <a:lnTo>
                  <a:pt x="6785" y="43668"/>
                </a:lnTo>
                <a:lnTo>
                  <a:pt x="8337" y="84279"/>
                </a:lnTo>
                <a:lnTo>
                  <a:pt x="8542" y="132948"/>
                </a:lnTo>
                <a:lnTo>
                  <a:pt x="7599" y="144829"/>
                </a:lnTo>
                <a:lnTo>
                  <a:pt x="6019" y="157513"/>
                </a:lnTo>
                <a:lnTo>
                  <a:pt x="3628" y="183353"/>
                </a:lnTo>
                <a:lnTo>
                  <a:pt x="5731" y="220274"/>
                </a:lnTo>
                <a:lnTo>
                  <a:pt x="4774" y="233527"/>
                </a:lnTo>
                <a:lnTo>
                  <a:pt x="3183" y="247125"/>
                </a:lnTo>
                <a:lnTo>
                  <a:pt x="943" y="289016"/>
                </a:lnTo>
                <a:lnTo>
                  <a:pt x="280" y="331591"/>
                </a:lnTo>
                <a:lnTo>
                  <a:pt x="83" y="378919"/>
                </a:lnTo>
                <a:lnTo>
                  <a:pt x="1008" y="395488"/>
                </a:lnTo>
                <a:lnTo>
                  <a:pt x="2577" y="412249"/>
                </a:lnTo>
                <a:lnTo>
                  <a:pt x="4576" y="429137"/>
                </a:lnTo>
                <a:lnTo>
                  <a:pt x="6796" y="463143"/>
                </a:lnTo>
                <a:lnTo>
                  <a:pt x="7783" y="497306"/>
                </a:lnTo>
                <a:lnTo>
                  <a:pt x="8469" y="578392"/>
                </a:lnTo>
                <a:lnTo>
                  <a:pt x="9456" y="594192"/>
                </a:lnTo>
                <a:lnTo>
                  <a:pt x="11067" y="610441"/>
                </a:lnTo>
                <a:lnTo>
                  <a:pt x="13093" y="626988"/>
                </a:lnTo>
                <a:lnTo>
                  <a:pt x="15344" y="660614"/>
                </a:lnTo>
                <a:lnTo>
                  <a:pt x="16345" y="694609"/>
                </a:lnTo>
                <a:lnTo>
                  <a:pt x="16790" y="728767"/>
                </a:lnTo>
                <a:lnTo>
                  <a:pt x="17860" y="745878"/>
                </a:lnTo>
                <a:lnTo>
                  <a:pt x="19527" y="762999"/>
                </a:lnTo>
                <a:lnTo>
                  <a:pt x="21591" y="780129"/>
                </a:lnTo>
                <a:lnTo>
                  <a:pt x="23884" y="814401"/>
                </a:lnTo>
                <a:lnTo>
                  <a:pt x="25855" y="848684"/>
                </a:lnTo>
                <a:lnTo>
                  <a:pt x="27714" y="865827"/>
                </a:lnTo>
                <a:lnTo>
                  <a:pt x="29906" y="882970"/>
                </a:lnTo>
                <a:lnTo>
                  <a:pt x="31367" y="899162"/>
                </a:lnTo>
                <a:lnTo>
                  <a:pt x="32992" y="929853"/>
                </a:lnTo>
                <a:lnTo>
                  <a:pt x="34377" y="945657"/>
                </a:lnTo>
                <a:lnTo>
                  <a:pt x="36253" y="961908"/>
                </a:lnTo>
                <a:lnTo>
                  <a:pt x="38456" y="978457"/>
                </a:lnTo>
                <a:lnTo>
                  <a:pt x="39925" y="994252"/>
                </a:lnTo>
                <a:lnTo>
                  <a:pt x="41557" y="1024502"/>
                </a:lnTo>
                <a:lnTo>
                  <a:pt x="42945" y="1039236"/>
                </a:lnTo>
                <a:lnTo>
                  <a:pt x="44823" y="1053822"/>
                </a:lnTo>
                <a:lnTo>
                  <a:pt x="47027" y="1068308"/>
                </a:lnTo>
                <a:lnTo>
                  <a:pt x="48496" y="1083680"/>
                </a:lnTo>
                <a:lnTo>
                  <a:pt x="50129" y="1116001"/>
                </a:lnTo>
                <a:lnTo>
                  <a:pt x="51517" y="1130716"/>
                </a:lnTo>
                <a:lnTo>
                  <a:pt x="53394" y="1144335"/>
                </a:lnTo>
                <a:lnTo>
                  <a:pt x="55599" y="1157225"/>
                </a:lnTo>
                <a:lnTo>
                  <a:pt x="57068" y="1170581"/>
                </a:lnTo>
                <a:lnTo>
                  <a:pt x="59137" y="1211180"/>
                </a:lnTo>
                <a:lnTo>
                  <a:pt x="59750" y="1246810"/>
                </a:lnTo>
                <a:lnTo>
                  <a:pt x="60884" y="1275888"/>
                </a:lnTo>
                <a:lnTo>
                  <a:pt x="62497" y="1284932"/>
                </a:lnTo>
                <a:lnTo>
                  <a:pt x="64525" y="1293819"/>
                </a:lnTo>
                <a:lnTo>
                  <a:pt x="66777" y="1311313"/>
                </a:lnTo>
                <a:lnTo>
                  <a:pt x="68732" y="1327661"/>
                </a:lnTo>
                <a:lnTo>
                  <a:pt x="70586" y="1334687"/>
                </a:lnTo>
                <a:lnTo>
                  <a:pt x="72774" y="1341277"/>
                </a:lnTo>
                <a:lnTo>
                  <a:pt x="74234" y="1347574"/>
                </a:lnTo>
                <a:lnTo>
                  <a:pt x="76577" y="1371370"/>
                </a:lnTo>
                <a:lnTo>
                  <a:pt x="77153" y="13887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0"/>
          <p:cNvSpPr/>
          <p:nvPr/>
        </p:nvSpPr>
        <p:spPr>
          <a:xfrm>
            <a:off x="6912292" y="2074545"/>
            <a:ext cx="154306" cy="1774508"/>
          </a:xfrm>
          <a:custGeom>
            <a:avLst/>
            <a:gdLst/>
            <a:ahLst/>
            <a:cxnLst/>
            <a:rect l="0" t="0" r="0" b="0"/>
            <a:pathLst>
              <a:path w="154306" h="1774508">
                <a:moveTo>
                  <a:pt x="8573" y="0"/>
                </a:moveTo>
                <a:lnTo>
                  <a:pt x="8573" y="4550"/>
                </a:lnTo>
                <a:lnTo>
                  <a:pt x="4022" y="16482"/>
                </a:lnTo>
                <a:lnTo>
                  <a:pt x="1192" y="22981"/>
                </a:lnTo>
                <a:lnTo>
                  <a:pt x="21" y="78432"/>
                </a:lnTo>
                <a:lnTo>
                  <a:pt x="0" y="230341"/>
                </a:lnTo>
                <a:lnTo>
                  <a:pt x="4551" y="271978"/>
                </a:lnTo>
                <a:lnTo>
                  <a:pt x="7381" y="314477"/>
                </a:lnTo>
                <a:lnTo>
                  <a:pt x="8220" y="357232"/>
                </a:lnTo>
                <a:lnTo>
                  <a:pt x="3917" y="404614"/>
                </a:lnTo>
                <a:lnTo>
                  <a:pt x="1161" y="454848"/>
                </a:lnTo>
                <a:lnTo>
                  <a:pt x="4895" y="505927"/>
                </a:lnTo>
                <a:lnTo>
                  <a:pt x="7483" y="557256"/>
                </a:lnTo>
                <a:lnTo>
                  <a:pt x="8249" y="608660"/>
                </a:lnTo>
                <a:lnTo>
                  <a:pt x="15316" y="696914"/>
                </a:lnTo>
                <a:lnTo>
                  <a:pt x="17285" y="734554"/>
                </a:lnTo>
                <a:lnTo>
                  <a:pt x="21335" y="770333"/>
                </a:lnTo>
                <a:lnTo>
                  <a:pt x="23769" y="807825"/>
                </a:lnTo>
                <a:lnTo>
                  <a:pt x="24852" y="846713"/>
                </a:lnTo>
                <a:lnTo>
                  <a:pt x="25333" y="886222"/>
                </a:lnTo>
                <a:lnTo>
                  <a:pt x="30154" y="941399"/>
                </a:lnTo>
                <a:lnTo>
                  <a:pt x="32452" y="979105"/>
                </a:lnTo>
                <a:lnTo>
                  <a:pt x="34425" y="1017135"/>
                </a:lnTo>
                <a:lnTo>
                  <a:pt x="38478" y="1053087"/>
                </a:lnTo>
                <a:lnTo>
                  <a:pt x="43453" y="1088116"/>
                </a:lnTo>
                <a:lnTo>
                  <a:pt x="54409" y="1161721"/>
                </a:lnTo>
                <a:lnTo>
                  <a:pt x="61810" y="1244255"/>
                </a:lnTo>
                <a:lnTo>
                  <a:pt x="66523" y="1277854"/>
                </a:lnTo>
                <a:lnTo>
                  <a:pt x="71794" y="1311837"/>
                </a:lnTo>
                <a:lnTo>
                  <a:pt x="77311" y="1343451"/>
                </a:lnTo>
                <a:lnTo>
                  <a:pt x="97164" y="1445752"/>
                </a:lnTo>
                <a:lnTo>
                  <a:pt x="102874" y="1471866"/>
                </a:lnTo>
                <a:lnTo>
                  <a:pt x="107635" y="1496173"/>
                </a:lnTo>
                <a:lnTo>
                  <a:pt x="111266" y="1530324"/>
                </a:lnTo>
                <a:lnTo>
                  <a:pt x="115492" y="1549776"/>
                </a:lnTo>
                <a:lnTo>
                  <a:pt x="123226" y="1581343"/>
                </a:lnTo>
                <a:lnTo>
                  <a:pt x="125965" y="1591439"/>
                </a:lnTo>
                <a:lnTo>
                  <a:pt x="131550" y="1610276"/>
                </a:lnTo>
                <a:lnTo>
                  <a:pt x="135497" y="1636946"/>
                </a:lnTo>
                <a:lnTo>
                  <a:pt x="138962" y="1654314"/>
                </a:lnTo>
                <a:lnTo>
                  <a:pt x="143726" y="1677617"/>
                </a:lnTo>
                <a:lnTo>
                  <a:pt x="146607" y="1725828"/>
                </a:lnTo>
                <a:lnTo>
                  <a:pt x="150249" y="1737315"/>
                </a:lnTo>
                <a:lnTo>
                  <a:pt x="153103" y="1754491"/>
                </a:lnTo>
                <a:lnTo>
                  <a:pt x="154305" y="17745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1"/>
          <p:cNvSpPr/>
          <p:nvPr/>
        </p:nvSpPr>
        <p:spPr>
          <a:xfrm>
            <a:off x="7315200" y="2083117"/>
            <a:ext cx="154306" cy="2177416"/>
          </a:xfrm>
          <a:custGeom>
            <a:avLst/>
            <a:gdLst/>
            <a:ahLst/>
            <a:cxnLst/>
            <a:rect l="0" t="0" r="0" b="0"/>
            <a:pathLst>
              <a:path w="154306" h="2177416">
                <a:moveTo>
                  <a:pt x="17144" y="0"/>
                </a:moveTo>
                <a:lnTo>
                  <a:pt x="17144" y="7381"/>
                </a:lnTo>
                <a:lnTo>
                  <a:pt x="12593" y="12770"/>
                </a:lnTo>
                <a:lnTo>
                  <a:pt x="11253" y="16133"/>
                </a:lnTo>
                <a:lnTo>
                  <a:pt x="9367" y="29969"/>
                </a:lnTo>
                <a:lnTo>
                  <a:pt x="8593" y="95621"/>
                </a:lnTo>
                <a:lnTo>
                  <a:pt x="7622" y="154496"/>
                </a:lnTo>
                <a:lnTo>
                  <a:pt x="4022" y="175662"/>
                </a:lnTo>
                <a:lnTo>
                  <a:pt x="530" y="238421"/>
                </a:lnTo>
                <a:lnTo>
                  <a:pt x="20" y="351921"/>
                </a:lnTo>
                <a:lnTo>
                  <a:pt x="0" y="771318"/>
                </a:lnTo>
                <a:lnTo>
                  <a:pt x="4550" y="833482"/>
                </a:lnTo>
                <a:lnTo>
                  <a:pt x="7380" y="898679"/>
                </a:lnTo>
                <a:lnTo>
                  <a:pt x="8337" y="983085"/>
                </a:lnTo>
                <a:lnTo>
                  <a:pt x="8541" y="1090262"/>
                </a:lnTo>
                <a:lnTo>
                  <a:pt x="13113" y="1155737"/>
                </a:lnTo>
                <a:lnTo>
                  <a:pt x="17301" y="1240237"/>
                </a:lnTo>
                <a:lnTo>
                  <a:pt x="21342" y="1284324"/>
                </a:lnTo>
                <a:lnTo>
                  <a:pt x="26313" y="1326778"/>
                </a:lnTo>
                <a:lnTo>
                  <a:pt x="45754" y="1476021"/>
                </a:lnTo>
                <a:lnTo>
                  <a:pt x="54303" y="1532397"/>
                </a:lnTo>
                <a:lnTo>
                  <a:pt x="58317" y="1589847"/>
                </a:lnTo>
                <a:lnTo>
                  <a:pt x="61796" y="1626714"/>
                </a:lnTo>
                <a:lnTo>
                  <a:pt x="64058" y="1644546"/>
                </a:lnTo>
                <a:lnTo>
                  <a:pt x="67470" y="1662149"/>
                </a:lnTo>
                <a:lnTo>
                  <a:pt x="71650" y="1679599"/>
                </a:lnTo>
                <a:lnTo>
                  <a:pt x="76341" y="1696948"/>
                </a:lnTo>
                <a:lnTo>
                  <a:pt x="79469" y="1714229"/>
                </a:lnTo>
                <a:lnTo>
                  <a:pt x="87029" y="1783026"/>
                </a:lnTo>
                <a:lnTo>
                  <a:pt x="89451" y="1800190"/>
                </a:lnTo>
                <a:lnTo>
                  <a:pt x="92019" y="1815441"/>
                </a:lnTo>
                <a:lnTo>
                  <a:pt x="94684" y="1829419"/>
                </a:lnTo>
                <a:lnTo>
                  <a:pt x="105803" y="1883780"/>
                </a:lnTo>
                <a:lnTo>
                  <a:pt x="109771" y="1926159"/>
                </a:lnTo>
                <a:lnTo>
                  <a:pt x="112233" y="1939426"/>
                </a:lnTo>
                <a:lnTo>
                  <a:pt x="115779" y="1952081"/>
                </a:lnTo>
                <a:lnTo>
                  <a:pt x="120049" y="1964327"/>
                </a:lnTo>
                <a:lnTo>
                  <a:pt x="124792" y="1985554"/>
                </a:lnTo>
                <a:lnTo>
                  <a:pt x="127853" y="2004514"/>
                </a:lnTo>
                <a:lnTo>
                  <a:pt x="132388" y="2022465"/>
                </a:lnTo>
                <a:lnTo>
                  <a:pt x="137169" y="2057273"/>
                </a:lnTo>
                <a:lnTo>
                  <a:pt x="141292" y="2074488"/>
                </a:lnTo>
                <a:lnTo>
                  <a:pt x="145147" y="2108075"/>
                </a:lnTo>
                <a:lnTo>
                  <a:pt x="145343" y="2114043"/>
                </a:lnTo>
                <a:lnTo>
                  <a:pt x="148098" y="2125755"/>
                </a:lnTo>
                <a:lnTo>
                  <a:pt x="152466" y="2140518"/>
                </a:lnTo>
                <a:lnTo>
                  <a:pt x="154197" y="2162975"/>
                </a:lnTo>
                <a:lnTo>
                  <a:pt x="154305" y="21774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2"/>
          <p:cNvSpPr/>
          <p:nvPr/>
        </p:nvSpPr>
        <p:spPr>
          <a:xfrm>
            <a:off x="7658131" y="2126084"/>
            <a:ext cx="154275" cy="2580219"/>
          </a:xfrm>
          <a:custGeom>
            <a:avLst/>
            <a:gdLst/>
            <a:ahLst/>
            <a:cxnLst/>
            <a:rect l="0" t="0" r="0" b="0"/>
            <a:pathLst>
              <a:path w="154275" h="2580219">
                <a:moveTo>
                  <a:pt x="51403" y="8468"/>
                </a:moveTo>
                <a:lnTo>
                  <a:pt x="46852" y="3917"/>
                </a:lnTo>
                <a:lnTo>
                  <a:pt x="46465" y="2577"/>
                </a:lnTo>
                <a:lnTo>
                  <a:pt x="47159" y="1683"/>
                </a:lnTo>
                <a:lnTo>
                  <a:pt x="51155" y="0"/>
                </a:lnTo>
                <a:lnTo>
                  <a:pt x="51330" y="4477"/>
                </a:lnTo>
                <a:lnTo>
                  <a:pt x="50402" y="6760"/>
                </a:lnTo>
                <a:lnTo>
                  <a:pt x="46831" y="11837"/>
                </a:lnTo>
                <a:lnTo>
                  <a:pt x="45498" y="14524"/>
                </a:lnTo>
                <a:lnTo>
                  <a:pt x="44016" y="20049"/>
                </a:lnTo>
                <a:lnTo>
                  <a:pt x="42840" y="94740"/>
                </a:lnTo>
                <a:lnTo>
                  <a:pt x="42831" y="264245"/>
                </a:lnTo>
                <a:lnTo>
                  <a:pt x="38280" y="306080"/>
                </a:lnTo>
                <a:lnTo>
                  <a:pt x="34101" y="363836"/>
                </a:lnTo>
                <a:lnTo>
                  <a:pt x="30061" y="395962"/>
                </a:lnTo>
                <a:lnTo>
                  <a:pt x="26550" y="463152"/>
                </a:lnTo>
                <a:lnTo>
                  <a:pt x="23317" y="533998"/>
                </a:lnTo>
                <a:lnTo>
                  <a:pt x="18952" y="592171"/>
                </a:lnTo>
                <a:lnTo>
                  <a:pt x="15119" y="651635"/>
                </a:lnTo>
                <a:lnTo>
                  <a:pt x="10490" y="711481"/>
                </a:lnTo>
                <a:lnTo>
                  <a:pt x="8926" y="791436"/>
                </a:lnTo>
                <a:lnTo>
                  <a:pt x="8655" y="855986"/>
                </a:lnTo>
                <a:lnTo>
                  <a:pt x="4024" y="923371"/>
                </a:lnTo>
                <a:lnTo>
                  <a:pt x="1171" y="987046"/>
                </a:lnTo>
                <a:lnTo>
                  <a:pt x="206" y="1076092"/>
                </a:lnTo>
                <a:lnTo>
                  <a:pt x="0" y="1196105"/>
                </a:lnTo>
                <a:lnTo>
                  <a:pt x="4529" y="1265447"/>
                </a:lnTo>
                <a:lnTo>
                  <a:pt x="11903" y="1334253"/>
                </a:lnTo>
                <a:lnTo>
                  <a:pt x="20121" y="1402900"/>
                </a:lnTo>
                <a:lnTo>
                  <a:pt x="24038" y="1471500"/>
                </a:lnTo>
                <a:lnTo>
                  <a:pt x="27493" y="1517225"/>
                </a:lnTo>
                <a:lnTo>
                  <a:pt x="32205" y="1562946"/>
                </a:lnTo>
                <a:lnTo>
                  <a:pt x="37473" y="1608667"/>
                </a:lnTo>
                <a:lnTo>
                  <a:pt x="44666" y="1729753"/>
                </a:lnTo>
                <a:lnTo>
                  <a:pt x="49362" y="1776466"/>
                </a:lnTo>
                <a:lnTo>
                  <a:pt x="71438" y="1960109"/>
                </a:lnTo>
                <a:lnTo>
                  <a:pt x="79988" y="2024161"/>
                </a:lnTo>
                <a:lnTo>
                  <a:pt x="84003" y="2085366"/>
                </a:lnTo>
                <a:lnTo>
                  <a:pt x="87483" y="2125651"/>
                </a:lnTo>
                <a:lnTo>
                  <a:pt x="92203" y="2165781"/>
                </a:lnTo>
                <a:lnTo>
                  <a:pt x="100217" y="2224906"/>
                </a:lnTo>
                <a:lnTo>
                  <a:pt x="114300" y="2313965"/>
                </a:lnTo>
                <a:lnTo>
                  <a:pt x="122850" y="2361205"/>
                </a:lnTo>
                <a:lnTo>
                  <a:pt x="126865" y="2405364"/>
                </a:lnTo>
                <a:lnTo>
                  <a:pt x="130345" y="2434243"/>
                </a:lnTo>
                <a:lnTo>
                  <a:pt x="135066" y="2462000"/>
                </a:lnTo>
                <a:lnTo>
                  <a:pt x="140340" y="2487037"/>
                </a:lnTo>
                <a:lnTo>
                  <a:pt x="144112" y="2518001"/>
                </a:lnTo>
                <a:lnTo>
                  <a:pt x="147535" y="2533834"/>
                </a:lnTo>
                <a:lnTo>
                  <a:pt x="151279" y="2547221"/>
                </a:lnTo>
                <a:lnTo>
                  <a:pt x="154274" y="25802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73"/>
          <p:cNvSpPr/>
          <p:nvPr/>
        </p:nvSpPr>
        <p:spPr>
          <a:xfrm>
            <a:off x="7988230" y="2092043"/>
            <a:ext cx="184221" cy="2777137"/>
          </a:xfrm>
          <a:custGeom>
            <a:avLst/>
            <a:gdLst/>
            <a:ahLst/>
            <a:cxnLst/>
            <a:rect l="0" t="0" r="0" b="0"/>
            <a:pathLst>
              <a:path w="184221" h="2777137">
                <a:moveTo>
                  <a:pt x="47060" y="8219"/>
                </a:moveTo>
                <a:lnTo>
                  <a:pt x="47060" y="0"/>
                </a:lnTo>
                <a:lnTo>
                  <a:pt x="51611" y="4302"/>
                </a:lnTo>
                <a:lnTo>
                  <a:pt x="52951" y="6560"/>
                </a:lnTo>
                <a:lnTo>
                  <a:pt x="54441" y="11609"/>
                </a:lnTo>
                <a:lnTo>
                  <a:pt x="56515" y="32063"/>
                </a:lnTo>
                <a:lnTo>
                  <a:pt x="61503" y="47457"/>
                </a:lnTo>
                <a:lnTo>
                  <a:pt x="64135" y="126634"/>
                </a:lnTo>
                <a:lnTo>
                  <a:pt x="61651" y="171345"/>
                </a:lnTo>
                <a:lnTo>
                  <a:pt x="56821" y="225967"/>
                </a:lnTo>
                <a:lnTo>
                  <a:pt x="53248" y="301924"/>
                </a:lnTo>
                <a:lnTo>
                  <a:pt x="48283" y="368706"/>
                </a:lnTo>
                <a:lnTo>
                  <a:pt x="42872" y="424381"/>
                </a:lnTo>
                <a:lnTo>
                  <a:pt x="18450" y="614558"/>
                </a:lnTo>
                <a:lnTo>
                  <a:pt x="14452" y="682752"/>
                </a:lnTo>
                <a:lnTo>
                  <a:pt x="13269" y="751217"/>
                </a:lnTo>
                <a:lnTo>
                  <a:pt x="6051" y="874800"/>
                </a:lnTo>
                <a:lnTo>
                  <a:pt x="4747" y="951419"/>
                </a:lnTo>
                <a:lnTo>
                  <a:pt x="1820" y="1028413"/>
                </a:lnTo>
                <a:lnTo>
                  <a:pt x="0" y="1105519"/>
                </a:lnTo>
                <a:lnTo>
                  <a:pt x="2954" y="1185198"/>
                </a:lnTo>
                <a:lnTo>
                  <a:pt x="3951" y="1292904"/>
                </a:lnTo>
                <a:lnTo>
                  <a:pt x="6628" y="1350080"/>
                </a:lnTo>
                <a:lnTo>
                  <a:pt x="10039" y="1409464"/>
                </a:lnTo>
                <a:lnTo>
                  <a:pt x="11556" y="1467607"/>
                </a:lnTo>
                <a:lnTo>
                  <a:pt x="16961" y="1553891"/>
                </a:lnTo>
                <a:lnTo>
                  <a:pt x="24594" y="1639782"/>
                </a:lnTo>
                <a:lnTo>
                  <a:pt x="31754" y="1782717"/>
                </a:lnTo>
                <a:lnTo>
                  <a:pt x="39032" y="1868449"/>
                </a:lnTo>
                <a:lnTo>
                  <a:pt x="58523" y="2061096"/>
                </a:lnTo>
                <a:lnTo>
                  <a:pt x="67072" y="2136881"/>
                </a:lnTo>
                <a:lnTo>
                  <a:pt x="70879" y="2161704"/>
                </a:lnTo>
                <a:lnTo>
                  <a:pt x="75321" y="2186826"/>
                </a:lnTo>
                <a:lnTo>
                  <a:pt x="80188" y="2212146"/>
                </a:lnTo>
                <a:lnTo>
                  <a:pt x="84385" y="2236646"/>
                </a:lnTo>
                <a:lnTo>
                  <a:pt x="109820" y="2410747"/>
                </a:lnTo>
                <a:lnTo>
                  <a:pt x="113665" y="2430959"/>
                </a:lnTo>
                <a:lnTo>
                  <a:pt x="118133" y="2451102"/>
                </a:lnTo>
                <a:lnTo>
                  <a:pt x="127226" y="2489357"/>
                </a:lnTo>
                <a:lnTo>
                  <a:pt x="134441" y="2522235"/>
                </a:lnTo>
                <a:lnTo>
                  <a:pt x="139308" y="2572070"/>
                </a:lnTo>
                <a:lnTo>
                  <a:pt x="142986" y="2600906"/>
                </a:lnTo>
                <a:lnTo>
                  <a:pt x="147797" y="2626422"/>
                </a:lnTo>
                <a:lnTo>
                  <a:pt x="153109" y="2650462"/>
                </a:lnTo>
                <a:lnTo>
                  <a:pt x="161455" y="2685417"/>
                </a:lnTo>
                <a:lnTo>
                  <a:pt x="167117" y="2705892"/>
                </a:lnTo>
                <a:lnTo>
                  <a:pt x="172809" y="2723565"/>
                </a:lnTo>
                <a:lnTo>
                  <a:pt x="178513" y="2737769"/>
                </a:lnTo>
                <a:lnTo>
                  <a:pt x="182530" y="2751926"/>
                </a:lnTo>
                <a:lnTo>
                  <a:pt x="184220" y="277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74"/>
          <p:cNvSpPr/>
          <p:nvPr/>
        </p:nvSpPr>
        <p:spPr>
          <a:xfrm>
            <a:off x="8386813" y="2100262"/>
            <a:ext cx="136747" cy="3144208"/>
          </a:xfrm>
          <a:custGeom>
            <a:avLst/>
            <a:gdLst/>
            <a:ahLst/>
            <a:cxnLst/>
            <a:rect l="0" t="0" r="0" b="0"/>
            <a:pathLst>
              <a:path w="136747" h="3144208">
                <a:moveTo>
                  <a:pt x="119964" y="0"/>
                </a:moveTo>
                <a:lnTo>
                  <a:pt x="119964" y="4551"/>
                </a:lnTo>
                <a:lnTo>
                  <a:pt x="117424" y="11865"/>
                </a:lnTo>
                <a:lnTo>
                  <a:pt x="115413" y="16483"/>
                </a:lnTo>
                <a:lnTo>
                  <a:pt x="113179" y="26693"/>
                </a:lnTo>
                <a:lnTo>
                  <a:pt x="111234" y="37581"/>
                </a:lnTo>
                <a:lnTo>
                  <a:pt x="104783" y="56326"/>
                </a:lnTo>
                <a:lnTo>
                  <a:pt x="102223" y="65173"/>
                </a:lnTo>
                <a:lnTo>
                  <a:pt x="99565" y="74881"/>
                </a:lnTo>
                <a:lnTo>
                  <a:pt x="95822" y="102197"/>
                </a:lnTo>
                <a:lnTo>
                  <a:pt x="92407" y="122256"/>
                </a:lnTo>
                <a:lnTo>
                  <a:pt x="88667" y="144824"/>
                </a:lnTo>
                <a:lnTo>
                  <a:pt x="85608" y="184304"/>
                </a:lnTo>
                <a:lnTo>
                  <a:pt x="81518" y="212088"/>
                </a:lnTo>
                <a:lnTo>
                  <a:pt x="75144" y="292301"/>
                </a:lnTo>
                <a:lnTo>
                  <a:pt x="71469" y="327079"/>
                </a:lnTo>
                <a:lnTo>
                  <a:pt x="68447" y="384144"/>
                </a:lnTo>
                <a:lnTo>
                  <a:pt x="64365" y="423461"/>
                </a:lnTo>
                <a:lnTo>
                  <a:pt x="60992" y="444232"/>
                </a:lnTo>
                <a:lnTo>
                  <a:pt x="56836" y="465700"/>
                </a:lnTo>
                <a:lnTo>
                  <a:pt x="52161" y="487632"/>
                </a:lnTo>
                <a:lnTo>
                  <a:pt x="49044" y="509873"/>
                </a:lnTo>
                <a:lnTo>
                  <a:pt x="39082" y="623098"/>
                </a:lnTo>
                <a:lnTo>
                  <a:pt x="22734" y="772041"/>
                </a:lnTo>
                <a:lnTo>
                  <a:pt x="18765" y="848830"/>
                </a:lnTo>
                <a:lnTo>
                  <a:pt x="15296" y="900181"/>
                </a:lnTo>
                <a:lnTo>
                  <a:pt x="11534" y="951578"/>
                </a:lnTo>
                <a:lnTo>
                  <a:pt x="8461" y="1029662"/>
                </a:lnTo>
                <a:lnTo>
                  <a:pt x="4367" y="1084690"/>
                </a:lnTo>
                <a:lnTo>
                  <a:pt x="1258" y="1169220"/>
                </a:lnTo>
                <a:lnTo>
                  <a:pt x="0" y="1405380"/>
                </a:lnTo>
                <a:lnTo>
                  <a:pt x="2505" y="1491464"/>
                </a:lnTo>
                <a:lnTo>
                  <a:pt x="6739" y="1577295"/>
                </a:lnTo>
                <a:lnTo>
                  <a:pt x="7993" y="1665592"/>
                </a:lnTo>
                <a:lnTo>
                  <a:pt x="10906" y="1758111"/>
                </a:lnTo>
                <a:lnTo>
                  <a:pt x="17801" y="1851882"/>
                </a:lnTo>
                <a:lnTo>
                  <a:pt x="28664" y="1977434"/>
                </a:lnTo>
                <a:lnTo>
                  <a:pt x="36045" y="2125233"/>
                </a:lnTo>
                <a:lnTo>
                  <a:pt x="39804" y="2182798"/>
                </a:lnTo>
                <a:lnTo>
                  <a:pt x="42874" y="2268756"/>
                </a:lnTo>
                <a:lnTo>
                  <a:pt x="46966" y="2325962"/>
                </a:lnTo>
                <a:lnTo>
                  <a:pt x="54626" y="2407166"/>
                </a:lnTo>
                <a:lnTo>
                  <a:pt x="71421" y="2563028"/>
                </a:lnTo>
                <a:lnTo>
                  <a:pt x="78894" y="2682420"/>
                </a:lnTo>
                <a:lnTo>
                  <a:pt x="83614" y="2728570"/>
                </a:lnTo>
                <a:lnTo>
                  <a:pt x="88885" y="2774480"/>
                </a:lnTo>
                <a:lnTo>
                  <a:pt x="94141" y="2853307"/>
                </a:lnTo>
                <a:lnTo>
                  <a:pt x="98327" y="2892466"/>
                </a:lnTo>
                <a:lnTo>
                  <a:pt x="100776" y="2910339"/>
                </a:lnTo>
                <a:lnTo>
                  <a:pt x="106039" y="2942896"/>
                </a:lnTo>
                <a:lnTo>
                  <a:pt x="114356" y="2988001"/>
                </a:lnTo>
                <a:lnTo>
                  <a:pt x="119809" y="3039065"/>
                </a:lnTo>
                <a:lnTo>
                  <a:pt x="124024" y="3062655"/>
                </a:lnTo>
                <a:lnTo>
                  <a:pt x="128140" y="3115286"/>
                </a:lnTo>
                <a:lnTo>
                  <a:pt x="129225" y="3120797"/>
                </a:lnTo>
                <a:lnTo>
                  <a:pt x="132970" y="3129461"/>
                </a:lnTo>
                <a:lnTo>
                  <a:pt x="135269" y="3136486"/>
                </a:lnTo>
                <a:lnTo>
                  <a:pt x="136746" y="3144207"/>
                </a:lnTo>
                <a:lnTo>
                  <a:pt x="135914" y="3143888"/>
                </a:lnTo>
                <a:lnTo>
                  <a:pt x="132451" y="3140994"/>
                </a:lnTo>
                <a:lnTo>
                  <a:pt x="131146" y="3138889"/>
                </a:lnTo>
                <a:lnTo>
                  <a:pt x="129696" y="3134009"/>
                </a:lnTo>
                <a:lnTo>
                  <a:pt x="128537" y="31203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75"/>
          <p:cNvSpPr/>
          <p:nvPr/>
        </p:nvSpPr>
        <p:spPr>
          <a:xfrm>
            <a:off x="8671490" y="2168842"/>
            <a:ext cx="281058" cy="3368994"/>
          </a:xfrm>
          <a:custGeom>
            <a:avLst/>
            <a:gdLst/>
            <a:ahLst/>
            <a:cxnLst/>
            <a:rect l="0" t="0" r="0" b="0"/>
            <a:pathLst>
              <a:path w="281058" h="3368994">
                <a:moveTo>
                  <a:pt x="101035" y="0"/>
                </a:moveTo>
                <a:lnTo>
                  <a:pt x="100083" y="47085"/>
                </a:lnTo>
                <a:lnTo>
                  <a:pt x="91709" y="77987"/>
                </a:lnTo>
                <a:lnTo>
                  <a:pt x="87365" y="95621"/>
                </a:lnTo>
                <a:lnTo>
                  <a:pt x="79795" y="149141"/>
                </a:lnTo>
                <a:lnTo>
                  <a:pt x="63779" y="229150"/>
                </a:lnTo>
                <a:lnTo>
                  <a:pt x="58665" y="330856"/>
                </a:lnTo>
                <a:lnTo>
                  <a:pt x="51426" y="404127"/>
                </a:lnTo>
                <a:lnTo>
                  <a:pt x="43364" y="490002"/>
                </a:lnTo>
                <a:lnTo>
                  <a:pt x="36938" y="580343"/>
                </a:lnTo>
                <a:lnTo>
                  <a:pt x="20916" y="733739"/>
                </a:lnTo>
                <a:lnTo>
                  <a:pt x="16971" y="813352"/>
                </a:lnTo>
                <a:lnTo>
                  <a:pt x="15802" y="895784"/>
                </a:lnTo>
                <a:lnTo>
                  <a:pt x="8589" y="1044240"/>
                </a:lnTo>
                <a:lnTo>
                  <a:pt x="7287" y="1136175"/>
                </a:lnTo>
                <a:lnTo>
                  <a:pt x="4360" y="1233265"/>
                </a:lnTo>
                <a:lnTo>
                  <a:pt x="0" y="1330930"/>
                </a:lnTo>
                <a:lnTo>
                  <a:pt x="1248" y="1432257"/>
                </a:lnTo>
                <a:lnTo>
                  <a:pt x="5111" y="1537210"/>
                </a:lnTo>
                <a:lnTo>
                  <a:pt x="6967" y="1609035"/>
                </a:lnTo>
                <a:lnTo>
                  <a:pt x="10967" y="1679057"/>
                </a:lnTo>
                <a:lnTo>
                  <a:pt x="35348" y="2001560"/>
                </a:lnTo>
                <a:lnTo>
                  <a:pt x="43584" y="2072587"/>
                </a:lnTo>
                <a:lnTo>
                  <a:pt x="48446" y="2107530"/>
                </a:lnTo>
                <a:lnTo>
                  <a:pt x="56390" y="2176835"/>
                </a:lnTo>
                <a:lnTo>
                  <a:pt x="64048" y="2245737"/>
                </a:lnTo>
                <a:lnTo>
                  <a:pt x="73801" y="2314461"/>
                </a:lnTo>
                <a:lnTo>
                  <a:pt x="90002" y="2412860"/>
                </a:lnTo>
                <a:lnTo>
                  <a:pt x="98672" y="2479225"/>
                </a:lnTo>
                <a:lnTo>
                  <a:pt x="106652" y="2544916"/>
                </a:lnTo>
                <a:lnTo>
                  <a:pt x="116549" y="2605861"/>
                </a:lnTo>
                <a:lnTo>
                  <a:pt x="138424" y="2728489"/>
                </a:lnTo>
                <a:lnTo>
                  <a:pt x="155399" y="2815570"/>
                </a:lnTo>
                <a:lnTo>
                  <a:pt x="183911" y="2948311"/>
                </a:lnTo>
                <a:lnTo>
                  <a:pt x="188670" y="2973285"/>
                </a:lnTo>
                <a:lnTo>
                  <a:pt x="196499" y="3021355"/>
                </a:lnTo>
                <a:lnTo>
                  <a:pt x="200873" y="3044842"/>
                </a:lnTo>
                <a:lnTo>
                  <a:pt x="219040" y="3132208"/>
                </a:lnTo>
                <a:lnTo>
                  <a:pt x="226824" y="3170410"/>
                </a:lnTo>
                <a:lnTo>
                  <a:pt x="257809" y="3293249"/>
                </a:lnTo>
                <a:lnTo>
                  <a:pt x="263740" y="3314374"/>
                </a:lnTo>
                <a:lnTo>
                  <a:pt x="272433" y="3339792"/>
                </a:lnTo>
                <a:lnTo>
                  <a:pt x="278502" y="3356848"/>
                </a:lnTo>
                <a:lnTo>
                  <a:pt x="281057" y="3368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76"/>
          <p:cNvSpPr/>
          <p:nvPr/>
        </p:nvSpPr>
        <p:spPr>
          <a:xfrm>
            <a:off x="6638015" y="3497589"/>
            <a:ext cx="102783" cy="77025"/>
          </a:xfrm>
          <a:custGeom>
            <a:avLst/>
            <a:gdLst/>
            <a:ahLst/>
            <a:cxnLst/>
            <a:rect l="0" t="0" r="0" b="0"/>
            <a:pathLst>
              <a:path w="102783" h="77025">
                <a:moveTo>
                  <a:pt x="34247" y="8563"/>
                </a:moveTo>
                <a:lnTo>
                  <a:pt x="41628" y="1182"/>
                </a:lnTo>
                <a:lnTo>
                  <a:pt x="44830" y="520"/>
                </a:lnTo>
                <a:lnTo>
                  <a:pt x="50096" y="95"/>
                </a:lnTo>
                <a:lnTo>
                  <a:pt x="53356" y="37"/>
                </a:lnTo>
                <a:lnTo>
                  <a:pt x="63210" y="0"/>
                </a:lnTo>
                <a:lnTo>
                  <a:pt x="65938" y="949"/>
                </a:lnTo>
                <a:lnTo>
                  <a:pt x="68710" y="2535"/>
                </a:lnTo>
                <a:lnTo>
                  <a:pt x="75451" y="7372"/>
                </a:lnTo>
                <a:lnTo>
                  <a:pt x="76003" y="8722"/>
                </a:lnTo>
                <a:lnTo>
                  <a:pt x="76372" y="10574"/>
                </a:lnTo>
                <a:lnTo>
                  <a:pt x="76964" y="15839"/>
                </a:lnTo>
                <a:lnTo>
                  <a:pt x="77012" y="17224"/>
                </a:lnTo>
                <a:lnTo>
                  <a:pt x="77091" y="26290"/>
                </a:lnTo>
                <a:lnTo>
                  <a:pt x="77097" y="28954"/>
                </a:lnTo>
                <a:lnTo>
                  <a:pt x="76148" y="30729"/>
                </a:lnTo>
                <a:lnTo>
                  <a:pt x="74564" y="31913"/>
                </a:lnTo>
                <a:lnTo>
                  <a:pt x="72556" y="32702"/>
                </a:lnTo>
                <a:lnTo>
                  <a:pt x="70263" y="33228"/>
                </a:lnTo>
                <a:lnTo>
                  <a:pt x="67783" y="33579"/>
                </a:lnTo>
                <a:lnTo>
                  <a:pt x="65177" y="33813"/>
                </a:lnTo>
                <a:lnTo>
                  <a:pt x="62487" y="34921"/>
                </a:lnTo>
                <a:lnTo>
                  <a:pt x="59741" y="36613"/>
                </a:lnTo>
                <a:lnTo>
                  <a:pt x="56958" y="38693"/>
                </a:lnTo>
                <a:lnTo>
                  <a:pt x="54150" y="40080"/>
                </a:lnTo>
                <a:lnTo>
                  <a:pt x="51326" y="41004"/>
                </a:lnTo>
                <a:lnTo>
                  <a:pt x="48491" y="41620"/>
                </a:lnTo>
                <a:lnTo>
                  <a:pt x="45648" y="42031"/>
                </a:lnTo>
                <a:lnTo>
                  <a:pt x="42800" y="42305"/>
                </a:lnTo>
                <a:lnTo>
                  <a:pt x="35937" y="42745"/>
                </a:lnTo>
                <a:lnTo>
                  <a:pt x="32458" y="42805"/>
                </a:lnTo>
                <a:lnTo>
                  <a:pt x="22463" y="42844"/>
                </a:lnTo>
                <a:lnTo>
                  <a:pt x="19724" y="41894"/>
                </a:lnTo>
                <a:lnTo>
                  <a:pt x="16945" y="40309"/>
                </a:lnTo>
                <a:lnTo>
                  <a:pt x="10192" y="35472"/>
                </a:lnTo>
                <a:lnTo>
                  <a:pt x="8686" y="34122"/>
                </a:lnTo>
                <a:lnTo>
                  <a:pt x="4471" y="30082"/>
                </a:lnTo>
                <a:lnTo>
                  <a:pt x="2967" y="27672"/>
                </a:lnTo>
                <a:lnTo>
                  <a:pt x="1964" y="25113"/>
                </a:lnTo>
                <a:lnTo>
                  <a:pt x="353" y="18711"/>
                </a:lnTo>
                <a:lnTo>
                  <a:pt x="221" y="17234"/>
                </a:lnTo>
                <a:lnTo>
                  <a:pt x="134" y="15296"/>
                </a:lnTo>
                <a:lnTo>
                  <a:pt x="75" y="13052"/>
                </a:lnTo>
                <a:lnTo>
                  <a:pt x="988" y="11555"/>
                </a:lnTo>
                <a:lnTo>
                  <a:pt x="2550" y="10558"/>
                </a:lnTo>
                <a:lnTo>
                  <a:pt x="4543" y="9893"/>
                </a:lnTo>
                <a:lnTo>
                  <a:pt x="5871" y="8497"/>
                </a:lnTo>
                <a:lnTo>
                  <a:pt x="6758" y="6614"/>
                </a:lnTo>
                <a:lnTo>
                  <a:pt x="7348" y="4406"/>
                </a:lnTo>
                <a:lnTo>
                  <a:pt x="8694" y="2934"/>
                </a:lnTo>
                <a:lnTo>
                  <a:pt x="10545" y="1953"/>
                </a:lnTo>
                <a:lnTo>
                  <a:pt x="12730" y="1299"/>
                </a:lnTo>
                <a:lnTo>
                  <a:pt x="15140" y="863"/>
                </a:lnTo>
                <a:lnTo>
                  <a:pt x="17699" y="572"/>
                </a:lnTo>
                <a:lnTo>
                  <a:pt x="20357" y="378"/>
                </a:lnTo>
                <a:lnTo>
                  <a:pt x="23083" y="249"/>
                </a:lnTo>
                <a:lnTo>
                  <a:pt x="33756" y="1"/>
                </a:lnTo>
                <a:lnTo>
                  <a:pt x="34873" y="950"/>
                </a:lnTo>
                <a:lnTo>
                  <a:pt x="36569" y="2535"/>
                </a:lnTo>
                <a:lnTo>
                  <a:pt x="38653" y="4544"/>
                </a:lnTo>
                <a:lnTo>
                  <a:pt x="40994" y="5884"/>
                </a:lnTo>
                <a:lnTo>
                  <a:pt x="43508" y="6777"/>
                </a:lnTo>
                <a:lnTo>
                  <a:pt x="46135" y="7373"/>
                </a:lnTo>
                <a:lnTo>
                  <a:pt x="47888" y="8722"/>
                </a:lnTo>
                <a:lnTo>
                  <a:pt x="49056" y="10574"/>
                </a:lnTo>
                <a:lnTo>
                  <a:pt x="49835" y="12761"/>
                </a:lnTo>
                <a:lnTo>
                  <a:pt x="50354" y="15172"/>
                </a:lnTo>
                <a:lnTo>
                  <a:pt x="50699" y="17732"/>
                </a:lnTo>
                <a:lnTo>
                  <a:pt x="50930" y="20390"/>
                </a:lnTo>
                <a:lnTo>
                  <a:pt x="51085" y="23115"/>
                </a:lnTo>
                <a:lnTo>
                  <a:pt x="51255" y="28683"/>
                </a:lnTo>
                <a:lnTo>
                  <a:pt x="51351" y="37173"/>
                </a:lnTo>
                <a:lnTo>
                  <a:pt x="50413" y="39066"/>
                </a:lnTo>
                <a:lnTo>
                  <a:pt x="48834" y="40329"/>
                </a:lnTo>
                <a:lnTo>
                  <a:pt x="46829" y="41170"/>
                </a:lnTo>
                <a:lnTo>
                  <a:pt x="44540" y="42684"/>
                </a:lnTo>
                <a:lnTo>
                  <a:pt x="42062" y="44645"/>
                </a:lnTo>
                <a:lnTo>
                  <a:pt x="35790" y="50086"/>
                </a:lnTo>
                <a:lnTo>
                  <a:pt x="34324" y="50533"/>
                </a:lnTo>
                <a:lnTo>
                  <a:pt x="32393" y="50830"/>
                </a:lnTo>
                <a:lnTo>
                  <a:pt x="27002" y="51308"/>
                </a:lnTo>
                <a:lnTo>
                  <a:pt x="25607" y="51347"/>
                </a:lnTo>
                <a:lnTo>
                  <a:pt x="5558" y="51423"/>
                </a:lnTo>
                <a:lnTo>
                  <a:pt x="3692" y="50471"/>
                </a:lnTo>
                <a:lnTo>
                  <a:pt x="2447" y="48884"/>
                </a:lnTo>
                <a:lnTo>
                  <a:pt x="449" y="44044"/>
                </a:lnTo>
                <a:lnTo>
                  <a:pt x="285" y="42695"/>
                </a:lnTo>
                <a:lnTo>
                  <a:pt x="175" y="40843"/>
                </a:lnTo>
                <a:lnTo>
                  <a:pt x="55" y="36244"/>
                </a:lnTo>
                <a:lnTo>
                  <a:pt x="0" y="31026"/>
                </a:lnTo>
                <a:lnTo>
                  <a:pt x="938" y="28301"/>
                </a:lnTo>
                <a:lnTo>
                  <a:pt x="2516" y="25531"/>
                </a:lnTo>
                <a:lnTo>
                  <a:pt x="4521" y="22733"/>
                </a:lnTo>
                <a:lnTo>
                  <a:pt x="6810" y="19915"/>
                </a:lnTo>
                <a:lnTo>
                  <a:pt x="9288" y="17083"/>
                </a:lnTo>
                <a:lnTo>
                  <a:pt x="11893" y="14243"/>
                </a:lnTo>
                <a:lnTo>
                  <a:pt x="14582" y="12350"/>
                </a:lnTo>
                <a:lnTo>
                  <a:pt x="17327" y="11088"/>
                </a:lnTo>
                <a:lnTo>
                  <a:pt x="20110" y="10246"/>
                </a:lnTo>
                <a:lnTo>
                  <a:pt x="22917" y="8733"/>
                </a:lnTo>
                <a:lnTo>
                  <a:pt x="25741" y="6771"/>
                </a:lnTo>
                <a:lnTo>
                  <a:pt x="28576" y="4511"/>
                </a:lnTo>
                <a:lnTo>
                  <a:pt x="32372" y="3004"/>
                </a:lnTo>
                <a:lnTo>
                  <a:pt x="36807" y="2000"/>
                </a:lnTo>
                <a:lnTo>
                  <a:pt x="41668" y="1330"/>
                </a:lnTo>
                <a:lnTo>
                  <a:pt x="45862" y="883"/>
                </a:lnTo>
                <a:lnTo>
                  <a:pt x="49610" y="586"/>
                </a:lnTo>
                <a:lnTo>
                  <a:pt x="53062" y="387"/>
                </a:lnTo>
                <a:lnTo>
                  <a:pt x="61977" y="167"/>
                </a:lnTo>
                <a:lnTo>
                  <a:pt x="78671" y="25"/>
                </a:lnTo>
                <a:lnTo>
                  <a:pt x="81961" y="966"/>
                </a:lnTo>
                <a:lnTo>
                  <a:pt x="85107" y="2546"/>
                </a:lnTo>
                <a:lnTo>
                  <a:pt x="88156" y="4552"/>
                </a:lnTo>
                <a:lnTo>
                  <a:pt x="91141" y="6842"/>
                </a:lnTo>
                <a:lnTo>
                  <a:pt x="94084" y="9320"/>
                </a:lnTo>
                <a:lnTo>
                  <a:pt x="101100" y="15592"/>
                </a:lnTo>
                <a:lnTo>
                  <a:pt x="101676" y="17059"/>
                </a:lnTo>
                <a:lnTo>
                  <a:pt x="102059" y="18990"/>
                </a:lnTo>
                <a:lnTo>
                  <a:pt x="102315" y="21229"/>
                </a:lnTo>
                <a:lnTo>
                  <a:pt x="102486" y="23675"/>
                </a:lnTo>
                <a:lnTo>
                  <a:pt x="102600" y="26257"/>
                </a:lnTo>
                <a:lnTo>
                  <a:pt x="102675" y="28932"/>
                </a:lnTo>
                <a:lnTo>
                  <a:pt x="102782" y="41798"/>
                </a:lnTo>
                <a:lnTo>
                  <a:pt x="101844" y="45959"/>
                </a:lnTo>
                <a:lnTo>
                  <a:pt x="100268" y="49686"/>
                </a:lnTo>
                <a:lnTo>
                  <a:pt x="98263" y="53124"/>
                </a:lnTo>
                <a:lnTo>
                  <a:pt x="96927" y="56368"/>
                </a:lnTo>
                <a:lnTo>
                  <a:pt x="96036" y="59483"/>
                </a:lnTo>
                <a:lnTo>
                  <a:pt x="95442" y="62512"/>
                </a:lnTo>
                <a:lnTo>
                  <a:pt x="93142" y="64531"/>
                </a:lnTo>
                <a:lnTo>
                  <a:pt x="89703" y="65878"/>
                </a:lnTo>
                <a:lnTo>
                  <a:pt x="85505" y="66775"/>
                </a:lnTo>
                <a:lnTo>
                  <a:pt x="82706" y="68327"/>
                </a:lnTo>
                <a:lnTo>
                  <a:pt x="80841" y="70313"/>
                </a:lnTo>
                <a:lnTo>
                  <a:pt x="79597" y="72589"/>
                </a:lnTo>
                <a:lnTo>
                  <a:pt x="77816" y="74107"/>
                </a:lnTo>
                <a:lnTo>
                  <a:pt x="75675" y="75119"/>
                </a:lnTo>
                <a:lnTo>
                  <a:pt x="73296" y="75794"/>
                </a:lnTo>
                <a:lnTo>
                  <a:pt x="70757" y="76244"/>
                </a:lnTo>
                <a:lnTo>
                  <a:pt x="68112" y="76544"/>
                </a:lnTo>
                <a:lnTo>
                  <a:pt x="65396" y="76743"/>
                </a:lnTo>
                <a:lnTo>
                  <a:pt x="62633" y="76876"/>
                </a:lnTo>
                <a:lnTo>
                  <a:pt x="57023" y="77024"/>
                </a:lnTo>
                <a:lnTo>
                  <a:pt x="54193" y="76111"/>
                </a:lnTo>
                <a:lnTo>
                  <a:pt x="51354" y="74551"/>
                </a:lnTo>
                <a:lnTo>
                  <a:pt x="44506" y="69752"/>
                </a:lnTo>
                <a:lnTo>
                  <a:pt x="42991" y="68406"/>
                </a:lnTo>
                <a:lnTo>
                  <a:pt x="35587" y="61293"/>
                </a:lnTo>
                <a:lnTo>
                  <a:pt x="35140" y="59909"/>
                </a:lnTo>
                <a:lnTo>
                  <a:pt x="34842" y="58034"/>
                </a:lnTo>
                <a:lnTo>
                  <a:pt x="34644" y="55831"/>
                </a:lnTo>
                <a:lnTo>
                  <a:pt x="34512" y="53410"/>
                </a:lnTo>
                <a:lnTo>
                  <a:pt x="34365" y="48180"/>
                </a:lnTo>
                <a:lnTo>
                  <a:pt x="34250" y="27391"/>
                </a:lnTo>
                <a:lnTo>
                  <a:pt x="35202" y="25878"/>
                </a:lnTo>
                <a:lnTo>
                  <a:pt x="36788" y="23916"/>
                </a:lnTo>
                <a:lnTo>
                  <a:pt x="38799" y="21656"/>
                </a:lnTo>
                <a:lnTo>
                  <a:pt x="41092" y="20149"/>
                </a:lnTo>
                <a:lnTo>
                  <a:pt x="43573" y="19145"/>
                </a:lnTo>
                <a:lnTo>
                  <a:pt x="46179" y="18475"/>
                </a:lnTo>
                <a:lnTo>
                  <a:pt x="48869" y="18028"/>
                </a:lnTo>
                <a:lnTo>
                  <a:pt x="51616" y="17731"/>
                </a:lnTo>
                <a:lnTo>
                  <a:pt x="59476" y="17170"/>
                </a:lnTo>
                <a:lnTo>
                  <a:pt x="67302" y="17139"/>
                </a:lnTo>
                <a:lnTo>
                  <a:pt x="67714" y="18090"/>
                </a:lnTo>
                <a:lnTo>
                  <a:pt x="67988" y="19677"/>
                </a:lnTo>
                <a:lnTo>
                  <a:pt x="68171" y="21687"/>
                </a:lnTo>
                <a:lnTo>
                  <a:pt x="67340" y="23980"/>
                </a:lnTo>
                <a:lnTo>
                  <a:pt x="65834" y="26461"/>
                </a:lnTo>
                <a:lnTo>
                  <a:pt x="63878" y="29068"/>
                </a:lnTo>
                <a:lnTo>
                  <a:pt x="61621" y="30805"/>
                </a:lnTo>
                <a:lnTo>
                  <a:pt x="59164" y="31964"/>
                </a:lnTo>
                <a:lnTo>
                  <a:pt x="52927" y="33823"/>
                </a:lnTo>
                <a:lnTo>
                  <a:pt x="51463" y="34928"/>
                </a:lnTo>
                <a:lnTo>
                  <a:pt x="49534" y="36617"/>
                </a:lnTo>
                <a:lnTo>
                  <a:pt x="47297" y="38696"/>
                </a:lnTo>
                <a:lnTo>
                  <a:pt x="44852" y="40081"/>
                </a:lnTo>
                <a:lnTo>
                  <a:pt x="42269" y="41006"/>
                </a:lnTo>
                <a:lnTo>
                  <a:pt x="34247" y="428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77"/>
          <p:cNvSpPr/>
          <p:nvPr/>
        </p:nvSpPr>
        <p:spPr>
          <a:xfrm>
            <a:off x="6869471" y="3094672"/>
            <a:ext cx="77077" cy="51402"/>
          </a:xfrm>
          <a:custGeom>
            <a:avLst/>
            <a:gdLst/>
            <a:ahLst/>
            <a:cxnLst/>
            <a:rect l="0" t="0" r="0" b="0"/>
            <a:pathLst>
              <a:path w="77077" h="51402">
                <a:moveTo>
                  <a:pt x="25676" y="0"/>
                </a:moveTo>
                <a:lnTo>
                  <a:pt x="30227" y="4551"/>
                </a:lnTo>
                <a:lnTo>
                  <a:pt x="32520" y="5892"/>
                </a:lnTo>
                <a:lnTo>
                  <a:pt x="35002" y="6785"/>
                </a:lnTo>
                <a:lnTo>
                  <a:pt x="41276" y="8220"/>
                </a:lnTo>
                <a:lnTo>
                  <a:pt x="42744" y="8337"/>
                </a:lnTo>
                <a:lnTo>
                  <a:pt x="44675" y="8416"/>
                </a:lnTo>
                <a:lnTo>
                  <a:pt x="46915" y="8468"/>
                </a:lnTo>
                <a:lnTo>
                  <a:pt x="48408" y="9455"/>
                </a:lnTo>
                <a:lnTo>
                  <a:pt x="49403" y="11066"/>
                </a:lnTo>
                <a:lnTo>
                  <a:pt x="51001" y="15944"/>
                </a:lnTo>
                <a:lnTo>
                  <a:pt x="52084" y="17297"/>
                </a:lnTo>
                <a:lnTo>
                  <a:pt x="53759" y="19151"/>
                </a:lnTo>
                <a:lnTo>
                  <a:pt x="55827" y="21340"/>
                </a:lnTo>
                <a:lnTo>
                  <a:pt x="56255" y="23752"/>
                </a:lnTo>
                <a:lnTo>
                  <a:pt x="55587" y="26312"/>
                </a:lnTo>
                <a:lnTo>
                  <a:pt x="54189" y="28972"/>
                </a:lnTo>
                <a:lnTo>
                  <a:pt x="53257" y="31697"/>
                </a:lnTo>
                <a:lnTo>
                  <a:pt x="52636" y="34466"/>
                </a:lnTo>
                <a:lnTo>
                  <a:pt x="52222" y="37265"/>
                </a:lnTo>
                <a:lnTo>
                  <a:pt x="50993" y="39131"/>
                </a:lnTo>
                <a:lnTo>
                  <a:pt x="49222" y="40375"/>
                </a:lnTo>
                <a:lnTo>
                  <a:pt x="47088" y="41204"/>
                </a:lnTo>
                <a:lnTo>
                  <a:pt x="43761" y="42709"/>
                </a:lnTo>
                <a:lnTo>
                  <a:pt x="28434" y="50098"/>
                </a:lnTo>
                <a:lnTo>
                  <a:pt x="26562" y="50544"/>
                </a:lnTo>
                <a:lnTo>
                  <a:pt x="24362" y="50841"/>
                </a:lnTo>
                <a:lnTo>
                  <a:pt x="18538" y="51318"/>
                </a:lnTo>
                <a:lnTo>
                  <a:pt x="15201" y="51383"/>
                </a:lnTo>
                <a:lnTo>
                  <a:pt x="12977" y="51400"/>
                </a:lnTo>
                <a:lnTo>
                  <a:pt x="10543" y="50460"/>
                </a:lnTo>
                <a:lnTo>
                  <a:pt x="7968" y="48880"/>
                </a:lnTo>
                <a:lnTo>
                  <a:pt x="1541" y="44051"/>
                </a:lnTo>
                <a:lnTo>
                  <a:pt x="1013" y="42702"/>
                </a:lnTo>
                <a:lnTo>
                  <a:pt x="662" y="40851"/>
                </a:lnTo>
                <a:lnTo>
                  <a:pt x="98" y="35586"/>
                </a:lnTo>
                <a:lnTo>
                  <a:pt x="51" y="34202"/>
                </a:lnTo>
                <a:lnTo>
                  <a:pt x="0" y="30123"/>
                </a:lnTo>
                <a:lnTo>
                  <a:pt x="939" y="27702"/>
                </a:lnTo>
                <a:lnTo>
                  <a:pt x="2517" y="25136"/>
                </a:lnTo>
                <a:lnTo>
                  <a:pt x="4521" y="22472"/>
                </a:lnTo>
                <a:lnTo>
                  <a:pt x="6810" y="20696"/>
                </a:lnTo>
                <a:lnTo>
                  <a:pt x="9289" y="19513"/>
                </a:lnTo>
                <a:lnTo>
                  <a:pt x="11894" y="18723"/>
                </a:lnTo>
                <a:lnTo>
                  <a:pt x="14583" y="17245"/>
                </a:lnTo>
                <a:lnTo>
                  <a:pt x="17328" y="15307"/>
                </a:lnTo>
                <a:lnTo>
                  <a:pt x="20111" y="13062"/>
                </a:lnTo>
                <a:lnTo>
                  <a:pt x="22919" y="11565"/>
                </a:lnTo>
                <a:lnTo>
                  <a:pt x="25743" y="10568"/>
                </a:lnTo>
                <a:lnTo>
                  <a:pt x="28578" y="9903"/>
                </a:lnTo>
                <a:lnTo>
                  <a:pt x="32373" y="9459"/>
                </a:lnTo>
                <a:lnTo>
                  <a:pt x="36808" y="9164"/>
                </a:lnTo>
                <a:lnTo>
                  <a:pt x="45864" y="8835"/>
                </a:lnTo>
                <a:lnTo>
                  <a:pt x="56317" y="8650"/>
                </a:lnTo>
                <a:lnTo>
                  <a:pt x="62472" y="8607"/>
                </a:lnTo>
                <a:lnTo>
                  <a:pt x="64494" y="9548"/>
                </a:lnTo>
                <a:lnTo>
                  <a:pt x="65842" y="11128"/>
                </a:lnTo>
                <a:lnTo>
                  <a:pt x="66741" y="13134"/>
                </a:lnTo>
                <a:lnTo>
                  <a:pt x="68293" y="14471"/>
                </a:lnTo>
                <a:lnTo>
                  <a:pt x="70280" y="15362"/>
                </a:lnTo>
                <a:lnTo>
                  <a:pt x="72557" y="15957"/>
                </a:lnTo>
                <a:lnTo>
                  <a:pt x="74074" y="17305"/>
                </a:lnTo>
                <a:lnTo>
                  <a:pt x="75088" y="19157"/>
                </a:lnTo>
                <a:lnTo>
                  <a:pt x="75762" y="21344"/>
                </a:lnTo>
                <a:lnTo>
                  <a:pt x="76212" y="23754"/>
                </a:lnTo>
                <a:lnTo>
                  <a:pt x="76512" y="26314"/>
                </a:lnTo>
                <a:lnTo>
                  <a:pt x="76993" y="32715"/>
                </a:lnTo>
                <a:lnTo>
                  <a:pt x="77059" y="36130"/>
                </a:lnTo>
                <a:lnTo>
                  <a:pt x="77076" y="38374"/>
                </a:lnTo>
                <a:lnTo>
                  <a:pt x="76136" y="39870"/>
                </a:lnTo>
                <a:lnTo>
                  <a:pt x="74556" y="40868"/>
                </a:lnTo>
                <a:lnTo>
                  <a:pt x="72550" y="41533"/>
                </a:lnTo>
                <a:lnTo>
                  <a:pt x="71213" y="42928"/>
                </a:lnTo>
                <a:lnTo>
                  <a:pt x="70322" y="44812"/>
                </a:lnTo>
                <a:lnTo>
                  <a:pt x="69727" y="47019"/>
                </a:lnTo>
                <a:lnTo>
                  <a:pt x="68379" y="48491"/>
                </a:lnTo>
                <a:lnTo>
                  <a:pt x="66527" y="49472"/>
                </a:lnTo>
                <a:lnTo>
                  <a:pt x="64339" y="50127"/>
                </a:lnTo>
                <a:lnTo>
                  <a:pt x="61929" y="50563"/>
                </a:lnTo>
                <a:lnTo>
                  <a:pt x="59370" y="50854"/>
                </a:lnTo>
                <a:lnTo>
                  <a:pt x="56711" y="51048"/>
                </a:lnTo>
                <a:lnTo>
                  <a:pt x="53986" y="51177"/>
                </a:lnTo>
                <a:lnTo>
                  <a:pt x="44479" y="51401"/>
                </a:lnTo>
                <a:lnTo>
                  <a:pt x="42974" y="50460"/>
                </a:lnTo>
                <a:lnTo>
                  <a:pt x="41018" y="48880"/>
                </a:lnTo>
                <a:lnTo>
                  <a:pt x="35586" y="44051"/>
                </a:lnTo>
                <a:lnTo>
                  <a:pt x="26985" y="35586"/>
                </a:lnTo>
                <a:lnTo>
                  <a:pt x="26549" y="34202"/>
                </a:lnTo>
                <a:lnTo>
                  <a:pt x="26258" y="32326"/>
                </a:lnTo>
                <a:lnTo>
                  <a:pt x="26064" y="30123"/>
                </a:lnTo>
                <a:lnTo>
                  <a:pt x="26887" y="28655"/>
                </a:lnTo>
                <a:lnTo>
                  <a:pt x="28388" y="27676"/>
                </a:lnTo>
                <a:lnTo>
                  <a:pt x="30341" y="27023"/>
                </a:lnTo>
                <a:lnTo>
                  <a:pt x="31644" y="25635"/>
                </a:lnTo>
                <a:lnTo>
                  <a:pt x="32513" y="23758"/>
                </a:lnTo>
                <a:lnTo>
                  <a:pt x="33091" y="21554"/>
                </a:lnTo>
                <a:lnTo>
                  <a:pt x="34429" y="20084"/>
                </a:lnTo>
                <a:lnTo>
                  <a:pt x="36274" y="19104"/>
                </a:lnTo>
                <a:lnTo>
                  <a:pt x="41528" y="17532"/>
                </a:lnTo>
                <a:lnTo>
                  <a:pt x="42911" y="17403"/>
                </a:lnTo>
                <a:lnTo>
                  <a:pt x="44786" y="17317"/>
                </a:lnTo>
                <a:lnTo>
                  <a:pt x="49409" y="17221"/>
                </a:lnTo>
                <a:lnTo>
                  <a:pt x="68538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78"/>
          <p:cNvSpPr/>
          <p:nvPr/>
        </p:nvSpPr>
        <p:spPr>
          <a:xfrm>
            <a:off x="7058413" y="2700455"/>
            <a:ext cx="59576" cy="51284"/>
          </a:xfrm>
          <a:custGeom>
            <a:avLst/>
            <a:gdLst/>
            <a:ahLst/>
            <a:cxnLst/>
            <a:rect l="0" t="0" r="0" b="0"/>
            <a:pathLst>
              <a:path w="59576" h="51284">
                <a:moveTo>
                  <a:pt x="16756" y="25600"/>
                </a:moveTo>
                <a:lnTo>
                  <a:pt x="21308" y="25600"/>
                </a:lnTo>
                <a:lnTo>
                  <a:pt x="22648" y="24647"/>
                </a:lnTo>
                <a:lnTo>
                  <a:pt x="23542" y="23059"/>
                </a:lnTo>
                <a:lnTo>
                  <a:pt x="24977" y="18219"/>
                </a:lnTo>
                <a:lnTo>
                  <a:pt x="26046" y="17822"/>
                </a:lnTo>
                <a:lnTo>
                  <a:pt x="27712" y="17557"/>
                </a:lnTo>
                <a:lnTo>
                  <a:pt x="32679" y="17132"/>
                </a:lnTo>
                <a:lnTo>
                  <a:pt x="34039" y="18049"/>
                </a:lnTo>
                <a:lnTo>
                  <a:pt x="35898" y="19614"/>
                </a:lnTo>
                <a:lnTo>
                  <a:pt x="42090" y="25249"/>
                </a:lnTo>
                <a:lnTo>
                  <a:pt x="42217" y="26318"/>
                </a:lnTo>
                <a:lnTo>
                  <a:pt x="42303" y="27984"/>
                </a:lnTo>
                <a:lnTo>
                  <a:pt x="42398" y="32374"/>
                </a:lnTo>
                <a:lnTo>
                  <a:pt x="42464" y="41191"/>
                </a:lnTo>
                <a:lnTo>
                  <a:pt x="41515" y="42661"/>
                </a:lnTo>
                <a:lnTo>
                  <a:pt x="39929" y="44594"/>
                </a:lnTo>
                <a:lnTo>
                  <a:pt x="37920" y="46835"/>
                </a:lnTo>
                <a:lnTo>
                  <a:pt x="35628" y="48329"/>
                </a:lnTo>
                <a:lnTo>
                  <a:pt x="33148" y="49325"/>
                </a:lnTo>
                <a:lnTo>
                  <a:pt x="30542" y="49989"/>
                </a:lnTo>
                <a:lnTo>
                  <a:pt x="27852" y="50432"/>
                </a:lnTo>
                <a:lnTo>
                  <a:pt x="25106" y="50727"/>
                </a:lnTo>
                <a:lnTo>
                  <a:pt x="18406" y="51200"/>
                </a:lnTo>
                <a:lnTo>
                  <a:pt x="14950" y="51265"/>
                </a:lnTo>
                <a:lnTo>
                  <a:pt x="12694" y="51283"/>
                </a:lnTo>
                <a:lnTo>
                  <a:pt x="11191" y="50342"/>
                </a:lnTo>
                <a:lnTo>
                  <a:pt x="10189" y="48762"/>
                </a:lnTo>
                <a:lnTo>
                  <a:pt x="9520" y="46756"/>
                </a:lnTo>
                <a:lnTo>
                  <a:pt x="8123" y="45419"/>
                </a:lnTo>
                <a:lnTo>
                  <a:pt x="6238" y="44528"/>
                </a:lnTo>
                <a:lnTo>
                  <a:pt x="4029" y="43933"/>
                </a:lnTo>
                <a:lnTo>
                  <a:pt x="2557" y="42584"/>
                </a:lnTo>
                <a:lnTo>
                  <a:pt x="1575" y="40733"/>
                </a:lnTo>
                <a:lnTo>
                  <a:pt x="921" y="38546"/>
                </a:lnTo>
                <a:lnTo>
                  <a:pt x="484" y="36135"/>
                </a:lnTo>
                <a:lnTo>
                  <a:pt x="194" y="33576"/>
                </a:lnTo>
                <a:lnTo>
                  <a:pt x="0" y="30917"/>
                </a:lnTo>
                <a:lnTo>
                  <a:pt x="823" y="28192"/>
                </a:lnTo>
                <a:lnTo>
                  <a:pt x="2324" y="25423"/>
                </a:lnTo>
                <a:lnTo>
                  <a:pt x="4277" y="22624"/>
                </a:lnTo>
                <a:lnTo>
                  <a:pt x="6532" y="19806"/>
                </a:lnTo>
                <a:lnTo>
                  <a:pt x="8988" y="16975"/>
                </a:lnTo>
                <a:lnTo>
                  <a:pt x="11577" y="14135"/>
                </a:lnTo>
                <a:lnTo>
                  <a:pt x="14256" y="12241"/>
                </a:lnTo>
                <a:lnTo>
                  <a:pt x="16995" y="10979"/>
                </a:lnTo>
                <a:lnTo>
                  <a:pt x="19773" y="10138"/>
                </a:lnTo>
                <a:lnTo>
                  <a:pt x="22578" y="8624"/>
                </a:lnTo>
                <a:lnTo>
                  <a:pt x="25400" y="6663"/>
                </a:lnTo>
                <a:lnTo>
                  <a:pt x="32223" y="1221"/>
                </a:lnTo>
                <a:lnTo>
                  <a:pt x="33734" y="775"/>
                </a:lnTo>
                <a:lnTo>
                  <a:pt x="35695" y="477"/>
                </a:lnTo>
                <a:lnTo>
                  <a:pt x="37954" y="279"/>
                </a:lnTo>
                <a:lnTo>
                  <a:pt x="40414" y="147"/>
                </a:lnTo>
                <a:lnTo>
                  <a:pt x="45685" y="0"/>
                </a:lnTo>
                <a:lnTo>
                  <a:pt x="48425" y="913"/>
                </a:lnTo>
                <a:lnTo>
                  <a:pt x="51204" y="2474"/>
                </a:lnTo>
                <a:lnTo>
                  <a:pt x="57957" y="7273"/>
                </a:lnTo>
                <a:lnTo>
                  <a:pt x="58511" y="8620"/>
                </a:lnTo>
                <a:lnTo>
                  <a:pt x="58880" y="10470"/>
                </a:lnTo>
                <a:lnTo>
                  <a:pt x="59126" y="12655"/>
                </a:lnTo>
                <a:lnTo>
                  <a:pt x="59291" y="15065"/>
                </a:lnTo>
                <a:lnTo>
                  <a:pt x="59400" y="17624"/>
                </a:lnTo>
                <a:lnTo>
                  <a:pt x="59575" y="24024"/>
                </a:lnTo>
                <a:lnTo>
                  <a:pt x="58637" y="25502"/>
                </a:lnTo>
                <a:lnTo>
                  <a:pt x="57060" y="27439"/>
                </a:lnTo>
                <a:lnTo>
                  <a:pt x="55055" y="29683"/>
                </a:lnTo>
                <a:lnTo>
                  <a:pt x="50288" y="34717"/>
                </a:lnTo>
                <a:lnTo>
                  <a:pt x="44017" y="41159"/>
                </a:lnTo>
                <a:lnTo>
                  <a:pt x="42551" y="41687"/>
                </a:lnTo>
                <a:lnTo>
                  <a:pt x="40620" y="42040"/>
                </a:lnTo>
                <a:lnTo>
                  <a:pt x="38380" y="42275"/>
                </a:lnTo>
                <a:lnTo>
                  <a:pt x="35936" y="42431"/>
                </a:lnTo>
                <a:lnTo>
                  <a:pt x="33352" y="42536"/>
                </a:lnTo>
                <a:lnTo>
                  <a:pt x="26914" y="42703"/>
                </a:lnTo>
                <a:lnTo>
                  <a:pt x="25433" y="41765"/>
                </a:lnTo>
                <a:lnTo>
                  <a:pt x="23494" y="40186"/>
                </a:lnTo>
                <a:lnTo>
                  <a:pt x="21248" y="38182"/>
                </a:lnTo>
                <a:lnTo>
                  <a:pt x="16213" y="33414"/>
                </a:lnTo>
                <a:lnTo>
                  <a:pt x="9770" y="27143"/>
                </a:lnTo>
                <a:lnTo>
                  <a:pt x="9241" y="24724"/>
                </a:lnTo>
                <a:lnTo>
                  <a:pt x="8888" y="21206"/>
                </a:lnTo>
                <a:lnTo>
                  <a:pt x="8184" y="84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79"/>
          <p:cNvSpPr/>
          <p:nvPr/>
        </p:nvSpPr>
        <p:spPr>
          <a:xfrm>
            <a:off x="7263765" y="2314575"/>
            <a:ext cx="59890" cy="42853"/>
          </a:xfrm>
          <a:custGeom>
            <a:avLst/>
            <a:gdLst/>
            <a:ahLst/>
            <a:cxnLst/>
            <a:rect l="0" t="0" r="0" b="0"/>
            <a:pathLst>
              <a:path w="59890" h="42853">
                <a:moveTo>
                  <a:pt x="0" y="0"/>
                </a:moveTo>
                <a:lnTo>
                  <a:pt x="0" y="8219"/>
                </a:lnTo>
                <a:lnTo>
                  <a:pt x="952" y="8337"/>
                </a:lnTo>
                <a:lnTo>
                  <a:pt x="2540" y="8415"/>
                </a:lnTo>
                <a:lnTo>
                  <a:pt x="7381" y="8541"/>
                </a:lnTo>
                <a:lnTo>
                  <a:pt x="8731" y="9504"/>
                </a:lnTo>
                <a:lnTo>
                  <a:pt x="10583" y="11098"/>
                </a:lnTo>
                <a:lnTo>
                  <a:pt x="15848" y="15950"/>
                </a:lnTo>
                <a:lnTo>
                  <a:pt x="32984" y="32984"/>
                </a:lnTo>
                <a:lnTo>
                  <a:pt x="32467" y="34372"/>
                </a:lnTo>
                <a:lnTo>
                  <a:pt x="31169" y="36250"/>
                </a:lnTo>
                <a:lnTo>
                  <a:pt x="26794" y="41556"/>
                </a:lnTo>
                <a:lnTo>
                  <a:pt x="25483" y="41991"/>
                </a:lnTo>
                <a:lnTo>
                  <a:pt x="23656" y="42282"/>
                </a:lnTo>
                <a:lnTo>
                  <a:pt x="21485" y="42475"/>
                </a:lnTo>
                <a:lnTo>
                  <a:pt x="19086" y="42604"/>
                </a:lnTo>
                <a:lnTo>
                  <a:pt x="9038" y="42852"/>
                </a:lnTo>
                <a:lnTo>
                  <a:pt x="7930" y="41903"/>
                </a:lnTo>
                <a:lnTo>
                  <a:pt x="6239" y="40318"/>
                </a:lnTo>
                <a:lnTo>
                  <a:pt x="1232" y="35480"/>
                </a:lnTo>
                <a:lnTo>
                  <a:pt x="821" y="34131"/>
                </a:lnTo>
                <a:lnTo>
                  <a:pt x="548" y="32279"/>
                </a:lnTo>
                <a:lnTo>
                  <a:pt x="365" y="30091"/>
                </a:lnTo>
                <a:lnTo>
                  <a:pt x="1196" y="27681"/>
                </a:lnTo>
                <a:lnTo>
                  <a:pt x="2702" y="25121"/>
                </a:lnTo>
                <a:lnTo>
                  <a:pt x="7412" y="18720"/>
                </a:lnTo>
                <a:lnTo>
                  <a:pt x="8752" y="17243"/>
                </a:lnTo>
                <a:lnTo>
                  <a:pt x="15851" y="9902"/>
                </a:lnTo>
                <a:lnTo>
                  <a:pt x="17234" y="9459"/>
                </a:lnTo>
                <a:lnTo>
                  <a:pt x="19110" y="9163"/>
                </a:lnTo>
                <a:lnTo>
                  <a:pt x="21312" y="8966"/>
                </a:lnTo>
                <a:lnTo>
                  <a:pt x="23733" y="7882"/>
                </a:lnTo>
                <a:lnTo>
                  <a:pt x="26300" y="6207"/>
                </a:lnTo>
                <a:lnTo>
                  <a:pt x="28962" y="4138"/>
                </a:lnTo>
                <a:lnTo>
                  <a:pt x="31691" y="3711"/>
                </a:lnTo>
                <a:lnTo>
                  <a:pt x="34462" y="4379"/>
                </a:lnTo>
                <a:lnTo>
                  <a:pt x="37262" y="5776"/>
                </a:lnTo>
                <a:lnTo>
                  <a:pt x="40082" y="6708"/>
                </a:lnTo>
                <a:lnTo>
                  <a:pt x="42913" y="7330"/>
                </a:lnTo>
                <a:lnTo>
                  <a:pt x="45754" y="7744"/>
                </a:lnTo>
                <a:lnTo>
                  <a:pt x="47647" y="8972"/>
                </a:lnTo>
                <a:lnTo>
                  <a:pt x="48910" y="10744"/>
                </a:lnTo>
                <a:lnTo>
                  <a:pt x="49752" y="12878"/>
                </a:lnTo>
                <a:lnTo>
                  <a:pt x="51265" y="14300"/>
                </a:lnTo>
                <a:lnTo>
                  <a:pt x="53227" y="15248"/>
                </a:lnTo>
                <a:lnTo>
                  <a:pt x="55487" y="15880"/>
                </a:lnTo>
                <a:lnTo>
                  <a:pt x="56994" y="17254"/>
                </a:lnTo>
                <a:lnTo>
                  <a:pt x="57998" y="19123"/>
                </a:lnTo>
                <a:lnTo>
                  <a:pt x="59611" y="24414"/>
                </a:lnTo>
                <a:lnTo>
                  <a:pt x="59743" y="25801"/>
                </a:lnTo>
                <a:lnTo>
                  <a:pt x="59831" y="27678"/>
                </a:lnTo>
                <a:lnTo>
                  <a:pt x="59889" y="29882"/>
                </a:lnTo>
                <a:lnTo>
                  <a:pt x="58976" y="32304"/>
                </a:lnTo>
                <a:lnTo>
                  <a:pt x="57415" y="34871"/>
                </a:lnTo>
                <a:lnTo>
                  <a:pt x="55422" y="37535"/>
                </a:lnTo>
                <a:lnTo>
                  <a:pt x="53140" y="39310"/>
                </a:lnTo>
                <a:lnTo>
                  <a:pt x="50666" y="40494"/>
                </a:lnTo>
                <a:lnTo>
                  <a:pt x="48065" y="41283"/>
                </a:lnTo>
                <a:lnTo>
                  <a:pt x="45378" y="41810"/>
                </a:lnTo>
                <a:lnTo>
                  <a:pt x="42634" y="42160"/>
                </a:lnTo>
                <a:lnTo>
                  <a:pt x="35938" y="42723"/>
                </a:lnTo>
                <a:lnTo>
                  <a:pt x="34436" y="42770"/>
                </a:lnTo>
                <a:lnTo>
                  <a:pt x="30227" y="42821"/>
                </a:lnTo>
                <a:lnTo>
                  <a:pt x="28724" y="41882"/>
                </a:lnTo>
                <a:lnTo>
                  <a:pt x="27721" y="40304"/>
                </a:lnTo>
                <a:lnTo>
                  <a:pt x="27053" y="38299"/>
                </a:lnTo>
                <a:lnTo>
                  <a:pt x="26608" y="36010"/>
                </a:lnTo>
                <a:lnTo>
                  <a:pt x="26311" y="33532"/>
                </a:lnTo>
                <a:lnTo>
                  <a:pt x="25835" y="27261"/>
                </a:lnTo>
                <a:lnTo>
                  <a:pt x="25769" y="23863"/>
                </a:lnTo>
                <a:lnTo>
                  <a:pt x="25720" y="12987"/>
                </a:lnTo>
                <a:lnTo>
                  <a:pt x="26672" y="11515"/>
                </a:lnTo>
                <a:lnTo>
                  <a:pt x="28258" y="10534"/>
                </a:lnTo>
                <a:lnTo>
                  <a:pt x="30268" y="9880"/>
                </a:lnTo>
                <a:lnTo>
                  <a:pt x="32561" y="9444"/>
                </a:lnTo>
                <a:lnTo>
                  <a:pt x="35042" y="9153"/>
                </a:lnTo>
                <a:lnTo>
                  <a:pt x="37649" y="8960"/>
                </a:lnTo>
                <a:lnTo>
                  <a:pt x="39386" y="7878"/>
                </a:lnTo>
                <a:lnTo>
                  <a:pt x="40545" y="6205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80"/>
          <p:cNvSpPr/>
          <p:nvPr/>
        </p:nvSpPr>
        <p:spPr>
          <a:xfrm>
            <a:off x="6440919" y="3883738"/>
            <a:ext cx="68432" cy="59609"/>
          </a:xfrm>
          <a:custGeom>
            <a:avLst/>
            <a:gdLst/>
            <a:ahLst/>
            <a:cxnLst/>
            <a:rect l="0" t="0" r="0" b="0"/>
            <a:pathLst>
              <a:path w="68432" h="59609">
                <a:moveTo>
                  <a:pt x="34176" y="51039"/>
                </a:moveTo>
                <a:lnTo>
                  <a:pt x="34176" y="42820"/>
                </a:lnTo>
                <a:lnTo>
                  <a:pt x="35128" y="42702"/>
                </a:lnTo>
                <a:lnTo>
                  <a:pt x="36716" y="42623"/>
                </a:lnTo>
                <a:lnTo>
                  <a:pt x="42717" y="42468"/>
                </a:lnTo>
                <a:lnTo>
                  <a:pt x="42747" y="42466"/>
                </a:lnTo>
                <a:lnTo>
                  <a:pt x="35367" y="42466"/>
                </a:lnTo>
                <a:lnTo>
                  <a:pt x="34970" y="41514"/>
                </a:lnTo>
                <a:lnTo>
                  <a:pt x="34705" y="39927"/>
                </a:lnTo>
                <a:lnTo>
                  <a:pt x="34529" y="37916"/>
                </a:lnTo>
                <a:lnTo>
                  <a:pt x="33459" y="36575"/>
                </a:lnTo>
                <a:lnTo>
                  <a:pt x="31793" y="35682"/>
                </a:lnTo>
                <a:lnTo>
                  <a:pt x="29729" y="35086"/>
                </a:lnTo>
                <a:lnTo>
                  <a:pt x="28354" y="33736"/>
                </a:lnTo>
                <a:lnTo>
                  <a:pt x="27437" y="31884"/>
                </a:lnTo>
                <a:lnTo>
                  <a:pt x="26826" y="29696"/>
                </a:lnTo>
                <a:lnTo>
                  <a:pt x="25465" y="28238"/>
                </a:lnTo>
                <a:lnTo>
                  <a:pt x="23606" y="27266"/>
                </a:lnTo>
                <a:lnTo>
                  <a:pt x="21415" y="26618"/>
                </a:lnTo>
                <a:lnTo>
                  <a:pt x="19953" y="25233"/>
                </a:lnTo>
                <a:lnTo>
                  <a:pt x="18979" y="23358"/>
                </a:lnTo>
                <a:lnTo>
                  <a:pt x="17144" y="17136"/>
                </a:lnTo>
                <a:lnTo>
                  <a:pt x="17106" y="16054"/>
                </a:lnTo>
                <a:lnTo>
                  <a:pt x="17065" y="12313"/>
                </a:lnTo>
                <a:lnTo>
                  <a:pt x="18006" y="10934"/>
                </a:lnTo>
                <a:lnTo>
                  <a:pt x="19585" y="10015"/>
                </a:lnTo>
                <a:lnTo>
                  <a:pt x="24415" y="8540"/>
                </a:lnTo>
                <a:lnTo>
                  <a:pt x="25763" y="8419"/>
                </a:lnTo>
                <a:lnTo>
                  <a:pt x="27615" y="8338"/>
                </a:lnTo>
                <a:lnTo>
                  <a:pt x="29802" y="8284"/>
                </a:lnTo>
                <a:lnTo>
                  <a:pt x="31259" y="9201"/>
                </a:lnTo>
                <a:lnTo>
                  <a:pt x="32232" y="10764"/>
                </a:lnTo>
                <a:lnTo>
                  <a:pt x="32880" y="12759"/>
                </a:lnTo>
                <a:lnTo>
                  <a:pt x="34264" y="14089"/>
                </a:lnTo>
                <a:lnTo>
                  <a:pt x="36140" y="14976"/>
                </a:lnTo>
                <a:lnTo>
                  <a:pt x="41443" y="16399"/>
                </a:lnTo>
                <a:lnTo>
                  <a:pt x="41878" y="17468"/>
                </a:lnTo>
                <a:lnTo>
                  <a:pt x="42168" y="19133"/>
                </a:lnTo>
                <a:lnTo>
                  <a:pt x="42634" y="24099"/>
                </a:lnTo>
                <a:lnTo>
                  <a:pt x="42672" y="25459"/>
                </a:lnTo>
                <a:lnTo>
                  <a:pt x="42745" y="38060"/>
                </a:lnTo>
                <a:lnTo>
                  <a:pt x="41794" y="40481"/>
                </a:lnTo>
                <a:lnTo>
                  <a:pt x="40207" y="43048"/>
                </a:lnTo>
                <a:lnTo>
                  <a:pt x="35367" y="49461"/>
                </a:lnTo>
                <a:lnTo>
                  <a:pt x="34017" y="49987"/>
                </a:lnTo>
                <a:lnTo>
                  <a:pt x="32165" y="50338"/>
                </a:lnTo>
                <a:lnTo>
                  <a:pt x="29978" y="50572"/>
                </a:lnTo>
                <a:lnTo>
                  <a:pt x="27567" y="50728"/>
                </a:lnTo>
                <a:lnTo>
                  <a:pt x="25008" y="50831"/>
                </a:lnTo>
                <a:lnTo>
                  <a:pt x="17498" y="51027"/>
                </a:lnTo>
                <a:lnTo>
                  <a:pt x="4273" y="51039"/>
                </a:lnTo>
                <a:lnTo>
                  <a:pt x="2810" y="50086"/>
                </a:lnTo>
                <a:lnTo>
                  <a:pt x="1836" y="48499"/>
                </a:lnTo>
                <a:lnTo>
                  <a:pt x="0" y="42820"/>
                </a:lnTo>
                <a:lnTo>
                  <a:pt x="914" y="41749"/>
                </a:lnTo>
                <a:lnTo>
                  <a:pt x="2476" y="40084"/>
                </a:lnTo>
                <a:lnTo>
                  <a:pt x="8354" y="34001"/>
                </a:lnTo>
                <a:lnTo>
                  <a:pt x="9342" y="33965"/>
                </a:lnTo>
                <a:lnTo>
                  <a:pt x="17746" y="33896"/>
                </a:lnTo>
                <a:lnTo>
                  <a:pt x="33715" y="33894"/>
                </a:lnTo>
                <a:lnTo>
                  <a:pt x="34821" y="34847"/>
                </a:lnTo>
                <a:lnTo>
                  <a:pt x="36511" y="36434"/>
                </a:lnTo>
                <a:lnTo>
                  <a:pt x="42383" y="42113"/>
                </a:lnTo>
                <a:lnTo>
                  <a:pt x="42505" y="43184"/>
                </a:lnTo>
                <a:lnTo>
                  <a:pt x="42586" y="44850"/>
                </a:lnTo>
                <a:lnTo>
                  <a:pt x="42716" y="49817"/>
                </a:lnTo>
                <a:lnTo>
                  <a:pt x="41774" y="50224"/>
                </a:lnTo>
                <a:lnTo>
                  <a:pt x="40194" y="50496"/>
                </a:lnTo>
                <a:lnTo>
                  <a:pt x="34527" y="51007"/>
                </a:lnTo>
                <a:lnTo>
                  <a:pt x="18585" y="51038"/>
                </a:lnTo>
                <a:lnTo>
                  <a:pt x="18066" y="50086"/>
                </a:lnTo>
                <a:lnTo>
                  <a:pt x="17721" y="48499"/>
                </a:lnTo>
                <a:lnTo>
                  <a:pt x="17491" y="46488"/>
                </a:lnTo>
                <a:lnTo>
                  <a:pt x="17337" y="44195"/>
                </a:lnTo>
                <a:lnTo>
                  <a:pt x="17235" y="41714"/>
                </a:lnTo>
                <a:lnTo>
                  <a:pt x="17071" y="35439"/>
                </a:lnTo>
                <a:lnTo>
                  <a:pt x="18010" y="33972"/>
                </a:lnTo>
                <a:lnTo>
                  <a:pt x="19588" y="32041"/>
                </a:lnTo>
                <a:lnTo>
                  <a:pt x="21593" y="29801"/>
                </a:lnTo>
                <a:lnTo>
                  <a:pt x="26361" y="24773"/>
                </a:lnTo>
                <a:lnTo>
                  <a:pt x="28966" y="22098"/>
                </a:lnTo>
                <a:lnTo>
                  <a:pt x="30703" y="19362"/>
                </a:lnTo>
                <a:lnTo>
                  <a:pt x="31860" y="16586"/>
                </a:lnTo>
                <a:lnTo>
                  <a:pt x="32632" y="13783"/>
                </a:lnTo>
                <a:lnTo>
                  <a:pt x="34099" y="11914"/>
                </a:lnTo>
                <a:lnTo>
                  <a:pt x="36030" y="10668"/>
                </a:lnTo>
                <a:lnTo>
                  <a:pt x="38269" y="9838"/>
                </a:lnTo>
                <a:lnTo>
                  <a:pt x="39762" y="8331"/>
                </a:lnTo>
                <a:lnTo>
                  <a:pt x="40758" y="6375"/>
                </a:lnTo>
                <a:lnTo>
                  <a:pt x="41421" y="4118"/>
                </a:lnTo>
                <a:lnTo>
                  <a:pt x="42816" y="2613"/>
                </a:lnTo>
                <a:lnTo>
                  <a:pt x="44698" y="1610"/>
                </a:lnTo>
                <a:lnTo>
                  <a:pt x="46905" y="941"/>
                </a:lnTo>
                <a:lnTo>
                  <a:pt x="49330" y="496"/>
                </a:lnTo>
                <a:lnTo>
                  <a:pt x="51899" y="198"/>
                </a:lnTo>
                <a:lnTo>
                  <a:pt x="54563" y="0"/>
                </a:lnTo>
                <a:lnTo>
                  <a:pt x="56340" y="821"/>
                </a:lnTo>
                <a:lnTo>
                  <a:pt x="57525" y="2320"/>
                </a:lnTo>
                <a:lnTo>
                  <a:pt x="58314" y="4272"/>
                </a:lnTo>
                <a:lnTo>
                  <a:pt x="59793" y="5574"/>
                </a:lnTo>
                <a:lnTo>
                  <a:pt x="61731" y="6441"/>
                </a:lnTo>
                <a:lnTo>
                  <a:pt x="63976" y="7020"/>
                </a:lnTo>
                <a:lnTo>
                  <a:pt x="65473" y="8358"/>
                </a:lnTo>
                <a:lnTo>
                  <a:pt x="66470" y="10203"/>
                </a:lnTo>
                <a:lnTo>
                  <a:pt x="67135" y="12385"/>
                </a:lnTo>
                <a:lnTo>
                  <a:pt x="67579" y="14792"/>
                </a:lnTo>
                <a:lnTo>
                  <a:pt x="67874" y="17349"/>
                </a:lnTo>
                <a:lnTo>
                  <a:pt x="68072" y="20007"/>
                </a:lnTo>
                <a:lnTo>
                  <a:pt x="68203" y="22731"/>
                </a:lnTo>
                <a:lnTo>
                  <a:pt x="68349" y="28298"/>
                </a:lnTo>
                <a:lnTo>
                  <a:pt x="68431" y="36787"/>
                </a:lnTo>
                <a:lnTo>
                  <a:pt x="67490" y="39632"/>
                </a:lnTo>
                <a:lnTo>
                  <a:pt x="65910" y="42482"/>
                </a:lnTo>
                <a:lnTo>
                  <a:pt x="63904" y="45334"/>
                </a:lnTo>
                <a:lnTo>
                  <a:pt x="62567" y="48189"/>
                </a:lnTo>
                <a:lnTo>
                  <a:pt x="61676" y="51044"/>
                </a:lnTo>
                <a:lnTo>
                  <a:pt x="61082" y="53900"/>
                </a:lnTo>
                <a:lnTo>
                  <a:pt x="59733" y="55804"/>
                </a:lnTo>
                <a:lnTo>
                  <a:pt x="57881" y="57073"/>
                </a:lnTo>
                <a:lnTo>
                  <a:pt x="55695" y="57919"/>
                </a:lnTo>
                <a:lnTo>
                  <a:pt x="53284" y="58484"/>
                </a:lnTo>
                <a:lnTo>
                  <a:pt x="50725" y="58860"/>
                </a:lnTo>
                <a:lnTo>
                  <a:pt x="48066" y="59110"/>
                </a:lnTo>
                <a:lnTo>
                  <a:pt x="45340" y="59277"/>
                </a:lnTo>
                <a:lnTo>
                  <a:pt x="35834" y="59568"/>
                </a:lnTo>
                <a:lnTo>
                  <a:pt x="22389" y="59608"/>
                </a:lnTo>
                <a:lnTo>
                  <a:pt x="20603" y="58657"/>
                </a:lnTo>
                <a:lnTo>
                  <a:pt x="19412" y="57070"/>
                </a:lnTo>
                <a:lnTo>
                  <a:pt x="18618" y="55059"/>
                </a:lnTo>
                <a:lnTo>
                  <a:pt x="18089" y="52767"/>
                </a:lnTo>
                <a:lnTo>
                  <a:pt x="17736" y="50286"/>
                </a:lnTo>
                <a:lnTo>
                  <a:pt x="17170" y="44011"/>
                </a:lnTo>
                <a:lnTo>
                  <a:pt x="17124" y="42544"/>
                </a:lnTo>
                <a:lnTo>
                  <a:pt x="17039" y="33827"/>
                </a:lnTo>
                <a:lnTo>
                  <a:pt x="17031" y="253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81"/>
          <p:cNvSpPr/>
          <p:nvPr/>
        </p:nvSpPr>
        <p:spPr>
          <a:xfrm>
            <a:off x="6243637" y="4277721"/>
            <a:ext cx="85723" cy="68389"/>
          </a:xfrm>
          <a:custGeom>
            <a:avLst/>
            <a:gdLst/>
            <a:ahLst/>
            <a:cxnLst/>
            <a:rect l="0" t="0" r="0" b="0"/>
            <a:pathLst>
              <a:path w="85723" h="68389">
                <a:moveTo>
                  <a:pt x="0" y="17101"/>
                </a:moveTo>
                <a:lnTo>
                  <a:pt x="15601" y="17101"/>
                </a:lnTo>
                <a:lnTo>
                  <a:pt x="17068" y="16149"/>
                </a:lnTo>
                <a:lnTo>
                  <a:pt x="18999" y="14561"/>
                </a:lnTo>
                <a:lnTo>
                  <a:pt x="21238" y="12550"/>
                </a:lnTo>
                <a:lnTo>
                  <a:pt x="23684" y="11210"/>
                </a:lnTo>
                <a:lnTo>
                  <a:pt x="26267" y="10316"/>
                </a:lnTo>
                <a:lnTo>
                  <a:pt x="28941" y="9720"/>
                </a:lnTo>
                <a:lnTo>
                  <a:pt x="31676" y="9323"/>
                </a:lnTo>
                <a:lnTo>
                  <a:pt x="34453" y="9058"/>
                </a:lnTo>
                <a:lnTo>
                  <a:pt x="37256" y="8882"/>
                </a:lnTo>
                <a:lnTo>
                  <a:pt x="42911" y="8685"/>
                </a:lnTo>
                <a:lnTo>
                  <a:pt x="49751" y="8560"/>
                </a:lnTo>
                <a:lnTo>
                  <a:pt x="51265" y="9502"/>
                </a:lnTo>
                <a:lnTo>
                  <a:pt x="53227" y="11083"/>
                </a:lnTo>
                <a:lnTo>
                  <a:pt x="58668" y="15912"/>
                </a:lnTo>
                <a:lnTo>
                  <a:pt x="60067" y="16309"/>
                </a:lnTo>
                <a:lnTo>
                  <a:pt x="61952" y="16573"/>
                </a:lnTo>
                <a:lnTo>
                  <a:pt x="64161" y="16749"/>
                </a:lnTo>
                <a:lnTo>
                  <a:pt x="65634" y="17819"/>
                </a:lnTo>
                <a:lnTo>
                  <a:pt x="66616" y="19485"/>
                </a:lnTo>
                <a:lnTo>
                  <a:pt x="67271" y="21548"/>
                </a:lnTo>
                <a:lnTo>
                  <a:pt x="66755" y="23876"/>
                </a:lnTo>
                <a:lnTo>
                  <a:pt x="65458" y="26380"/>
                </a:lnTo>
                <a:lnTo>
                  <a:pt x="61084" y="32693"/>
                </a:lnTo>
                <a:lnTo>
                  <a:pt x="60725" y="34163"/>
                </a:lnTo>
                <a:lnTo>
                  <a:pt x="60486" y="36096"/>
                </a:lnTo>
                <a:lnTo>
                  <a:pt x="60327" y="38337"/>
                </a:lnTo>
                <a:lnTo>
                  <a:pt x="59268" y="39831"/>
                </a:lnTo>
                <a:lnTo>
                  <a:pt x="57610" y="40827"/>
                </a:lnTo>
                <a:lnTo>
                  <a:pt x="51796" y="42702"/>
                </a:lnTo>
                <a:lnTo>
                  <a:pt x="51676" y="41788"/>
                </a:lnTo>
                <a:lnTo>
                  <a:pt x="51596" y="40227"/>
                </a:lnTo>
                <a:lnTo>
                  <a:pt x="51542" y="38233"/>
                </a:lnTo>
                <a:lnTo>
                  <a:pt x="50554" y="36904"/>
                </a:lnTo>
                <a:lnTo>
                  <a:pt x="48943" y="36018"/>
                </a:lnTo>
                <a:lnTo>
                  <a:pt x="46916" y="35428"/>
                </a:lnTo>
                <a:lnTo>
                  <a:pt x="45565" y="34081"/>
                </a:lnTo>
                <a:lnTo>
                  <a:pt x="44664" y="32231"/>
                </a:lnTo>
                <a:lnTo>
                  <a:pt x="44064" y="30045"/>
                </a:lnTo>
                <a:lnTo>
                  <a:pt x="43664" y="27635"/>
                </a:lnTo>
                <a:lnTo>
                  <a:pt x="43397" y="25077"/>
                </a:lnTo>
                <a:lnTo>
                  <a:pt x="42968" y="18676"/>
                </a:lnTo>
                <a:lnTo>
                  <a:pt x="43885" y="17199"/>
                </a:lnTo>
                <a:lnTo>
                  <a:pt x="45449" y="15261"/>
                </a:lnTo>
                <a:lnTo>
                  <a:pt x="47444" y="13017"/>
                </a:lnTo>
                <a:lnTo>
                  <a:pt x="49727" y="11521"/>
                </a:lnTo>
                <a:lnTo>
                  <a:pt x="52201" y="10523"/>
                </a:lnTo>
                <a:lnTo>
                  <a:pt x="54804" y="9858"/>
                </a:lnTo>
                <a:lnTo>
                  <a:pt x="57491" y="9415"/>
                </a:lnTo>
                <a:lnTo>
                  <a:pt x="60235" y="9120"/>
                </a:lnTo>
                <a:lnTo>
                  <a:pt x="66931" y="8646"/>
                </a:lnTo>
                <a:lnTo>
                  <a:pt x="70387" y="8581"/>
                </a:lnTo>
                <a:lnTo>
                  <a:pt x="84138" y="8532"/>
                </a:lnTo>
                <a:lnTo>
                  <a:pt x="84667" y="9483"/>
                </a:lnTo>
                <a:lnTo>
                  <a:pt x="85020" y="11070"/>
                </a:lnTo>
                <a:lnTo>
                  <a:pt x="85254" y="13081"/>
                </a:lnTo>
                <a:lnTo>
                  <a:pt x="85411" y="15373"/>
                </a:lnTo>
                <a:lnTo>
                  <a:pt x="85516" y="17854"/>
                </a:lnTo>
                <a:lnTo>
                  <a:pt x="85632" y="23151"/>
                </a:lnTo>
                <a:lnTo>
                  <a:pt x="85722" y="45689"/>
                </a:lnTo>
                <a:lnTo>
                  <a:pt x="84770" y="48542"/>
                </a:lnTo>
                <a:lnTo>
                  <a:pt x="83184" y="51397"/>
                </a:lnTo>
                <a:lnTo>
                  <a:pt x="81173" y="54252"/>
                </a:lnTo>
                <a:lnTo>
                  <a:pt x="79833" y="57109"/>
                </a:lnTo>
                <a:lnTo>
                  <a:pt x="78940" y="59965"/>
                </a:lnTo>
                <a:lnTo>
                  <a:pt x="78344" y="62822"/>
                </a:lnTo>
                <a:lnTo>
                  <a:pt x="76994" y="64727"/>
                </a:lnTo>
                <a:lnTo>
                  <a:pt x="75142" y="65997"/>
                </a:lnTo>
                <a:lnTo>
                  <a:pt x="72955" y="66843"/>
                </a:lnTo>
                <a:lnTo>
                  <a:pt x="70544" y="67407"/>
                </a:lnTo>
                <a:lnTo>
                  <a:pt x="67985" y="67784"/>
                </a:lnTo>
                <a:lnTo>
                  <a:pt x="61583" y="68388"/>
                </a:lnTo>
                <a:lnTo>
                  <a:pt x="60105" y="67485"/>
                </a:lnTo>
                <a:lnTo>
                  <a:pt x="58168" y="65930"/>
                </a:lnTo>
                <a:lnTo>
                  <a:pt x="55924" y="63941"/>
                </a:lnTo>
                <a:lnTo>
                  <a:pt x="54427" y="61663"/>
                </a:lnTo>
                <a:lnTo>
                  <a:pt x="53430" y="59192"/>
                </a:lnTo>
                <a:lnTo>
                  <a:pt x="52765" y="56591"/>
                </a:lnTo>
                <a:lnTo>
                  <a:pt x="52322" y="53906"/>
                </a:lnTo>
                <a:lnTo>
                  <a:pt x="52026" y="51162"/>
                </a:lnTo>
                <a:lnTo>
                  <a:pt x="51829" y="48381"/>
                </a:lnTo>
                <a:lnTo>
                  <a:pt x="51698" y="45574"/>
                </a:lnTo>
                <a:lnTo>
                  <a:pt x="51552" y="39916"/>
                </a:lnTo>
                <a:lnTo>
                  <a:pt x="51438" y="14242"/>
                </a:lnTo>
                <a:lnTo>
                  <a:pt x="52389" y="11385"/>
                </a:lnTo>
                <a:lnTo>
                  <a:pt x="53976" y="8528"/>
                </a:lnTo>
                <a:lnTo>
                  <a:pt x="59655" y="458"/>
                </a:lnTo>
                <a:lnTo>
                  <a:pt x="60725" y="291"/>
                </a:lnTo>
                <a:lnTo>
                  <a:pt x="62391" y="179"/>
                </a:lnTo>
                <a:lnTo>
                  <a:pt x="67358" y="0"/>
                </a:lnTo>
                <a:lnTo>
                  <a:pt x="68718" y="938"/>
                </a:lnTo>
                <a:lnTo>
                  <a:pt x="70577" y="2516"/>
                </a:lnTo>
                <a:lnTo>
                  <a:pt x="72768" y="4520"/>
                </a:lnTo>
                <a:lnTo>
                  <a:pt x="74230" y="6809"/>
                </a:lnTo>
                <a:lnTo>
                  <a:pt x="75204" y="9287"/>
                </a:lnTo>
                <a:lnTo>
                  <a:pt x="76768" y="15558"/>
                </a:lnTo>
                <a:lnTo>
                  <a:pt x="75943" y="17024"/>
                </a:lnTo>
                <a:lnTo>
                  <a:pt x="74442" y="18955"/>
                </a:lnTo>
                <a:lnTo>
                  <a:pt x="68580" y="256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82"/>
          <p:cNvSpPr/>
          <p:nvPr/>
        </p:nvSpPr>
        <p:spPr>
          <a:xfrm>
            <a:off x="6072187" y="4680972"/>
            <a:ext cx="59967" cy="50934"/>
          </a:xfrm>
          <a:custGeom>
            <a:avLst/>
            <a:gdLst/>
            <a:ahLst/>
            <a:cxnLst/>
            <a:rect l="0" t="0" r="0" b="0"/>
            <a:pathLst>
              <a:path w="59967" h="50934">
                <a:moveTo>
                  <a:pt x="0" y="33903"/>
                </a:moveTo>
                <a:lnTo>
                  <a:pt x="7381" y="33903"/>
                </a:lnTo>
                <a:lnTo>
                  <a:pt x="7778" y="32950"/>
                </a:lnTo>
                <a:lnTo>
                  <a:pt x="8043" y="31363"/>
                </a:lnTo>
                <a:lnTo>
                  <a:pt x="8219" y="29352"/>
                </a:lnTo>
                <a:lnTo>
                  <a:pt x="9290" y="27059"/>
                </a:lnTo>
                <a:lnTo>
                  <a:pt x="10956" y="24578"/>
                </a:lnTo>
                <a:lnTo>
                  <a:pt x="15923" y="18302"/>
                </a:lnTo>
                <a:lnTo>
                  <a:pt x="17283" y="17787"/>
                </a:lnTo>
                <a:lnTo>
                  <a:pt x="19141" y="17444"/>
                </a:lnTo>
                <a:lnTo>
                  <a:pt x="21334" y="17216"/>
                </a:lnTo>
                <a:lnTo>
                  <a:pt x="23747" y="17062"/>
                </a:lnTo>
                <a:lnTo>
                  <a:pt x="28969" y="16893"/>
                </a:lnTo>
                <a:lnTo>
                  <a:pt x="37264" y="16798"/>
                </a:lnTo>
                <a:lnTo>
                  <a:pt x="39130" y="17737"/>
                </a:lnTo>
                <a:lnTo>
                  <a:pt x="40375" y="19316"/>
                </a:lnTo>
                <a:lnTo>
                  <a:pt x="42371" y="24142"/>
                </a:lnTo>
                <a:lnTo>
                  <a:pt x="43487" y="25491"/>
                </a:lnTo>
                <a:lnTo>
                  <a:pt x="45184" y="27342"/>
                </a:lnTo>
                <a:lnTo>
                  <a:pt x="50200" y="32607"/>
                </a:lnTo>
                <a:lnTo>
                  <a:pt x="49660" y="33992"/>
                </a:lnTo>
                <a:lnTo>
                  <a:pt x="48346" y="35867"/>
                </a:lnTo>
                <a:lnTo>
                  <a:pt x="43946" y="41169"/>
                </a:lnTo>
                <a:lnTo>
                  <a:pt x="43585" y="42557"/>
                </a:lnTo>
                <a:lnTo>
                  <a:pt x="43344" y="44435"/>
                </a:lnTo>
                <a:lnTo>
                  <a:pt x="43183" y="46639"/>
                </a:lnTo>
                <a:lnTo>
                  <a:pt x="42124" y="48109"/>
                </a:lnTo>
                <a:lnTo>
                  <a:pt x="40465" y="49088"/>
                </a:lnTo>
                <a:lnTo>
                  <a:pt x="34651" y="50933"/>
                </a:lnTo>
                <a:lnTo>
                  <a:pt x="33579" y="50019"/>
                </a:lnTo>
                <a:lnTo>
                  <a:pt x="31911" y="48457"/>
                </a:lnTo>
                <a:lnTo>
                  <a:pt x="29846" y="46463"/>
                </a:lnTo>
                <a:lnTo>
                  <a:pt x="27517" y="45134"/>
                </a:lnTo>
                <a:lnTo>
                  <a:pt x="25013" y="44247"/>
                </a:lnTo>
                <a:lnTo>
                  <a:pt x="22390" y="43657"/>
                </a:lnTo>
                <a:lnTo>
                  <a:pt x="20642" y="42310"/>
                </a:lnTo>
                <a:lnTo>
                  <a:pt x="19476" y="40460"/>
                </a:lnTo>
                <a:lnTo>
                  <a:pt x="18699" y="38275"/>
                </a:lnTo>
                <a:lnTo>
                  <a:pt x="17229" y="36817"/>
                </a:lnTo>
                <a:lnTo>
                  <a:pt x="15296" y="35846"/>
                </a:lnTo>
                <a:lnTo>
                  <a:pt x="13055" y="35198"/>
                </a:lnTo>
                <a:lnTo>
                  <a:pt x="11561" y="33814"/>
                </a:lnTo>
                <a:lnTo>
                  <a:pt x="10565" y="31938"/>
                </a:lnTo>
                <a:lnTo>
                  <a:pt x="9901" y="29736"/>
                </a:lnTo>
                <a:lnTo>
                  <a:pt x="10411" y="27315"/>
                </a:lnTo>
                <a:lnTo>
                  <a:pt x="11703" y="24748"/>
                </a:lnTo>
                <a:lnTo>
                  <a:pt x="16070" y="18336"/>
                </a:lnTo>
                <a:lnTo>
                  <a:pt x="17381" y="16857"/>
                </a:lnTo>
                <a:lnTo>
                  <a:pt x="21377" y="12674"/>
                </a:lnTo>
                <a:lnTo>
                  <a:pt x="23776" y="11178"/>
                </a:lnTo>
                <a:lnTo>
                  <a:pt x="26329" y="10181"/>
                </a:lnTo>
                <a:lnTo>
                  <a:pt x="28982" y="9515"/>
                </a:lnTo>
                <a:lnTo>
                  <a:pt x="30752" y="8119"/>
                </a:lnTo>
                <a:lnTo>
                  <a:pt x="31931" y="6236"/>
                </a:lnTo>
                <a:lnTo>
                  <a:pt x="32717" y="4029"/>
                </a:lnTo>
                <a:lnTo>
                  <a:pt x="34194" y="2557"/>
                </a:lnTo>
                <a:lnTo>
                  <a:pt x="36131" y="1575"/>
                </a:lnTo>
                <a:lnTo>
                  <a:pt x="41533" y="0"/>
                </a:lnTo>
                <a:lnTo>
                  <a:pt x="42929" y="824"/>
                </a:lnTo>
                <a:lnTo>
                  <a:pt x="44812" y="2325"/>
                </a:lnTo>
                <a:lnTo>
                  <a:pt x="47020" y="4278"/>
                </a:lnTo>
                <a:lnTo>
                  <a:pt x="52013" y="8989"/>
                </a:lnTo>
                <a:lnTo>
                  <a:pt x="58428" y="15223"/>
                </a:lnTo>
                <a:lnTo>
                  <a:pt x="58955" y="16687"/>
                </a:lnTo>
                <a:lnTo>
                  <a:pt x="59306" y="18615"/>
                </a:lnTo>
                <a:lnTo>
                  <a:pt x="59540" y="20854"/>
                </a:lnTo>
                <a:lnTo>
                  <a:pt x="59696" y="23298"/>
                </a:lnTo>
                <a:lnTo>
                  <a:pt x="59800" y="25881"/>
                </a:lnTo>
                <a:lnTo>
                  <a:pt x="59915" y="31289"/>
                </a:lnTo>
                <a:lnTo>
                  <a:pt x="59966" y="36869"/>
                </a:lnTo>
                <a:lnTo>
                  <a:pt x="59028" y="38738"/>
                </a:lnTo>
                <a:lnTo>
                  <a:pt x="57450" y="39984"/>
                </a:lnTo>
                <a:lnTo>
                  <a:pt x="51787" y="42330"/>
                </a:lnTo>
                <a:lnTo>
                  <a:pt x="50717" y="42378"/>
                </a:lnTo>
                <a:lnTo>
                  <a:pt x="46989" y="42432"/>
                </a:lnTo>
                <a:lnTo>
                  <a:pt x="45613" y="41494"/>
                </a:lnTo>
                <a:lnTo>
                  <a:pt x="44696" y="39916"/>
                </a:lnTo>
                <a:lnTo>
                  <a:pt x="44085" y="37912"/>
                </a:lnTo>
                <a:lnTo>
                  <a:pt x="42725" y="35623"/>
                </a:lnTo>
                <a:lnTo>
                  <a:pt x="40866" y="33144"/>
                </a:lnTo>
                <a:lnTo>
                  <a:pt x="35589" y="26873"/>
                </a:lnTo>
                <a:lnTo>
                  <a:pt x="35156" y="25407"/>
                </a:lnTo>
                <a:lnTo>
                  <a:pt x="34867" y="23476"/>
                </a:lnTo>
                <a:lnTo>
                  <a:pt x="34290" y="167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83"/>
          <p:cNvSpPr/>
          <p:nvPr/>
        </p:nvSpPr>
        <p:spPr>
          <a:xfrm>
            <a:off x="5883592" y="5083638"/>
            <a:ext cx="51401" cy="59472"/>
          </a:xfrm>
          <a:custGeom>
            <a:avLst/>
            <a:gdLst/>
            <a:ahLst/>
            <a:cxnLst/>
            <a:rect l="0" t="0" r="0" b="0"/>
            <a:pathLst>
              <a:path w="51401" h="59472">
                <a:moveTo>
                  <a:pt x="0" y="51289"/>
                </a:moveTo>
                <a:lnTo>
                  <a:pt x="0" y="42821"/>
                </a:lnTo>
                <a:lnTo>
                  <a:pt x="4551" y="38197"/>
                </a:lnTo>
                <a:lnTo>
                  <a:pt x="6844" y="36846"/>
                </a:lnTo>
                <a:lnTo>
                  <a:pt x="9325" y="35946"/>
                </a:lnTo>
                <a:lnTo>
                  <a:pt x="15601" y="34500"/>
                </a:lnTo>
                <a:lnTo>
                  <a:pt x="17067" y="34382"/>
                </a:lnTo>
                <a:lnTo>
                  <a:pt x="18999" y="34302"/>
                </a:lnTo>
                <a:lnTo>
                  <a:pt x="23684" y="34214"/>
                </a:lnTo>
                <a:lnTo>
                  <a:pt x="32705" y="34153"/>
                </a:lnTo>
                <a:lnTo>
                  <a:pt x="33234" y="35103"/>
                </a:lnTo>
                <a:lnTo>
                  <a:pt x="33586" y="36688"/>
                </a:lnTo>
                <a:lnTo>
                  <a:pt x="34285" y="42670"/>
                </a:lnTo>
                <a:lnTo>
                  <a:pt x="34287" y="42686"/>
                </a:lnTo>
                <a:lnTo>
                  <a:pt x="26909" y="50095"/>
                </a:lnTo>
                <a:lnTo>
                  <a:pt x="25559" y="50493"/>
                </a:lnTo>
                <a:lnTo>
                  <a:pt x="23707" y="50759"/>
                </a:lnTo>
                <a:lnTo>
                  <a:pt x="21520" y="50935"/>
                </a:lnTo>
                <a:lnTo>
                  <a:pt x="20061" y="50101"/>
                </a:lnTo>
                <a:lnTo>
                  <a:pt x="19089" y="48592"/>
                </a:lnTo>
                <a:lnTo>
                  <a:pt x="17529" y="43877"/>
                </a:lnTo>
                <a:lnTo>
                  <a:pt x="16449" y="42538"/>
                </a:lnTo>
                <a:lnTo>
                  <a:pt x="14776" y="40692"/>
                </a:lnTo>
                <a:lnTo>
                  <a:pt x="9798" y="35437"/>
                </a:lnTo>
                <a:lnTo>
                  <a:pt x="9389" y="34054"/>
                </a:lnTo>
                <a:lnTo>
                  <a:pt x="9117" y="32179"/>
                </a:lnTo>
                <a:lnTo>
                  <a:pt x="8680" y="26877"/>
                </a:lnTo>
                <a:lnTo>
                  <a:pt x="9597" y="25490"/>
                </a:lnTo>
                <a:lnTo>
                  <a:pt x="11160" y="23612"/>
                </a:lnTo>
                <a:lnTo>
                  <a:pt x="13155" y="21408"/>
                </a:lnTo>
                <a:lnTo>
                  <a:pt x="14485" y="18986"/>
                </a:lnTo>
                <a:lnTo>
                  <a:pt x="15372" y="16418"/>
                </a:lnTo>
                <a:lnTo>
                  <a:pt x="15963" y="13755"/>
                </a:lnTo>
                <a:lnTo>
                  <a:pt x="16357" y="11026"/>
                </a:lnTo>
                <a:lnTo>
                  <a:pt x="16620" y="8255"/>
                </a:lnTo>
                <a:lnTo>
                  <a:pt x="16794" y="5454"/>
                </a:lnTo>
                <a:lnTo>
                  <a:pt x="17864" y="3588"/>
                </a:lnTo>
                <a:lnTo>
                  <a:pt x="19529" y="2343"/>
                </a:lnTo>
                <a:lnTo>
                  <a:pt x="21592" y="1514"/>
                </a:lnTo>
                <a:lnTo>
                  <a:pt x="23920" y="960"/>
                </a:lnTo>
                <a:lnTo>
                  <a:pt x="26424" y="592"/>
                </a:lnTo>
                <a:lnTo>
                  <a:pt x="29046" y="346"/>
                </a:lnTo>
                <a:lnTo>
                  <a:pt x="31746" y="182"/>
                </a:lnTo>
                <a:lnTo>
                  <a:pt x="37287" y="0"/>
                </a:lnTo>
                <a:lnTo>
                  <a:pt x="39146" y="904"/>
                </a:lnTo>
                <a:lnTo>
                  <a:pt x="40385" y="2459"/>
                </a:lnTo>
                <a:lnTo>
                  <a:pt x="41211" y="4449"/>
                </a:lnTo>
                <a:lnTo>
                  <a:pt x="42714" y="6727"/>
                </a:lnTo>
                <a:lnTo>
                  <a:pt x="44668" y="9198"/>
                </a:lnTo>
                <a:lnTo>
                  <a:pt x="46924" y="11799"/>
                </a:lnTo>
                <a:lnTo>
                  <a:pt x="48428" y="14485"/>
                </a:lnTo>
                <a:lnTo>
                  <a:pt x="49430" y="17228"/>
                </a:lnTo>
                <a:lnTo>
                  <a:pt x="50098" y="20009"/>
                </a:lnTo>
                <a:lnTo>
                  <a:pt x="50544" y="23769"/>
                </a:lnTo>
                <a:lnTo>
                  <a:pt x="50841" y="28179"/>
                </a:lnTo>
                <a:lnTo>
                  <a:pt x="51318" y="39845"/>
                </a:lnTo>
                <a:lnTo>
                  <a:pt x="51400" y="46416"/>
                </a:lnTo>
                <a:lnTo>
                  <a:pt x="50459" y="48041"/>
                </a:lnTo>
                <a:lnTo>
                  <a:pt x="48879" y="49123"/>
                </a:lnTo>
                <a:lnTo>
                  <a:pt x="46874" y="49845"/>
                </a:lnTo>
                <a:lnTo>
                  <a:pt x="45537" y="51279"/>
                </a:lnTo>
                <a:lnTo>
                  <a:pt x="44646" y="53187"/>
                </a:lnTo>
                <a:lnTo>
                  <a:pt x="43215" y="58543"/>
                </a:lnTo>
                <a:lnTo>
                  <a:pt x="42145" y="58982"/>
                </a:lnTo>
                <a:lnTo>
                  <a:pt x="40479" y="59275"/>
                </a:lnTo>
                <a:lnTo>
                  <a:pt x="38416" y="59471"/>
                </a:lnTo>
                <a:lnTo>
                  <a:pt x="37041" y="58649"/>
                </a:lnTo>
                <a:lnTo>
                  <a:pt x="36124" y="57148"/>
                </a:lnTo>
                <a:lnTo>
                  <a:pt x="35513" y="55195"/>
                </a:lnTo>
                <a:lnTo>
                  <a:pt x="34152" y="53893"/>
                </a:lnTo>
                <a:lnTo>
                  <a:pt x="32293" y="53025"/>
                </a:lnTo>
                <a:lnTo>
                  <a:pt x="30102" y="52446"/>
                </a:lnTo>
                <a:lnTo>
                  <a:pt x="27687" y="51108"/>
                </a:lnTo>
                <a:lnTo>
                  <a:pt x="25126" y="49264"/>
                </a:lnTo>
                <a:lnTo>
                  <a:pt x="18722" y="44010"/>
                </a:lnTo>
                <a:lnTo>
                  <a:pt x="18196" y="42626"/>
                </a:lnTo>
                <a:lnTo>
                  <a:pt x="17846" y="40751"/>
                </a:lnTo>
                <a:lnTo>
                  <a:pt x="17612" y="38549"/>
                </a:lnTo>
                <a:lnTo>
                  <a:pt x="17456" y="36128"/>
                </a:lnTo>
                <a:lnTo>
                  <a:pt x="17353" y="33562"/>
                </a:lnTo>
                <a:lnTo>
                  <a:pt x="17238" y="28170"/>
                </a:lnTo>
                <a:lnTo>
                  <a:pt x="17146" y="17145"/>
                </a:lnTo>
                <a:lnTo>
                  <a:pt x="18098" y="17096"/>
                </a:lnTo>
                <a:lnTo>
                  <a:pt x="25717" y="169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84"/>
          <p:cNvSpPr/>
          <p:nvPr/>
        </p:nvSpPr>
        <p:spPr>
          <a:xfrm>
            <a:off x="5686425" y="5512121"/>
            <a:ext cx="42863" cy="51388"/>
          </a:xfrm>
          <a:custGeom>
            <a:avLst/>
            <a:gdLst/>
            <a:ahLst/>
            <a:cxnLst/>
            <a:rect l="0" t="0" r="0" b="0"/>
            <a:pathLst>
              <a:path w="42863" h="51388">
                <a:moveTo>
                  <a:pt x="0" y="42858"/>
                </a:moveTo>
                <a:lnTo>
                  <a:pt x="0" y="34317"/>
                </a:lnTo>
                <a:lnTo>
                  <a:pt x="4550" y="34295"/>
                </a:lnTo>
                <a:lnTo>
                  <a:pt x="5891" y="33340"/>
                </a:lnTo>
                <a:lnTo>
                  <a:pt x="6785" y="31751"/>
                </a:lnTo>
                <a:lnTo>
                  <a:pt x="7380" y="29738"/>
                </a:lnTo>
                <a:lnTo>
                  <a:pt x="8730" y="28397"/>
                </a:lnTo>
                <a:lnTo>
                  <a:pt x="10583" y="27502"/>
                </a:lnTo>
                <a:lnTo>
                  <a:pt x="12770" y="26906"/>
                </a:lnTo>
                <a:lnTo>
                  <a:pt x="14228" y="27461"/>
                </a:lnTo>
                <a:lnTo>
                  <a:pt x="15200" y="28784"/>
                </a:lnTo>
                <a:lnTo>
                  <a:pt x="16760" y="33199"/>
                </a:lnTo>
                <a:lnTo>
                  <a:pt x="17841" y="33561"/>
                </a:lnTo>
                <a:lnTo>
                  <a:pt x="19514" y="33803"/>
                </a:lnTo>
                <a:lnTo>
                  <a:pt x="24491" y="34191"/>
                </a:lnTo>
                <a:lnTo>
                  <a:pt x="24900" y="35175"/>
                </a:lnTo>
                <a:lnTo>
                  <a:pt x="25172" y="36784"/>
                </a:lnTo>
                <a:lnTo>
                  <a:pt x="25609" y="41659"/>
                </a:lnTo>
                <a:lnTo>
                  <a:pt x="24693" y="42058"/>
                </a:lnTo>
                <a:lnTo>
                  <a:pt x="23129" y="42326"/>
                </a:lnTo>
                <a:lnTo>
                  <a:pt x="17495" y="42827"/>
                </a:lnTo>
                <a:lnTo>
                  <a:pt x="16426" y="41885"/>
                </a:lnTo>
                <a:lnTo>
                  <a:pt x="9795" y="35475"/>
                </a:lnTo>
                <a:lnTo>
                  <a:pt x="9387" y="34126"/>
                </a:lnTo>
                <a:lnTo>
                  <a:pt x="9116" y="32274"/>
                </a:lnTo>
                <a:lnTo>
                  <a:pt x="8679" y="27010"/>
                </a:lnTo>
                <a:lnTo>
                  <a:pt x="8620" y="23750"/>
                </a:lnTo>
                <a:lnTo>
                  <a:pt x="8573" y="1655"/>
                </a:lnTo>
                <a:lnTo>
                  <a:pt x="9525" y="1102"/>
                </a:lnTo>
                <a:lnTo>
                  <a:pt x="11112" y="733"/>
                </a:lnTo>
                <a:lnTo>
                  <a:pt x="15953" y="142"/>
                </a:lnTo>
                <a:lnTo>
                  <a:pt x="17302" y="94"/>
                </a:lnTo>
                <a:lnTo>
                  <a:pt x="26313" y="15"/>
                </a:lnTo>
                <a:lnTo>
                  <a:pt x="37265" y="0"/>
                </a:lnTo>
                <a:lnTo>
                  <a:pt x="39130" y="951"/>
                </a:lnTo>
                <a:lnTo>
                  <a:pt x="40375" y="2538"/>
                </a:lnTo>
                <a:lnTo>
                  <a:pt x="42371" y="7377"/>
                </a:lnTo>
                <a:lnTo>
                  <a:pt x="42535" y="8727"/>
                </a:lnTo>
                <a:lnTo>
                  <a:pt x="42644" y="10579"/>
                </a:lnTo>
                <a:lnTo>
                  <a:pt x="42765" y="15178"/>
                </a:lnTo>
                <a:lnTo>
                  <a:pt x="42862" y="49741"/>
                </a:lnTo>
                <a:lnTo>
                  <a:pt x="41909" y="50304"/>
                </a:lnTo>
                <a:lnTo>
                  <a:pt x="40322" y="50680"/>
                </a:lnTo>
                <a:lnTo>
                  <a:pt x="38311" y="50930"/>
                </a:lnTo>
                <a:lnTo>
                  <a:pt x="36018" y="51097"/>
                </a:lnTo>
                <a:lnTo>
                  <a:pt x="33537" y="51209"/>
                </a:lnTo>
                <a:lnTo>
                  <a:pt x="27261" y="51387"/>
                </a:lnTo>
                <a:lnTo>
                  <a:pt x="25794" y="50449"/>
                </a:lnTo>
                <a:lnTo>
                  <a:pt x="23864" y="48872"/>
                </a:lnTo>
                <a:lnTo>
                  <a:pt x="21624" y="46867"/>
                </a:lnTo>
                <a:lnTo>
                  <a:pt x="16596" y="42100"/>
                </a:lnTo>
                <a:lnTo>
                  <a:pt x="4491" y="30193"/>
                </a:lnTo>
                <a:lnTo>
                  <a:pt x="2994" y="27747"/>
                </a:lnTo>
                <a:lnTo>
                  <a:pt x="1996" y="25164"/>
                </a:lnTo>
                <a:lnTo>
                  <a:pt x="1330" y="22490"/>
                </a:lnTo>
                <a:lnTo>
                  <a:pt x="887" y="19755"/>
                </a:lnTo>
                <a:lnTo>
                  <a:pt x="591" y="16978"/>
                </a:lnTo>
                <a:lnTo>
                  <a:pt x="117" y="10230"/>
                </a:lnTo>
                <a:lnTo>
                  <a:pt x="1030" y="9676"/>
                </a:lnTo>
                <a:lnTo>
                  <a:pt x="2592" y="9307"/>
                </a:lnTo>
                <a:lnTo>
                  <a:pt x="7391" y="8715"/>
                </a:lnTo>
                <a:lnTo>
                  <a:pt x="8737" y="8666"/>
                </a:lnTo>
                <a:lnTo>
                  <a:pt x="15850" y="8582"/>
                </a:lnTo>
                <a:lnTo>
                  <a:pt x="34290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85"/>
          <p:cNvSpPr/>
          <p:nvPr/>
        </p:nvSpPr>
        <p:spPr>
          <a:xfrm>
            <a:off x="5506402" y="5923631"/>
            <a:ext cx="33065" cy="51401"/>
          </a:xfrm>
          <a:custGeom>
            <a:avLst/>
            <a:gdLst/>
            <a:ahLst/>
            <a:cxnLst/>
            <a:rect l="0" t="0" r="0" b="0"/>
            <a:pathLst>
              <a:path w="33065" h="51401">
                <a:moveTo>
                  <a:pt x="0" y="34256"/>
                </a:moveTo>
                <a:lnTo>
                  <a:pt x="0" y="9837"/>
                </a:lnTo>
                <a:lnTo>
                  <a:pt x="953" y="8452"/>
                </a:lnTo>
                <a:lnTo>
                  <a:pt x="2540" y="6576"/>
                </a:lnTo>
                <a:lnTo>
                  <a:pt x="7381" y="1272"/>
                </a:lnTo>
                <a:lnTo>
                  <a:pt x="8731" y="837"/>
                </a:lnTo>
                <a:lnTo>
                  <a:pt x="10583" y="546"/>
                </a:lnTo>
                <a:lnTo>
                  <a:pt x="15849" y="81"/>
                </a:lnTo>
                <a:lnTo>
                  <a:pt x="17234" y="43"/>
                </a:lnTo>
                <a:lnTo>
                  <a:pt x="21312" y="0"/>
                </a:lnTo>
                <a:lnTo>
                  <a:pt x="22781" y="941"/>
                </a:lnTo>
                <a:lnTo>
                  <a:pt x="23760" y="2522"/>
                </a:lnTo>
                <a:lnTo>
                  <a:pt x="25331" y="7350"/>
                </a:lnTo>
                <a:lnTo>
                  <a:pt x="28086" y="13091"/>
                </a:lnTo>
                <a:lnTo>
                  <a:pt x="30154" y="17288"/>
                </a:lnTo>
                <a:lnTo>
                  <a:pt x="31533" y="21039"/>
                </a:lnTo>
                <a:lnTo>
                  <a:pt x="32452" y="24492"/>
                </a:lnTo>
                <a:lnTo>
                  <a:pt x="33064" y="27747"/>
                </a:lnTo>
                <a:lnTo>
                  <a:pt x="32520" y="30869"/>
                </a:lnTo>
                <a:lnTo>
                  <a:pt x="31206" y="33903"/>
                </a:lnTo>
                <a:lnTo>
                  <a:pt x="29376" y="36878"/>
                </a:lnTo>
                <a:lnTo>
                  <a:pt x="28157" y="39814"/>
                </a:lnTo>
                <a:lnTo>
                  <a:pt x="27344" y="42724"/>
                </a:lnTo>
                <a:lnTo>
                  <a:pt x="26039" y="49687"/>
                </a:lnTo>
                <a:lnTo>
                  <a:pt x="24979" y="50259"/>
                </a:lnTo>
                <a:lnTo>
                  <a:pt x="23320" y="50639"/>
                </a:lnTo>
                <a:lnTo>
                  <a:pt x="18365" y="51251"/>
                </a:lnTo>
                <a:lnTo>
                  <a:pt x="17006" y="51301"/>
                </a:lnTo>
                <a:lnTo>
                  <a:pt x="8686" y="51400"/>
                </a:lnTo>
                <a:lnTo>
                  <a:pt x="6084" y="48861"/>
                </a:lnTo>
                <a:lnTo>
                  <a:pt x="4055" y="46850"/>
                </a:lnTo>
                <a:lnTo>
                  <a:pt x="2703" y="44557"/>
                </a:lnTo>
                <a:lnTo>
                  <a:pt x="1802" y="42076"/>
                </a:lnTo>
                <a:lnTo>
                  <a:pt x="356" y="35800"/>
                </a:lnTo>
                <a:lnTo>
                  <a:pt x="1190" y="34334"/>
                </a:lnTo>
                <a:lnTo>
                  <a:pt x="2698" y="32403"/>
                </a:lnTo>
                <a:lnTo>
                  <a:pt x="4657" y="30163"/>
                </a:lnTo>
                <a:lnTo>
                  <a:pt x="5961" y="27717"/>
                </a:lnTo>
                <a:lnTo>
                  <a:pt x="6832" y="25135"/>
                </a:lnTo>
                <a:lnTo>
                  <a:pt x="8229" y="18696"/>
                </a:lnTo>
                <a:lnTo>
                  <a:pt x="9296" y="17215"/>
                </a:lnTo>
                <a:lnTo>
                  <a:pt x="10960" y="15276"/>
                </a:lnTo>
                <a:lnTo>
                  <a:pt x="17038" y="8655"/>
                </a:lnTo>
                <a:lnTo>
                  <a:pt x="18026" y="9569"/>
                </a:lnTo>
                <a:lnTo>
                  <a:pt x="25718" y="171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86"/>
          <p:cNvSpPr/>
          <p:nvPr/>
        </p:nvSpPr>
        <p:spPr>
          <a:xfrm>
            <a:off x="5377815" y="6035040"/>
            <a:ext cx="85726" cy="145733"/>
          </a:xfrm>
          <a:custGeom>
            <a:avLst/>
            <a:gdLst/>
            <a:ahLst/>
            <a:cxnLst/>
            <a:rect l="0" t="0" r="0" b="0"/>
            <a:pathLst>
              <a:path w="85726" h="145733">
                <a:moveTo>
                  <a:pt x="0" y="145732"/>
                </a:moveTo>
                <a:lnTo>
                  <a:pt x="7381" y="145732"/>
                </a:lnTo>
                <a:lnTo>
                  <a:pt x="7778" y="144780"/>
                </a:lnTo>
                <a:lnTo>
                  <a:pt x="8219" y="141182"/>
                </a:lnTo>
                <a:lnTo>
                  <a:pt x="8467" y="138351"/>
                </a:lnTo>
                <a:lnTo>
                  <a:pt x="11066" y="135150"/>
                </a:lnTo>
                <a:lnTo>
                  <a:pt x="13092" y="132962"/>
                </a:lnTo>
                <a:lnTo>
                  <a:pt x="14443" y="130551"/>
                </a:lnTo>
                <a:lnTo>
                  <a:pt x="15344" y="127992"/>
                </a:lnTo>
                <a:lnTo>
                  <a:pt x="15944" y="125333"/>
                </a:lnTo>
                <a:lnTo>
                  <a:pt x="17297" y="122607"/>
                </a:lnTo>
                <a:lnTo>
                  <a:pt x="19151" y="119838"/>
                </a:lnTo>
                <a:lnTo>
                  <a:pt x="21340" y="117039"/>
                </a:lnTo>
                <a:lnTo>
                  <a:pt x="22799" y="114221"/>
                </a:lnTo>
                <a:lnTo>
                  <a:pt x="23771" y="111390"/>
                </a:lnTo>
                <a:lnTo>
                  <a:pt x="24420" y="108550"/>
                </a:lnTo>
                <a:lnTo>
                  <a:pt x="25805" y="105704"/>
                </a:lnTo>
                <a:lnTo>
                  <a:pt x="27681" y="102855"/>
                </a:lnTo>
                <a:lnTo>
                  <a:pt x="29883" y="100002"/>
                </a:lnTo>
                <a:lnTo>
                  <a:pt x="32305" y="97148"/>
                </a:lnTo>
                <a:lnTo>
                  <a:pt x="34871" y="94292"/>
                </a:lnTo>
                <a:lnTo>
                  <a:pt x="37535" y="91437"/>
                </a:lnTo>
                <a:lnTo>
                  <a:pt x="39311" y="87628"/>
                </a:lnTo>
                <a:lnTo>
                  <a:pt x="40494" y="83183"/>
                </a:lnTo>
                <a:lnTo>
                  <a:pt x="41284" y="78315"/>
                </a:lnTo>
                <a:lnTo>
                  <a:pt x="42762" y="74118"/>
                </a:lnTo>
                <a:lnTo>
                  <a:pt x="44700" y="70367"/>
                </a:lnTo>
                <a:lnTo>
                  <a:pt x="46945" y="66913"/>
                </a:lnTo>
                <a:lnTo>
                  <a:pt x="48442" y="63659"/>
                </a:lnTo>
                <a:lnTo>
                  <a:pt x="49439" y="60537"/>
                </a:lnTo>
                <a:lnTo>
                  <a:pt x="50104" y="57502"/>
                </a:lnTo>
                <a:lnTo>
                  <a:pt x="50548" y="54527"/>
                </a:lnTo>
                <a:lnTo>
                  <a:pt x="50843" y="51591"/>
                </a:lnTo>
                <a:lnTo>
                  <a:pt x="51040" y="48682"/>
                </a:lnTo>
                <a:lnTo>
                  <a:pt x="52124" y="45789"/>
                </a:lnTo>
                <a:lnTo>
                  <a:pt x="53799" y="42909"/>
                </a:lnTo>
                <a:lnTo>
                  <a:pt x="58781" y="35992"/>
                </a:lnTo>
                <a:lnTo>
                  <a:pt x="60142" y="34472"/>
                </a:lnTo>
                <a:lnTo>
                  <a:pt x="64195" y="30244"/>
                </a:lnTo>
                <a:lnTo>
                  <a:pt x="65656" y="27782"/>
                </a:lnTo>
                <a:lnTo>
                  <a:pt x="66631" y="25189"/>
                </a:lnTo>
                <a:lnTo>
                  <a:pt x="67280" y="22508"/>
                </a:lnTo>
                <a:lnTo>
                  <a:pt x="68666" y="19767"/>
                </a:lnTo>
                <a:lnTo>
                  <a:pt x="70542" y="16988"/>
                </a:lnTo>
                <a:lnTo>
                  <a:pt x="72745" y="14183"/>
                </a:lnTo>
                <a:lnTo>
                  <a:pt x="75167" y="11360"/>
                </a:lnTo>
                <a:lnTo>
                  <a:pt x="77734" y="8526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87"/>
          <p:cNvSpPr/>
          <p:nvPr/>
        </p:nvSpPr>
        <p:spPr>
          <a:xfrm>
            <a:off x="5540692" y="5795010"/>
            <a:ext cx="60009" cy="162878"/>
          </a:xfrm>
          <a:custGeom>
            <a:avLst/>
            <a:gdLst/>
            <a:ahLst/>
            <a:cxnLst/>
            <a:rect l="0" t="0" r="0" b="0"/>
            <a:pathLst>
              <a:path w="60009" h="162878">
                <a:moveTo>
                  <a:pt x="0" y="162877"/>
                </a:moveTo>
                <a:lnTo>
                  <a:pt x="0" y="155496"/>
                </a:lnTo>
                <a:lnTo>
                  <a:pt x="953" y="155099"/>
                </a:lnTo>
                <a:lnTo>
                  <a:pt x="2540" y="154834"/>
                </a:lnTo>
                <a:lnTo>
                  <a:pt x="4551" y="154658"/>
                </a:lnTo>
                <a:lnTo>
                  <a:pt x="5891" y="153588"/>
                </a:lnTo>
                <a:lnTo>
                  <a:pt x="6785" y="151922"/>
                </a:lnTo>
                <a:lnTo>
                  <a:pt x="7778" y="147530"/>
                </a:lnTo>
                <a:lnTo>
                  <a:pt x="8043" y="145026"/>
                </a:lnTo>
                <a:lnTo>
                  <a:pt x="8219" y="142404"/>
                </a:lnTo>
                <a:lnTo>
                  <a:pt x="9290" y="139704"/>
                </a:lnTo>
                <a:lnTo>
                  <a:pt x="10956" y="136950"/>
                </a:lnTo>
                <a:lnTo>
                  <a:pt x="13019" y="134162"/>
                </a:lnTo>
                <a:lnTo>
                  <a:pt x="14394" y="131352"/>
                </a:lnTo>
                <a:lnTo>
                  <a:pt x="15311" y="128525"/>
                </a:lnTo>
                <a:lnTo>
                  <a:pt x="15922" y="125689"/>
                </a:lnTo>
                <a:lnTo>
                  <a:pt x="16330" y="122845"/>
                </a:lnTo>
                <a:lnTo>
                  <a:pt x="16602" y="119996"/>
                </a:lnTo>
                <a:lnTo>
                  <a:pt x="16783" y="117145"/>
                </a:lnTo>
                <a:lnTo>
                  <a:pt x="17856" y="114292"/>
                </a:lnTo>
                <a:lnTo>
                  <a:pt x="19524" y="111437"/>
                </a:lnTo>
                <a:lnTo>
                  <a:pt x="21589" y="108581"/>
                </a:lnTo>
                <a:lnTo>
                  <a:pt x="22965" y="104772"/>
                </a:lnTo>
                <a:lnTo>
                  <a:pt x="23883" y="100328"/>
                </a:lnTo>
                <a:lnTo>
                  <a:pt x="24494" y="95460"/>
                </a:lnTo>
                <a:lnTo>
                  <a:pt x="25855" y="91263"/>
                </a:lnTo>
                <a:lnTo>
                  <a:pt x="27714" y="87512"/>
                </a:lnTo>
                <a:lnTo>
                  <a:pt x="29906" y="84058"/>
                </a:lnTo>
                <a:lnTo>
                  <a:pt x="31367" y="80804"/>
                </a:lnTo>
                <a:lnTo>
                  <a:pt x="32341" y="77681"/>
                </a:lnTo>
                <a:lnTo>
                  <a:pt x="32991" y="74648"/>
                </a:lnTo>
                <a:lnTo>
                  <a:pt x="34377" y="71672"/>
                </a:lnTo>
                <a:lnTo>
                  <a:pt x="36253" y="68737"/>
                </a:lnTo>
                <a:lnTo>
                  <a:pt x="38456" y="65826"/>
                </a:lnTo>
                <a:lnTo>
                  <a:pt x="39925" y="62935"/>
                </a:lnTo>
                <a:lnTo>
                  <a:pt x="40904" y="60054"/>
                </a:lnTo>
                <a:lnTo>
                  <a:pt x="41557" y="57181"/>
                </a:lnTo>
                <a:lnTo>
                  <a:pt x="41992" y="54313"/>
                </a:lnTo>
                <a:lnTo>
                  <a:pt x="42282" y="51449"/>
                </a:lnTo>
                <a:lnTo>
                  <a:pt x="42476" y="48587"/>
                </a:lnTo>
                <a:lnTo>
                  <a:pt x="43557" y="45726"/>
                </a:lnTo>
                <a:lnTo>
                  <a:pt x="45230" y="42866"/>
                </a:lnTo>
                <a:lnTo>
                  <a:pt x="47299" y="40007"/>
                </a:lnTo>
                <a:lnTo>
                  <a:pt x="49630" y="37149"/>
                </a:lnTo>
                <a:lnTo>
                  <a:pt x="52137" y="34291"/>
                </a:lnTo>
                <a:lnTo>
                  <a:pt x="54761" y="31433"/>
                </a:lnTo>
                <a:lnTo>
                  <a:pt x="56509" y="28576"/>
                </a:lnTo>
                <a:lnTo>
                  <a:pt x="57675" y="25718"/>
                </a:lnTo>
                <a:lnTo>
                  <a:pt x="58453" y="22860"/>
                </a:lnTo>
                <a:lnTo>
                  <a:pt x="58971" y="20002"/>
                </a:lnTo>
                <a:lnTo>
                  <a:pt x="59317" y="17144"/>
                </a:lnTo>
                <a:lnTo>
                  <a:pt x="59871" y="10265"/>
                </a:lnTo>
                <a:lnTo>
                  <a:pt x="59947" y="6785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88"/>
          <p:cNvSpPr/>
          <p:nvPr/>
        </p:nvSpPr>
        <p:spPr>
          <a:xfrm>
            <a:off x="5660707" y="5512117"/>
            <a:ext cx="60009" cy="94299"/>
          </a:xfrm>
          <a:custGeom>
            <a:avLst/>
            <a:gdLst/>
            <a:ahLst/>
            <a:cxnLst/>
            <a:rect l="0" t="0" r="0" b="0"/>
            <a:pathLst>
              <a:path w="60009" h="94299">
                <a:moveTo>
                  <a:pt x="0" y="94298"/>
                </a:moveTo>
                <a:lnTo>
                  <a:pt x="7381" y="86916"/>
                </a:lnTo>
                <a:lnTo>
                  <a:pt x="7778" y="85567"/>
                </a:lnTo>
                <a:lnTo>
                  <a:pt x="8043" y="83715"/>
                </a:lnTo>
                <a:lnTo>
                  <a:pt x="8219" y="81527"/>
                </a:lnTo>
                <a:lnTo>
                  <a:pt x="9290" y="79117"/>
                </a:lnTo>
                <a:lnTo>
                  <a:pt x="10956" y="76557"/>
                </a:lnTo>
                <a:lnTo>
                  <a:pt x="13019" y="73898"/>
                </a:lnTo>
                <a:lnTo>
                  <a:pt x="14395" y="71173"/>
                </a:lnTo>
                <a:lnTo>
                  <a:pt x="15311" y="68404"/>
                </a:lnTo>
                <a:lnTo>
                  <a:pt x="15923" y="65605"/>
                </a:lnTo>
                <a:lnTo>
                  <a:pt x="17283" y="62787"/>
                </a:lnTo>
                <a:lnTo>
                  <a:pt x="19142" y="59955"/>
                </a:lnTo>
                <a:lnTo>
                  <a:pt x="24419" y="53118"/>
                </a:lnTo>
                <a:lnTo>
                  <a:pt x="25804" y="51605"/>
                </a:lnTo>
                <a:lnTo>
                  <a:pt x="29884" y="47383"/>
                </a:lnTo>
                <a:lnTo>
                  <a:pt x="31352" y="44924"/>
                </a:lnTo>
                <a:lnTo>
                  <a:pt x="32331" y="42331"/>
                </a:lnTo>
                <a:lnTo>
                  <a:pt x="32984" y="39651"/>
                </a:lnTo>
                <a:lnTo>
                  <a:pt x="34372" y="36912"/>
                </a:lnTo>
                <a:lnTo>
                  <a:pt x="36250" y="34133"/>
                </a:lnTo>
                <a:lnTo>
                  <a:pt x="38454" y="31327"/>
                </a:lnTo>
                <a:lnTo>
                  <a:pt x="40876" y="28505"/>
                </a:lnTo>
                <a:lnTo>
                  <a:pt x="43443" y="25671"/>
                </a:lnTo>
                <a:lnTo>
                  <a:pt x="46107" y="22829"/>
                </a:lnTo>
                <a:lnTo>
                  <a:pt x="47883" y="19982"/>
                </a:lnTo>
                <a:lnTo>
                  <a:pt x="49067" y="17131"/>
                </a:lnTo>
                <a:lnTo>
                  <a:pt x="49856" y="14279"/>
                </a:lnTo>
                <a:lnTo>
                  <a:pt x="51335" y="11424"/>
                </a:lnTo>
                <a:lnTo>
                  <a:pt x="53274" y="8568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89"/>
          <p:cNvSpPr/>
          <p:nvPr/>
        </p:nvSpPr>
        <p:spPr>
          <a:xfrm>
            <a:off x="5780722" y="5194935"/>
            <a:ext cx="77154" cy="188595"/>
          </a:xfrm>
          <a:custGeom>
            <a:avLst/>
            <a:gdLst/>
            <a:ahLst/>
            <a:cxnLst/>
            <a:rect l="0" t="0" r="0" b="0"/>
            <a:pathLst>
              <a:path w="77154" h="188595">
                <a:moveTo>
                  <a:pt x="0" y="188594"/>
                </a:moveTo>
                <a:lnTo>
                  <a:pt x="0" y="172994"/>
                </a:lnTo>
                <a:lnTo>
                  <a:pt x="953" y="172479"/>
                </a:lnTo>
                <a:lnTo>
                  <a:pt x="2540" y="172136"/>
                </a:lnTo>
                <a:lnTo>
                  <a:pt x="4551" y="171907"/>
                </a:lnTo>
                <a:lnTo>
                  <a:pt x="5891" y="170802"/>
                </a:lnTo>
                <a:lnTo>
                  <a:pt x="6785" y="169113"/>
                </a:lnTo>
                <a:lnTo>
                  <a:pt x="7381" y="167034"/>
                </a:lnTo>
                <a:lnTo>
                  <a:pt x="8730" y="164696"/>
                </a:lnTo>
                <a:lnTo>
                  <a:pt x="10583" y="162185"/>
                </a:lnTo>
                <a:lnTo>
                  <a:pt x="12770" y="159558"/>
                </a:lnTo>
                <a:lnTo>
                  <a:pt x="14228" y="156854"/>
                </a:lnTo>
                <a:lnTo>
                  <a:pt x="17233" y="147546"/>
                </a:lnTo>
                <a:lnTo>
                  <a:pt x="19109" y="143131"/>
                </a:lnTo>
                <a:lnTo>
                  <a:pt x="21312" y="138284"/>
                </a:lnTo>
                <a:lnTo>
                  <a:pt x="22781" y="134099"/>
                </a:lnTo>
                <a:lnTo>
                  <a:pt x="23760" y="130357"/>
                </a:lnTo>
                <a:lnTo>
                  <a:pt x="24412" y="126910"/>
                </a:lnTo>
                <a:lnTo>
                  <a:pt x="25800" y="122706"/>
                </a:lnTo>
                <a:lnTo>
                  <a:pt x="27678" y="117999"/>
                </a:lnTo>
                <a:lnTo>
                  <a:pt x="29882" y="112956"/>
                </a:lnTo>
                <a:lnTo>
                  <a:pt x="31351" y="108641"/>
                </a:lnTo>
                <a:lnTo>
                  <a:pt x="32331" y="104812"/>
                </a:lnTo>
                <a:lnTo>
                  <a:pt x="32984" y="101307"/>
                </a:lnTo>
                <a:lnTo>
                  <a:pt x="34372" y="98018"/>
                </a:lnTo>
                <a:lnTo>
                  <a:pt x="36250" y="94873"/>
                </a:lnTo>
                <a:lnTo>
                  <a:pt x="38454" y="91823"/>
                </a:lnTo>
                <a:lnTo>
                  <a:pt x="40876" y="87885"/>
                </a:lnTo>
                <a:lnTo>
                  <a:pt x="43443" y="83355"/>
                </a:lnTo>
                <a:lnTo>
                  <a:pt x="46107" y="78430"/>
                </a:lnTo>
                <a:lnTo>
                  <a:pt x="47883" y="74194"/>
                </a:lnTo>
                <a:lnTo>
                  <a:pt x="49067" y="70418"/>
                </a:lnTo>
                <a:lnTo>
                  <a:pt x="49856" y="66948"/>
                </a:lnTo>
                <a:lnTo>
                  <a:pt x="50383" y="63682"/>
                </a:lnTo>
                <a:lnTo>
                  <a:pt x="50733" y="60552"/>
                </a:lnTo>
                <a:lnTo>
                  <a:pt x="50967" y="57513"/>
                </a:lnTo>
                <a:lnTo>
                  <a:pt x="52076" y="53582"/>
                </a:lnTo>
                <a:lnTo>
                  <a:pt x="53767" y="49056"/>
                </a:lnTo>
                <a:lnTo>
                  <a:pt x="55847" y="44134"/>
                </a:lnTo>
                <a:lnTo>
                  <a:pt x="57234" y="39900"/>
                </a:lnTo>
                <a:lnTo>
                  <a:pt x="58158" y="36125"/>
                </a:lnTo>
                <a:lnTo>
                  <a:pt x="58775" y="32655"/>
                </a:lnTo>
                <a:lnTo>
                  <a:pt x="60138" y="29390"/>
                </a:lnTo>
                <a:lnTo>
                  <a:pt x="62000" y="26261"/>
                </a:lnTo>
                <a:lnTo>
                  <a:pt x="64193" y="23222"/>
                </a:lnTo>
                <a:lnTo>
                  <a:pt x="65656" y="20243"/>
                </a:lnTo>
                <a:lnTo>
                  <a:pt x="67280" y="14395"/>
                </a:lnTo>
                <a:lnTo>
                  <a:pt x="68666" y="12454"/>
                </a:lnTo>
                <a:lnTo>
                  <a:pt x="70542" y="11160"/>
                </a:lnTo>
                <a:lnTo>
                  <a:pt x="72746" y="10297"/>
                </a:lnTo>
                <a:lnTo>
                  <a:pt x="74215" y="8770"/>
                </a:lnTo>
                <a:lnTo>
                  <a:pt x="75194" y="6799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90"/>
          <p:cNvSpPr/>
          <p:nvPr/>
        </p:nvSpPr>
        <p:spPr>
          <a:xfrm>
            <a:off x="5917882" y="4869179"/>
            <a:ext cx="60009" cy="188597"/>
          </a:xfrm>
          <a:custGeom>
            <a:avLst/>
            <a:gdLst/>
            <a:ahLst/>
            <a:cxnLst/>
            <a:rect l="0" t="0" r="0" b="0"/>
            <a:pathLst>
              <a:path w="60009" h="188597">
                <a:moveTo>
                  <a:pt x="0" y="188596"/>
                </a:moveTo>
                <a:lnTo>
                  <a:pt x="4551" y="188596"/>
                </a:lnTo>
                <a:lnTo>
                  <a:pt x="5892" y="187643"/>
                </a:lnTo>
                <a:lnTo>
                  <a:pt x="6785" y="186056"/>
                </a:lnTo>
                <a:lnTo>
                  <a:pt x="8219" y="181215"/>
                </a:lnTo>
                <a:lnTo>
                  <a:pt x="8468" y="175825"/>
                </a:lnTo>
                <a:lnTo>
                  <a:pt x="9455" y="172462"/>
                </a:lnTo>
                <a:lnTo>
                  <a:pt x="11066" y="168315"/>
                </a:lnTo>
                <a:lnTo>
                  <a:pt x="13093" y="163645"/>
                </a:lnTo>
                <a:lnTo>
                  <a:pt x="14444" y="159580"/>
                </a:lnTo>
                <a:lnTo>
                  <a:pt x="15344" y="155916"/>
                </a:lnTo>
                <a:lnTo>
                  <a:pt x="15945" y="152522"/>
                </a:lnTo>
                <a:lnTo>
                  <a:pt x="16344" y="149307"/>
                </a:lnTo>
                <a:lnTo>
                  <a:pt x="16611" y="146210"/>
                </a:lnTo>
                <a:lnTo>
                  <a:pt x="16789" y="143194"/>
                </a:lnTo>
                <a:lnTo>
                  <a:pt x="17860" y="139278"/>
                </a:lnTo>
                <a:lnTo>
                  <a:pt x="19527" y="134762"/>
                </a:lnTo>
                <a:lnTo>
                  <a:pt x="21591" y="129846"/>
                </a:lnTo>
                <a:lnTo>
                  <a:pt x="22967" y="125617"/>
                </a:lnTo>
                <a:lnTo>
                  <a:pt x="23884" y="121845"/>
                </a:lnTo>
                <a:lnTo>
                  <a:pt x="24495" y="118377"/>
                </a:lnTo>
                <a:lnTo>
                  <a:pt x="24902" y="114161"/>
                </a:lnTo>
                <a:lnTo>
                  <a:pt x="25174" y="109445"/>
                </a:lnTo>
                <a:lnTo>
                  <a:pt x="25356" y="104396"/>
                </a:lnTo>
                <a:lnTo>
                  <a:pt x="26429" y="100078"/>
                </a:lnTo>
                <a:lnTo>
                  <a:pt x="28096" y="96246"/>
                </a:lnTo>
                <a:lnTo>
                  <a:pt x="30161" y="92739"/>
                </a:lnTo>
                <a:lnTo>
                  <a:pt x="32490" y="88497"/>
                </a:lnTo>
                <a:lnTo>
                  <a:pt x="37618" y="78702"/>
                </a:lnTo>
                <a:lnTo>
                  <a:pt x="39366" y="74376"/>
                </a:lnTo>
                <a:lnTo>
                  <a:pt x="40532" y="70539"/>
                </a:lnTo>
                <a:lnTo>
                  <a:pt x="41308" y="67029"/>
                </a:lnTo>
                <a:lnTo>
                  <a:pt x="42779" y="62784"/>
                </a:lnTo>
                <a:lnTo>
                  <a:pt x="44712" y="58048"/>
                </a:lnTo>
                <a:lnTo>
                  <a:pt x="46953" y="52986"/>
                </a:lnTo>
                <a:lnTo>
                  <a:pt x="48447" y="48659"/>
                </a:lnTo>
                <a:lnTo>
                  <a:pt x="49443" y="44822"/>
                </a:lnTo>
                <a:lnTo>
                  <a:pt x="50107" y="41312"/>
                </a:lnTo>
                <a:lnTo>
                  <a:pt x="51502" y="37066"/>
                </a:lnTo>
                <a:lnTo>
                  <a:pt x="53385" y="32331"/>
                </a:lnTo>
                <a:lnTo>
                  <a:pt x="55592" y="27269"/>
                </a:lnTo>
                <a:lnTo>
                  <a:pt x="57064" y="22942"/>
                </a:lnTo>
                <a:lnTo>
                  <a:pt x="58045" y="19105"/>
                </a:lnTo>
                <a:lnTo>
                  <a:pt x="58700" y="15594"/>
                </a:lnTo>
                <a:lnTo>
                  <a:pt x="59135" y="12302"/>
                </a:lnTo>
                <a:lnTo>
                  <a:pt x="59426" y="9154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91"/>
          <p:cNvSpPr/>
          <p:nvPr/>
        </p:nvSpPr>
        <p:spPr>
          <a:xfrm>
            <a:off x="6055042" y="4594860"/>
            <a:ext cx="77154" cy="162878"/>
          </a:xfrm>
          <a:custGeom>
            <a:avLst/>
            <a:gdLst/>
            <a:ahLst/>
            <a:cxnLst/>
            <a:rect l="0" t="0" r="0" b="0"/>
            <a:pathLst>
              <a:path w="77154" h="162878">
                <a:moveTo>
                  <a:pt x="0" y="162877"/>
                </a:moveTo>
                <a:lnTo>
                  <a:pt x="0" y="155496"/>
                </a:lnTo>
                <a:lnTo>
                  <a:pt x="953" y="155099"/>
                </a:lnTo>
                <a:lnTo>
                  <a:pt x="2540" y="154834"/>
                </a:lnTo>
                <a:lnTo>
                  <a:pt x="4551" y="154658"/>
                </a:lnTo>
                <a:lnTo>
                  <a:pt x="5891" y="153588"/>
                </a:lnTo>
                <a:lnTo>
                  <a:pt x="6785" y="151922"/>
                </a:lnTo>
                <a:lnTo>
                  <a:pt x="7381" y="149858"/>
                </a:lnTo>
                <a:lnTo>
                  <a:pt x="8730" y="147530"/>
                </a:lnTo>
                <a:lnTo>
                  <a:pt x="10583" y="145026"/>
                </a:lnTo>
                <a:lnTo>
                  <a:pt x="12770" y="142404"/>
                </a:lnTo>
                <a:lnTo>
                  <a:pt x="14229" y="139704"/>
                </a:lnTo>
                <a:lnTo>
                  <a:pt x="15201" y="136950"/>
                </a:lnTo>
                <a:lnTo>
                  <a:pt x="15849" y="134162"/>
                </a:lnTo>
                <a:lnTo>
                  <a:pt x="17233" y="131352"/>
                </a:lnTo>
                <a:lnTo>
                  <a:pt x="19109" y="128525"/>
                </a:lnTo>
                <a:lnTo>
                  <a:pt x="21312" y="125689"/>
                </a:lnTo>
                <a:lnTo>
                  <a:pt x="23733" y="122845"/>
                </a:lnTo>
                <a:lnTo>
                  <a:pt x="26299" y="119996"/>
                </a:lnTo>
                <a:lnTo>
                  <a:pt x="28963" y="117145"/>
                </a:lnTo>
                <a:lnTo>
                  <a:pt x="30739" y="114292"/>
                </a:lnTo>
                <a:lnTo>
                  <a:pt x="31922" y="111437"/>
                </a:lnTo>
                <a:lnTo>
                  <a:pt x="32711" y="108581"/>
                </a:lnTo>
                <a:lnTo>
                  <a:pt x="34190" y="104772"/>
                </a:lnTo>
                <a:lnTo>
                  <a:pt x="36129" y="100328"/>
                </a:lnTo>
                <a:lnTo>
                  <a:pt x="38373" y="95460"/>
                </a:lnTo>
                <a:lnTo>
                  <a:pt x="40822" y="91262"/>
                </a:lnTo>
                <a:lnTo>
                  <a:pt x="43407" y="87511"/>
                </a:lnTo>
                <a:lnTo>
                  <a:pt x="46083" y="84058"/>
                </a:lnTo>
                <a:lnTo>
                  <a:pt x="47867" y="79851"/>
                </a:lnTo>
                <a:lnTo>
                  <a:pt x="49056" y="75141"/>
                </a:lnTo>
                <a:lnTo>
                  <a:pt x="49850" y="70097"/>
                </a:lnTo>
                <a:lnTo>
                  <a:pt x="51331" y="65781"/>
                </a:lnTo>
                <a:lnTo>
                  <a:pt x="53270" y="61951"/>
                </a:lnTo>
                <a:lnTo>
                  <a:pt x="55516" y="58446"/>
                </a:lnTo>
                <a:lnTo>
                  <a:pt x="57013" y="55156"/>
                </a:lnTo>
                <a:lnTo>
                  <a:pt x="58011" y="52011"/>
                </a:lnTo>
                <a:lnTo>
                  <a:pt x="58677" y="48961"/>
                </a:lnTo>
                <a:lnTo>
                  <a:pt x="59120" y="45976"/>
                </a:lnTo>
                <a:lnTo>
                  <a:pt x="59416" y="43033"/>
                </a:lnTo>
                <a:lnTo>
                  <a:pt x="59613" y="40118"/>
                </a:lnTo>
                <a:lnTo>
                  <a:pt x="59745" y="37223"/>
                </a:lnTo>
                <a:lnTo>
                  <a:pt x="59891" y="31466"/>
                </a:lnTo>
                <a:lnTo>
                  <a:pt x="60882" y="28597"/>
                </a:lnTo>
                <a:lnTo>
                  <a:pt x="62495" y="25732"/>
                </a:lnTo>
                <a:lnTo>
                  <a:pt x="64524" y="22870"/>
                </a:lnTo>
                <a:lnTo>
                  <a:pt x="65876" y="20009"/>
                </a:lnTo>
                <a:lnTo>
                  <a:pt x="66778" y="17149"/>
                </a:lnTo>
                <a:lnTo>
                  <a:pt x="67378" y="14290"/>
                </a:lnTo>
                <a:lnTo>
                  <a:pt x="68731" y="11432"/>
                </a:lnTo>
                <a:lnTo>
                  <a:pt x="70586" y="8574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92"/>
          <p:cNvSpPr/>
          <p:nvPr/>
        </p:nvSpPr>
        <p:spPr>
          <a:xfrm>
            <a:off x="6192202" y="4277677"/>
            <a:ext cx="85726" cy="180024"/>
          </a:xfrm>
          <a:custGeom>
            <a:avLst/>
            <a:gdLst/>
            <a:ahLst/>
            <a:cxnLst/>
            <a:rect l="0" t="0" r="0" b="0"/>
            <a:pathLst>
              <a:path w="85726" h="180024">
                <a:moveTo>
                  <a:pt x="0" y="180023"/>
                </a:moveTo>
                <a:lnTo>
                  <a:pt x="7381" y="172642"/>
                </a:lnTo>
                <a:lnTo>
                  <a:pt x="8043" y="169440"/>
                </a:lnTo>
                <a:lnTo>
                  <a:pt x="8468" y="164174"/>
                </a:lnTo>
                <a:lnTo>
                  <a:pt x="11066" y="160914"/>
                </a:lnTo>
                <a:lnTo>
                  <a:pt x="13093" y="158711"/>
                </a:lnTo>
                <a:lnTo>
                  <a:pt x="14443" y="156290"/>
                </a:lnTo>
                <a:lnTo>
                  <a:pt x="15945" y="151060"/>
                </a:lnTo>
                <a:lnTo>
                  <a:pt x="17297" y="148331"/>
                </a:lnTo>
                <a:lnTo>
                  <a:pt x="19152" y="145560"/>
                </a:lnTo>
                <a:lnTo>
                  <a:pt x="21340" y="142760"/>
                </a:lnTo>
                <a:lnTo>
                  <a:pt x="22800" y="139941"/>
                </a:lnTo>
                <a:lnTo>
                  <a:pt x="23772" y="137109"/>
                </a:lnTo>
                <a:lnTo>
                  <a:pt x="24420" y="134269"/>
                </a:lnTo>
                <a:lnTo>
                  <a:pt x="25806" y="131422"/>
                </a:lnTo>
                <a:lnTo>
                  <a:pt x="27681" y="128573"/>
                </a:lnTo>
                <a:lnTo>
                  <a:pt x="29884" y="125720"/>
                </a:lnTo>
                <a:lnTo>
                  <a:pt x="32306" y="122866"/>
                </a:lnTo>
                <a:lnTo>
                  <a:pt x="34872" y="120010"/>
                </a:lnTo>
                <a:lnTo>
                  <a:pt x="37535" y="117155"/>
                </a:lnTo>
                <a:lnTo>
                  <a:pt x="39311" y="114298"/>
                </a:lnTo>
                <a:lnTo>
                  <a:pt x="40495" y="111441"/>
                </a:lnTo>
                <a:lnTo>
                  <a:pt x="41284" y="108584"/>
                </a:lnTo>
                <a:lnTo>
                  <a:pt x="42763" y="105727"/>
                </a:lnTo>
                <a:lnTo>
                  <a:pt x="44701" y="102870"/>
                </a:lnTo>
                <a:lnTo>
                  <a:pt x="46946" y="100012"/>
                </a:lnTo>
                <a:lnTo>
                  <a:pt x="48442" y="96202"/>
                </a:lnTo>
                <a:lnTo>
                  <a:pt x="49440" y="91758"/>
                </a:lnTo>
                <a:lnTo>
                  <a:pt x="50105" y="86889"/>
                </a:lnTo>
                <a:lnTo>
                  <a:pt x="51501" y="82691"/>
                </a:lnTo>
                <a:lnTo>
                  <a:pt x="53384" y="78940"/>
                </a:lnTo>
                <a:lnTo>
                  <a:pt x="55591" y="75487"/>
                </a:lnTo>
                <a:lnTo>
                  <a:pt x="58016" y="72232"/>
                </a:lnTo>
                <a:lnTo>
                  <a:pt x="60585" y="69110"/>
                </a:lnTo>
                <a:lnTo>
                  <a:pt x="63250" y="66076"/>
                </a:lnTo>
                <a:lnTo>
                  <a:pt x="65027" y="63101"/>
                </a:lnTo>
                <a:lnTo>
                  <a:pt x="66211" y="60165"/>
                </a:lnTo>
                <a:lnTo>
                  <a:pt x="67001" y="57255"/>
                </a:lnTo>
                <a:lnTo>
                  <a:pt x="68480" y="53410"/>
                </a:lnTo>
                <a:lnTo>
                  <a:pt x="70418" y="48942"/>
                </a:lnTo>
                <a:lnTo>
                  <a:pt x="72663" y="44058"/>
                </a:lnTo>
                <a:lnTo>
                  <a:pt x="74160" y="39849"/>
                </a:lnTo>
                <a:lnTo>
                  <a:pt x="75158" y="36091"/>
                </a:lnTo>
                <a:lnTo>
                  <a:pt x="75823" y="32633"/>
                </a:lnTo>
                <a:lnTo>
                  <a:pt x="77218" y="29376"/>
                </a:lnTo>
                <a:lnTo>
                  <a:pt x="79102" y="26251"/>
                </a:lnTo>
                <a:lnTo>
                  <a:pt x="81309" y="23216"/>
                </a:lnTo>
                <a:lnTo>
                  <a:pt x="82782" y="20240"/>
                </a:lnTo>
                <a:lnTo>
                  <a:pt x="83762" y="17303"/>
                </a:lnTo>
                <a:lnTo>
                  <a:pt x="85337" y="10297"/>
                </a:lnTo>
                <a:lnTo>
                  <a:pt x="85553" y="6799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93"/>
          <p:cNvSpPr/>
          <p:nvPr/>
        </p:nvSpPr>
        <p:spPr>
          <a:xfrm>
            <a:off x="6337934" y="3951922"/>
            <a:ext cx="94299" cy="188596"/>
          </a:xfrm>
          <a:custGeom>
            <a:avLst/>
            <a:gdLst/>
            <a:ahLst/>
            <a:cxnLst/>
            <a:rect l="0" t="0" r="0" b="0"/>
            <a:pathLst>
              <a:path w="94299" h="188596">
                <a:moveTo>
                  <a:pt x="0" y="188595"/>
                </a:moveTo>
                <a:lnTo>
                  <a:pt x="0" y="181214"/>
                </a:lnTo>
                <a:lnTo>
                  <a:pt x="2541" y="178012"/>
                </a:lnTo>
                <a:lnTo>
                  <a:pt x="4552" y="175825"/>
                </a:lnTo>
                <a:lnTo>
                  <a:pt x="5892" y="173414"/>
                </a:lnTo>
                <a:lnTo>
                  <a:pt x="7382" y="168195"/>
                </a:lnTo>
                <a:lnTo>
                  <a:pt x="8044" y="162701"/>
                </a:lnTo>
                <a:lnTo>
                  <a:pt x="8220" y="159902"/>
                </a:lnTo>
                <a:lnTo>
                  <a:pt x="9290" y="156132"/>
                </a:lnTo>
                <a:lnTo>
                  <a:pt x="10956" y="151713"/>
                </a:lnTo>
                <a:lnTo>
                  <a:pt x="13019" y="146862"/>
                </a:lnTo>
                <a:lnTo>
                  <a:pt x="15347" y="142675"/>
                </a:lnTo>
                <a:lnTo>
                  <a:pt x="17852" y="138932"/>
                </a:lnTo>
                <a:lnTo>
                  <a:pt x="20474" y="135484"/>
                </a:lnTo>
                <a:lnTo>
                  <a:pt x="22222" y="132232"/>
                </a:lnTo>
                <a:lnTo>
                  <a:pt x="23387" y="129113"/>
                </a:lnTo>
                <a:lnTo>
                  <a:pt x="24164" y="126080"/>
                </a:lnTo>
                <a:lnTo>
                  <a:pt x="25635" y="123106"/>
                </a:lnTo>
                <a:lnTo>
                  <a:pt x="27568" y="120171"/>
                </a:lnTo>
                <a:lnTo>
                  <a:pt x="29809" y="117261"/>
                </a:lnTo>
                <a:lnTo>
                  <a:pt x="31302" y="113417"/>
                </a:lnTo>
                <a:lnTo>
                  <a:pt x="32299" y="108949"/>
                </a:lnTo>
                <a:lnTo>
                  <a:pt x="32963" y="104065"/>
                </a:lnTo>
                <a:lnTo>
                  <a:pt x="34358" y="99857"/>
                </a:lnTo>
                <a:lnTo>
                  <a:pt x="36240" y="96099"/>
                </a:lnTo>
                <a:lnTo>
                  <a:pt x="38448" y="92641"/>
                </a:lnTo>
                <a:lnTo>
                  <a:pt x="40872" y="89383"/>
                </a:lnTo>
                <a:lnTo>
                  <a:pt x="43441" y="86259"/>
                </a:lnTo>
                <a:lnTo>
                  <a:pt x="46105" y="83223"/>
                </a:lnTo>
                <a:lnTo>
                  <a:pt x="48835" y="79295"/>
                </a:lnTo>
                <a:lnTo>
                  <a:pt x="51606" y="74771"/>
                </a:lnTo>
                <a:lnTo>
                  <a:pt x="54407" y="69850"/>
                </a:lnTo>
                <a:lnTo>
                  <a:pt x="56274" y="65616"/>
                </a:lnTo>
                <a:lnTo>
                  <a:pt x="57519" y="61842"/>
                </a:lnTo>
                <a:lnTo>
                  <a:pt x="58349" y="58373"/>
                </a:lnTo>
                <a:lnTo>
                  <a:pt x="59854" y="55108"/>
                </a:lnTo>
                <a:lnTo>
                  <a:pt x="61811" y="51979"/>
                </a:lnTo>
                <a:lnTo>
                  <a:pt x="64067" y="48940"/>
                </a:lnTo>
                <a:lnTo>
                  <a:pt x="66524" y="45962"/>
                </a:lnTo>
                <a:lnTo>
                  <a:pt x="69115" y="43024"/>
                </a:lnTo>
                <a:lnTo>
                  <a:pt x="71794" y="40113"/>
                </a:lnTo>
                <a:lnTo>
                  <a:pt x="73580" y="37219"/>
                </a:lnTo>
                <a:lnTo>
                  <a:pt x="75565" y="31465"/>
                </a:lnTo>
                <a:lnTo>
                  <a:pt x="77047" y="28596"/>
                </a:lnTo>
                <a:lnTo>
                  <a:pt x="78987" y="25732"/>
                </a:lnTo>
                <a:lnTo>
                  <a:pt x="84394" y="18841"/>
                </a:lnTo>
                <a:lnTo>
                  <a:pt x="85791" y="17324"/>
                </a:lnTo>
                <a:lnTo>
                  <a:pt x="89882" y="13097"/>
                </a:lnTo>
                <a:lnTo>
                  <a:pt x="91354" y="10636"/>
                </a:lnTo>
                <a:lnTo>
                  <a:pt x="92989" y="5362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94"/>
          <p:cNvSpPr/>
          <p:nvPr/>
        </p:nvSpPr>
        <p:spPr>
          <a:xfrm>
            <a:off x="6466522" y="3660457"/>
            <a:ext cx="120016" cy="222886"/>
          </a:xfrm>
          <a:custGeom>
            <a:avLst/>
            <a:gdLst/>
            <a:ahLst/>
            <a:cxnLst/>
            <a:rect l="0" t="0" r="0" b="0"/>
            <a:pathLst>
              <a:path w="120016" h="222886">
                <a:moveTo>
                  <a:pt x="0" y="222885"/>
                </a:moveTo>
                <a:lnTo>
                  <a:pt x="0" y="218334"/>
                </a:lnTo>
                <a:lnTo>
                  <a:pt x="953" y="216041"/>
                </a:lnTo>
                <a:lnTo>
                  <a:pt x="4551" y="210953"/>
                </a:lnTo>
                <a:lnTo>
                  <a:pt x="7381" y="207285"/>
                </a:lnTo>
                <a:lnTo>
                  <a:pt x="10583" y="203886"/>
                </a:lnTo>
                <a:lnTo>
                  <a:pt x="12770" y="201647"/>
                </a:lnTo>
                <a:lnTo>
                  <a:pt x="14228" y="199201"/>
                </a:lnTo>
                <a:lnTo>
                  <a:pt x="15849" y="193944"/>
                </a:lnTo>
                <a:lnTo>
                  <a:pt x="19109" y="188432"/>
                </a:lnTo>
                <a:lnTo>
                  <a:pt x="21312" y="185629"/>
                </a:lnTo>
                <a:lnTo>
                  <a:pt x="22781" y="182808"/>
                </a:lnTo>
                <a:lnTo>
                  <a:pt x="24412" y="177133"/>
                </a:lnTo>
                <a:lnTo>
                  <a:pt x="25800" y="173334"/>
                </a:lnTo>
                <a:lnTo>
                  <a:pt x="27678" y="168896"/>
                </a:lnTo>
                <a:lnTo>
                  <a:pt x="29882" y="164032"/>
                </a:lnTo>
                <a:lnTo>
                  <a:pt x="32304" y="159837"/>
                </a:lnTo>
                <a:lnTo>
                  <a:pt x="34871" y="156088"/>
                </a:lnTo>
                <a:lnTo>
                  <a:pt x="37535" y="152636"/>
                </a:lnTo>
                <a:lnTo>
                  <a:pt x="40263" y="148430"/>
                </a:lnTo>
                <a:lnTo>
                  <a:pt x="43034" y="143721"/>
                </a:lnTo>
                <a:lnTo>
                  <a:pt x="45835" y="138676"/>
                </a:lnTo>
                <a:lnTo>
                  <a:pt x="47702" y="134361"/>
                </a:lnTo>
                <a:lnTo>
                  <a:pt x="48946" y="130532"/>
                </a:lnTo>
                <a:lnTo>
                  <a:pt x="49776" y="127026"/>
                </a:lnTo>
                <a:lnTo>
                  <a:pt x="51281" y="122784"/>
                </a:lnTo>
                <a:lnTo>
                  <a:pt x="53238" y="118051"/>
                </a:lnTo>
                <a:lnTo>
                  <a:pt x="55494" y="112991"/>
                </a:lnTo>
                <a:lnTo>
                  <a:pt x="57951" y="108665"/>
                </a:lnTo>
                <a:lnTo>
                  <a:pt x="60542" y="104828"/>
                </a:lnTo>
                <a:lnTo>
                  <a:pt x="63221" y="101318"/>
                </a:lnTo>
                <a:lnTo>
                  <a:pt x="65960" y="97073"/>
                </a:lnTo>
                <a:lnTo>
                  <a:pt x="68738" y="92338"/>
                </a:lnTo>
                <a:lnTo>
                  <a:pt x="71544" y="87276"/>
                </a:lnTo>
                <a:lnTo>
                  <a:pt x="77200" y="76572"/>
                </a:lnTo>
                <a:lnTo>
                  <a:pt x="80041" y="71050"/>
                </a:lnTo>
                <a:lnTo>
                  <a:pt x="82889" y="66417"/>
                </a:lnTo>
                <a:lnTo>
                  <a:pt x="85739" y="62376"/>
                </a:lnTo>
                <a:lnTo>
                  <a:pt x="88592" y="58729"/>
                </a:lnTo>
                <a:lnTo>
                  <a:pt x="90494" y="54392"/>
                </a:lnTo>
                <a:lnTo>
                  <a:pt x="91762" y="49597"/>
                </a:lnTo>
                <a:lnTo>
                  <a:pt x="92607" y="44495"/>
                </a:lnTo>
                <a:lnTo>
                  <a:pt x="94124" y="40141"/>
                </a:lnTo>
                <a:lnTo>
                  <a:pt x="96086" y="36285"/>
                </a:lnTo>
                <a:lnTo>
                  <a:pt x="98348" y="32763"/>
                </a:lnTo>
                <a:lnTo>
                  <a:pt x="100808" y="29462"/>
                </a:lnTo>
                <a:lnTo>
                  <a:pt x="103400" y="26309"/>
                </a:lnTo>
                <a:lnTo>
                  <a:pt x="106081" y="23254"/>
                </a:lnTo>
                <a:lnTo>
                  <a:pt x="108820" y="20265"/>
                </a:lnTo>
                <a:lnTo>
                  <a:pt x="114405" y="14404"/>
                </a:lnTo>
                <a:lnTo>
                  <a:pt x="116275" y="11508"/>
                </a:lnTo>
                <a:lnTo>
                  <a:pt x="117522" y="8625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95"/>
          <p:cNvSpPr/>
          <p:nvPr/>
        </p:nvSpPr>
        <p:spPr>
          <a:xfrm>
            <a:off x="6680834" y="3343275"/>
            <a:ext cx="102872" cy="180023"/>
          </a:xfrm>
          <a:custGeom>
            <a:avLst/>
            <a:gdLst/>
            <a:ahLst/>
            <a:cxnLst/>
            <a:rect l="0" t="0" r="0" b="0"/>
            <a:pathLst>
              <a:path w="102872" h="180023">
                <a:moveTo>
                  <a:pt x="0" y="180022"/>
                </a:moveTo>
                <a:lnTo>
                  <a:pt x="0" y="175471"/>
                </a:lnTo>
                <a:lnTo>
                  <a:pt x="953" y="173178"/>
                </a:lnTo>
                <a:lnTo>
                  <a:pt x="2541" y="170697"/>
                </a:lnTo>
                <a:lnTo>
                  <a:pt x="7381" y="164422"/>
                </a:lnTo>
                <a:lnTo>
                  <a:pt x="10583" y="161023"/>
                </a:lnTo>
                <a:lnTo>
                  <a:pt x="12771" y="158784"/>
                </a:lnTo>
                <a:lnTo>
                  <a:pt x="14229" y="155386"/>
                </a:lnTo>
                <a:lnTo>
                  <a:pt x="15201" y="151215"/>
                </a:lnTo>
                <a:lnTo>
                  <a:pt x="15850" y="146530"/>
                </a:lnTo>
                <a:lnTo>
                  <a:pt x="17234" y="142454"/>
                </a:lnTo>
                <a:lnTo>
                  <a:pt x="19110" y="138784"/>
                </a:lnTo>
                <a:lnTo>
                  <a:pt x="21312" y="135385"/>
                </a:lnTo>
                <a:lnTo>
                  <a:pt x="23734" y="131214"/>
                </a:lnTo>
                <a:lnTo>
                  <a:pt x="28964" y="121500"/>
                </a:lnTo>
                <a:lnTo>
                  <a:pt x="37263" y="105320"/>
                </a:lnTo>
                <a:lnTo>
                  <a:pt x="40082" y="100693"/>
                </a:lnTo>
                <a:lnTo>
                  <a:pt x="42914" y="96656"/>
                </a:lnTo>
                <a:lnTo>
                  <a:pt x="45755" y="93012"/>
                </a:lnTo>
                <a:lnTo>
                  <a:pt x="47649" y="88678"/>
                </a:lnTo>
                <a:lnTo>
                  <a:pt x="48911" y="83884"/>
                </a:lnTo>
                <a:lnTo>
                  <a:pt x="49752" y="78782"/>
                </a:lnTo>
                <a:lnTo>
                  <a:pt x="51266" y="74429"/>
                </a:lnTo>
                <a:lnTo>
                  <a:pt x="53227" y="70574"/>
                </a:lnTo>
                <a:lnTo>
                  <a:pt x="55488" y="67052"/>
                </a:lnTo>
                <a:lnTo>
                  <a:pt x="57947" y="63751"/>
                </a:lnTo>
                <a:lnTo>
                  <a:pt x="60539" y="60598"/>
                </a:lnTo>
                <a:lnTo>
                  <a:pt x="63220" y="57543"/>
                </a:lnTo>
                <a:lnTo>
                  <a:pt x="65959" y="53602"/>
                </a:lnTo>
                <a:lnTo>
                  <a:pt x="68738" y="49070"/>
                </a:lnTo>
                <a:lnTo>
                  <a:pt x="71543" y="44143"/>
                </a:lnTo>
                <a:lnTo>
                  <a:pt x="73413" y="39906"/>
                </a:lnTo>
                <a:lnTo>
                  <a:pt x="74660" y="36129"/>
                </a:lnTo>
                <a:lnTo>
                  <a:pt x="75491" y="32658"/>
                </a:lnTo>
                <a:lnTo>
                  <a:pt x="76998" y="29392"/>
                </a:lnTo>
                <a:lnTo>
                  <a:pt x="78954" y="26262"/>
                </a:lnTo>
                <a:lnTo>
                  <a:pt x="81212" y="23223"/>
                </a:lnTo>
                <a:lnTo>
                  <a:pt x="83669" y="20244"/>
                </a:lnTo>
                <a:lnTo>
                  <a:pt x="86259" y="17306"/>
                </a:lnTo>
                <a:lnTo>
                  <a:pt x="88939" y="14395"/>
                </a:lnTo>
                <a:lnTo>
                  <a:pt x="90726" y="11502"/>
                </a:lnTo>
                <a:lnTo>
                  <a:pt x="91916" y="8620"/>
                </a:lnTo>
                <a:lnTo>
                  <a:pt x="92710" y="5747"/>
                </a:lnTo>
                <a:lnTo>
                  <a:pt x="94191" y="3831"/>
                </a:lnTo>
                <a:lnTo>
                  <a:pt x="96132" y="2554"/>
                </a:lnTo>
                <a:lnTo>
                  <a:pt x="1028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96"/>
          <p:cNvSpPr/>
          <p:nvPr/>
        </p:nvSpPr>
        <p:spPr>
          <a:xfrm>
            <a:off x="6826567" y="3060382"/>
            <a:ext cx="111443" cy="180024"/>
          </a:xfrm>
          <a:custGeom>
            <a:avLst/>
            <a:gdLst/>
            <a:ahLst/>
            <a:cxnLst/>
            <a:rect l="0" t="0" r="0" b="0"/>
            <a:pathLst>
              <a:path w="111443" h="180024">
                <a:moveTo>
                  <a:pt x="0" y="180023"/>
                </a:moveTo>
                <a:lnTo>
                  <a:pt x="7381" y="172642"/>
                </a:lnTo>
                <a:lnTo>
                  <a:pt x="8043" y="169440"/>
                </a:lnTo>
                <a:lnTo>
                  <a:pt x="8219" y="167252"/>
                </a:lnTo>
                <a:lnTo>
                  <a:pt x="9290" y="164842"/>
                </a:lnTo>
                <a:lnTo>
                  <a:pt x="10955" y="162282"/>
                </a:lnTo>
                <a:lnTo>
                  <a:pt x="13019" y="159623"/>
                </a:lnTo>
                <a:lnTo>
                  <a:pt x="15347" y="156898"/>
                </a:lnTo>
                <a:lnTo>
                  <a:pt x="17851" y="154129"/>
                </a:lnTo>
                <a:lnTo>
                  <a:pt x="20473" y="151330"/>
                </a:lnTo>
                <a:lnTo>
                  <a:pt x="22221" y="148512"/>
                </a:lnTo>
                <a:lnTo>
                  <a:pt x="23387" y="145680"/>
                </a:lnTo>
                <a:lnTo>
                  <a:pt x="24164" y="142840"/>
                </a:lnTo>
                <a:lnTo>
                  <a:pt x="25634" y="139042"/>
                </a:lnTo>
                <a:lnTo>
                  <a:pt x="27567" y="134605"/>
                </a:lnTo>
                <a:lnTo>
                  <a:pt x="29808" y="129742"/>
                </a:lnTo>
                <a:lnTo>
                  <a:pt x="32255" y="125547"/>
                </a:lnTo>
                <a:lnTo>
                  <a:pt x="34838" y="121798"/>
                </a:lnTo>
                <a:lnTo>
                  <a:pt x="37513" y="118346"/>
                </a:lnTo>
                <a:lnTo>
                  <a:pt x="39296" y="115092"/>
                </a:lnTo>
                <a:lnTo>
                  <a:pt x="40485" y="111971"/>
                </a:lnTo>
                <a:lnTo>
                  <a:pt x="41278" y="108937"/>
                </a:lnTo>
                <a:lnTo>
                  <a:pt x="42758" y="105962"/>
                </a:lnTo>
                <a:lnTo>
                  <a:pt x="44698" y="103027"/>
                </a:lnTo>
                <a:lnTo>
                  <a:pt x="46944" y="100117"/>
                </a:lnTo>
                <a:lnTo>
                  <a:pt x="49393" y="97225"/>
                </a:lnTo>
                <a:lnTo>
                  <a:pt x="51979" y="94344"/>
                </a:lnTo>
                <a:lnTo>
                  <a:pt x="54655" y="91471"/>
                </a:lnTo>
                <a:lnTo>
                  <a:pt x="56440" y="88603"/>
                </a:lnTo>
                <a:lnTo>
                  <a:pt x="57629" y="85739"/>
                </a:lnTo>
                <a:lnTo>
                  <a:pt x="58422" y="82877"/>
                </a:lnTo>
                <a:lnTo>
                  <a:pt x="59903" y="80016"/>
                </a:lnTo>
                <a:lnTo>
                  <a:pt x="61843" y="77157"/>
                </a:lnTo>
                <a:lnTo>
                  <a:pt x="64089" y="74298"/>
                </a:lnTo>
                <a:lnTo>
                  <a:pt x="65585" y="71440"/>
                </a:lnTo>
                <a:lnTo>
                  <a:pt x="66584" y="68581"/>
                </a:lnTo>
                <a:lnTo>
                  <a:pt x="67250" y="65723"/>
                </a:lnTo>
                <a:lnTo>
                  <a:pt x="68646" y="62866"/>
                </a:lnTo>
                <a:lnTo>
                  <a:pt x="70529" y="60008"/>
                </a:lnTo>
                <a:lnTo>
                  <a:pt x="72736" y="57150"/>
                </a:lnTo>
                <a:lnTo>
                  <a:pt x="75161" y="54293"/>
                </a:lnTo>
                <a:lnTo>
                  <a:pt x="77730" y="51435"/>
                </a:lnTo>
                <a:lnTo>
                  <a:pt x="80395" y="48578"/>
                </a:lnTo>
                <a:lnTo>
                  <a:pt x="82172" y="45720"/>
                </a:lnTo>
                <a:lnTo>
                  <a:pt x="83356" y="42863"/>
                </a:lnTo>
                <a:lnTo>
                  <a:pt x="84146" y="40005"/>
                </a:lnTo>
                <a:lnTo>
                  <a:pt x="85625" y="37148"/>
                </a:lnTo>
                <a:lnTo>
                  <a:pt x="87563" y="34290"/>
                </a:lnTo>
                <a:lnTo>
                  <a:pt x="89808" y="31432"/>
                </a:lnTo>
                <a:lnTo>
                  <a:pt x="91305" y="28575"/>
                </a:lnTo>
                <a:lnTo>
                  <a:pt x="92302" y="25718"/>
                </a:lnTo>
                <a:lnTo>
                  <a:pt x="92968" y="22860"/>
                </a:lnTo>
                <a:lnTo>
                  <a:pt x="94364" y="20003"/>
                </a:lnTo>
                <a:lnTo>
                  <a:pt x="96246" y="17145"/>
                </a:lnTo>
                <a:lnTo>
                  <a:pt x="101562" y="10266"/>
                </a:lnTo>
                <a:lnTo>
                  <a:pt x="104829" y="6785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97"/>
          <p:cNvSpPr/>
          <p:nvPr/>
        </p:nvSpPr>
        <p:spPr>
          <a:xfrm>
            <a:off x="6972300" y="2760345"/>
            <a:ext cx="102870" cy="188595"/>
          </a:xfrm>
          <a:custGeom>
            <a:avLst/>
            <a:gdLst/>
            <a:ahLst/>
            <a:cxnLst/>
            <a:rect l="0" t="0" r="0" b="0"/>
            <a:pathLst>
              <a:path w="102870" h="188595">
                <a:moveTo>
                  <a:pt x="0" y="188594"/>
                </a:moveTo>
                <a:lnTo>
                  <a:pt x="0" y="175824"/>
                </a:lnTo>
                <a:lnTo>
                  <a:pt x="952" y="174366"/>
                </a:lnTo>
                <a:lnTo>
                  <a:pt x="2540" y="173394"/>
                </a:lnTo>
                <a:lnTo>
                  <a:pt x="4550" y="172746"/>
                </a:lnTo>
                <a:lnTo>
                  <a:pt x="5891" y="171361"/>
                </a:lnTo>
                <a:lnTo>
                  <a:pt x="6784" y="169486"/>
                </a:lnTo>
                <a:lnTo>
                  <a:pt x="7380" y="167283"/>
                </a:lnTo>
                <a:lnTo>
                  <a:pt x="10583" y="162295"/>
                </a:lnTo>
                <a:lnTo>
                  <a:pt x="12770" y="159632"/>
                </a:lnTo>
                <a:lnTo>
                  <a:pt x="14229" y="156903"/>
                </a:lnTo>
                <a:lnTo>
                  <a:pt x="15848" y="151332"/>
                </a:lnTo>
                <a:lnTo>
                  <a:pt x="17233" y="147561"/>
                </a:lnTo>
                <a:lnTo>
                  <a:pt x="19108" y="143141"/>
                </a:lnTo>
                <a:lnTo>
                  <a:pt x="21311" y="138290"/>
                </a:lnTo>
                <a:lnTo>
                  <a:pt x="23732" y="134103"/>
                </a:lnTo>
                <a:lnTo>
                  <a:pt x="26299" y="130359"/>
                </a:lnTo>
                <a:lnTo>
                  <a:pt x="28963" y="126911"/>
                </a:lnTo>
                <a:lnTo>
                  <a:pt x="31691" y="122707"/>
                </a:lnTo>
                <a:lnTo>
                  <a:pt x="34463" y="118000"/>
                </a:lnTo>
                <a:lnTo>
                  <a:pt x="37262" y="112956"/>
                </a:lnTo>
                <a:lnTo>
                  <a:pt x="39129" y="108642"/>
                </a:lnTo>
                <a:lnTo>
                  <a:pt x="40374" y="104813"/>
                </a:lnTo>
                <a:lnTo>
                  <a:pt x="41203" y="101308"/>
                </a:lnTo>
                <a:lnTo>
                  <a:pt x="42709" y="98018"/>
                </a:lnTo>
                <a:lnTo>
                  <a:pt x="44665" y="94873"/>
                </a:lnTo>
                <a:lnTo>
                  <a:pt x="46921" y="91823"/>
                </a:lnTo>
                <a:lnTo>
                  <a:pt x="50331" y="87885"/>
                </a:lnTo>
                <a:lnTo>
                  <a:pt x="54509" y="83355"/>
                </a:lnTo>
                <a:lnTo>
                  <a:pt x="66950" y="70418"/>
                </a:lnTo>
                <a:lnTo>
                  <a:pt x="70351" y="66947"/>
                </a:lnTo>
                <a:lnTo>
                  <a:pt x="73570" y="62729"/>
                </a:lnTo>
                <a:lnTo>
                  <a:pt x="76669" y="58012"/>
                </a:lnTo>
                <a:lnTo>
                  <a:pt x="79688" y="52962"/>
                </a:lnTo>
                <a:lnTo>
                  <a:pt x="81700" y="48643"/>
                </a:lnTo>
                <a:lnTo>
                  <a:pt x="83042" y="44811"/>
                </a:lnTo>
                <a:lnTo>
                  <a:pt x="83936" y="41304"/>
                </a:lnTo>
                <a:lnTo>
                  <a:pt x="85485" y="38013"/>
                </a:lnTo>
                <a:lnTo>
                  <a:pt x="87470" y="34867"/>
                </a:lnTo>
                <a:lnTo>
                  <a:pt x="89745" y="31817"/>
                </a:lnTo>
                <a:lnTo>
                  <a:pt x="91263" y="28831"/>
                </a:lnTo>
                <a:lnTo>
                  <a:pt x="92948" y="22974"/>
                </a:lnTo>
                <a:lnTo>
                  <a:pt x="94350" y="20078"/>
                </a:lnTo>
                <a:lnTo>
                  <a:pt x="96238" y="17195"/>
                </a:lnTo>
                <a:lnTo>
                  <a:pt x="98449" y="14321"/>
                </a:lnTo>
                <a:lnTo>
                  <a:pt x="100905" y="8587"/>
                </a:lnTo>
                <a:lnTo>
                  <a:pt x="10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98"/>
          <p:cNvSpPr/>
          <p:nvPr/>
        </p:nvSpPr>
        <p:spPr>
          <a:xfrm>
            <a:off x="7092315" y="2554605"/>
            <a:ext cx="77153" cy="154306"/>
          </a:xfrm>
          <a:custGeom>
            <a:avLst/>
            <a:gdLst/>
            <a:ahLst/>
            <a:cxnLst/>
            <a:rect l="0" t="0" r="0" b="0"/>
            <a:pathLst>
              <a:path w="77153" h="154306">
                <a:moveTo>
                  <a:pt x="0" y="154305"/>
                </a:moveTo>
                <a:lnTo>
                  <a:pt x="0" y="149754"/>
                </a:lnTo>
                <a:lnTo>
                  <a:pt x="952" y="148413"/>
                </a:lnTo>
                <a:lnTo>
                  <a:pt x="2540" y="147519"/>
                </a:lnTo>
                <a:lnTo>
                  <a:pt x="4551" y="146924"/>
                </a:lnTo>
                <a:lnTo>
                  <a:pt x="5891" y="145574"/>
                </a:lnTo>
                <a:lnTo>
                  <a:pt x="6785" y="143721"/>
                </a:lnTo>
                <a:lnTo>
                  <a:pt x="7381" y="141534"/>
                </a:lnTo>
                <a:lnTo>
                  <a:pt x="8731" y="139123"/>
                </a:lnTo>
                <a:lnTo>
                  <a:pt x="10583" y="136564"/>
                </a:lnTo>
                <a:lnTo>
                  <a:pt x="12770" y="133905"/>
                </a:lnTo>
                <a:lnTo>
                  <a:pt x="14228" y="131180"/>
                </a:lnTo>
                <a:lnTo>
                  <a:pt x="15201" y="128411"/>
                </a:lnTo>
                <a:lnTo>
                  <a:pt x="15848" y="125612"/>
                </a:lnTo>
                <a:lnTo>
                  <a:pt x="17233" y="122794"/>
                </a:lnTo>
                <a:lnTo>
                  <a:pt x="19109" y="119962"/>
                </a:lnTo>
                <a:lnTo>
                  <a:pt x="21311" y="117122"/>
                </a:lnTo>
                <a:lnTo>
                  <a:pt x="22780" y="113324"/>
                </a:lnTo>
                <a:lnTo>
                  <a:pt x="23759" y="108887"/>
                </a:lnTo>
                <a:lnTo>
                  <a:pt x="24411" y="104023"/>
                </a:lnTo>
                <a:lnTo>
                  <a:pt x="25799" y="99829"/>
                </a:lnTo>
                <a:lnTo>
                  <a:pt x="27677" y="96080"/>
                </a:lnTo>
                <a:lnTo>
                  <a:pt x="29882" y="92628"/>
                </a:lnTo>
                <a:lnTo>
                  <a:pt x="32303" y="89375"/>
                </a:lnTo>
                <a:lnTo>
                  <a:pt x="34870" y="86253"/>
                </a:lnTo>
                <a:lnTo>
                  <a:pt x="37534" y="83219"/>
                </a:lnTo>
                <a:lnTo>
                  <a:pt x="40262" y="79292"/>
                </a:lnTo>
                <a:lnTo>
                  <a:pt x="43034" y="74769"/>
                </a:lnTo>
                <a:lnTo>
                  <a:pt x="45834" y="69848"/>
                </a:lnTo>
                <a:lnTo>
                  <a:pt x="47701" y="65615"/>
                </a:lnTo>
                <a:lnTo>
                  <a:pt x="48946" y="61841"/>
                </a:lnTo>
                <a:lnTo>
                  <a:pt x="49776" y="58372"/>
                </a:lnTo>
                <a:lnTo>
                  <a:pt x="51281" y="54154"/>
                </a:lnTo>
                <a:lnTo>
                  <a:pt x="53237" y="49438"/>
                </a:lnTo>
                <a:lnTo>
                  <a:pt x="55494" y="44389"/>
                </a:lnTo>
                <a:lnTo>
                  <a:pt x="57950" y="40070"/>
                </a:lnTo>
                <a:lnTo>
                  <a:pt x="60541" y="36238"/>
                </a:lnTo>
                <a:lnTo>
                  <a:pt x="63221" y="32731"/>
                </a:lnTo>
                <a:lnTo>
                  <a:pt x="65959" y="29441"/>
                </a:lnTo>
                <a:lnTo>
                  <a:pt x="68738" y="26294"/>
                </a:lnTo>
                <a:lnTo>
                  <a:pt x="71543" y="23245"/>
                </a:lnTo>
                <a:lnTo>
                  <a:pt x="73412" y="20259"/>
                </a:lnTo>
                <a:lnTo>
                  <a:pt x="74659" y="17316"/>
                </a:lnTo>
                <a:lnTo>
                  <a:pt x="76659" y="10299"/>
                </a:lnTo>
                <a:lnTo>
                  <a:pt x="76933" y="6800"/>
                </a:lnTo>
                <a:lnTo>
                  <a:pt x="771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99"/>
          <p:cNvSpPr/>
          <p:nvPr/>
        </p:nvSpPr>
        <p:spPr>
          <a:xfrm>
            <a:off x="7186612" y="2348864"/>
            <a:ext cx="77154" cy="120017"/>
          </a:xfrm>
          <a:custGeom>
            <a:avLst/>
            <a:gdLst/>
            <a:ahLst/>
            <a:cxnLst/>
            <a:rect l="0" t="0" r="0" b="0"/>
            <a:pathLst>
              <a:path w="77154" h="120017">
                <a:moveTo>
                  <a:pt x="0" y="120016"/>
                </a:moveTo>
                <a:lnTo>
                  <a:pt x="0" y="108084"/>
                </a:lnTo>
                <a:lnTo>
                  <a:pt x="953" y="106346"/>
                </a:lnTo>
                <a:lnTo>
                  <a:pt x="2540" y="105188"/>
                </a:lnTo>
                <a:lnTo>
                  <a:pt x="4551" y="104415"/>
                </a:lnTo>
                <a:lnTo>
                  <a:pt x="5892" y="102948"/>
                </a:lnTo>
                <a:lnTo>
                  <a:pt x="6785" y="101017"/>
                </a:lnTo>
                <a:lnTo>
                  <a:pt x="7381" y="98777"/>
                </a:lnTo>
                <a:lnTo>
                  <a:pt x="8731" y="96332"/>
                </a:lnTo>
                <a:lnTo>
                  <a:pt x="10583" y="93749"/>
                </a:lnTo>
                <a:lnTo>
                  <a:pt x="12771" y="91075"/>
                </a:lnTo>
                <a:lnTo>
                  <a:pt x="14229" y="88339"/>
                </a:lnTo>
                <a:lnTo>
                  <a:pt x="15201" y="85563"/>
                </a:lnTo>
                <a:lnTo>
                  <a:pt x="15849" y="82760"/>
                </a:lnTo>
                <a:lnTo>
                  <a:pt x="17233" y="79938"/>
                </a:lnTo>
                <a:lnTo>
                  <a:pt x="19109" y="77105"/>
                </a:lnTo>
                <a:lnTo>
                  <a:pt x="21311" y="74264"/>
                </a:lnTo>
                <a:lnTo>
                  <a:pt x="23733" y="70464"/>
                </a:lnTo>
                <a:lnTo>
                  <a:pt x="26299" y="66026"/>
                </a:lnTo>
                <a:lnTo>
                  <a:pt x="28963" y="61163"/>
                </a:lnTo>
                <a:lnTo>
                  <a:pt x="31691" y="56968"/>
                </a:lnTo>
                <a:lnTo>
                  <a:pt x="34463" y="53219"/>
                </a:lnTo>
                <a:lnTo>
                  <a:pt x="37263" y="49767"/>
                </a:lnTo>
                <a:lnTo>
                  <a:pt x="40082" y="46513"/>
                </a:lnTo>
                <a:lnTo>
                  <a:pt x="42914" y="43391"/>
                </a:lnTo>
                <a:lnTo>
                  <a:pt x="48600" y="37383"/>
                </a:lnTo>
                <a:lnTo>
                  <a:pt x="54302" y="31537"/>
                </a:lnTo>
                <a:lnTo>
                  <a:pt x="56204" y="28645"/>
                </a:lnTo>
                <a:lnTo>
                  <a:pt x="57472" y="25764"/>
                </a:lnTo>
                <a:lnTo>
                  <a:pt x="58317" y="22891"/>
                </a:lnTo>
                <a:lnTo>
                  <a:pt x="59834" y="20023"/>
                </a:lnTo>
                <a:lnTo>
                  <a:pt x="61796" y="17159"/>
                </a:lnTo>
                <a:lnTo>
                  <a:pt x="64058" y="14297"/>
                </a:lnTo>
                <a:lnTo>
                  <a:pt x="65565" y="11437"/>
                </a:lnTo>
                <a:lnTo>
                  <a:pt x="66570" y="8577"/>
                </a:lnTo>
                <a:lnTo>
                  <a:pt x="67240" y="5718"/>
                </a:lnTo>
                <a:lnTo>
                  <a:pt x="68639" y="3812"/>
                </a:lnTo>
                <a:lnTo>
                  <a:pt x="70524" y="2542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00"/>
          <p:cNvSpPr/>
          <p:nvPr/>
        </p:nvSpPr>
        <p:spPr>
          <a:xfrm>
            <a:off x="7289482" y="2108835"/>
            <a:ext cx="145734" cy="197168"/>
          </a:xfrm>
          <a:custGeom>
            <a:avLst/>
            <a:gdLst/>
            <a:ahLst/>
            <a:cxnLst/>
            <a:rect l="0" t="0" r="0" b="0"/>
            <a:pathLst>
              <a:path w="145734" h="197168">
                <a:moveTo>
                  <a:pt x="0" y="197167"/>
                </a:moveTo>
                <a:lnTo>
                  <a:pt x="0" y="192616"/>
                </a:lnTo>
                <a:lnTo>
                  <a:pt x="953" y="191275"/>
                </a:lnTo>
                <a:lnTo>
                  <a:pt x="2541" y="190382"/>
                </a:lnTo>
                <a:lnTo>
                  <a:pt x="4551" y="189786"/>
                </a:lnTo>
                <a:lnTo>
                  <a:pt x="5892" y="188436"/>
                </a:lnTo>
                <a:lnTo>
                  <a:pt x="6785" y="186584"/>
                </a:lnTo>
                <a:lnTo>
                  <a:pt x="7381" y="184397"/>
                </a:lnTo>
                <a:lnTo>
                  <a:pt x="10584" y="179426"/>
                </a:lnTo>
                <a:lnTo>
                  <a:pt x="15849" y="173025"/>
                </a:lnTo>
                <a:lnTo>
                  <a:pt x="16569" y="169610"/>
                </a:lnTo>
                <a:lnTo>
                  <a:pt x="16761" y="167365"/>
                </a:lnTo>
                <a:lnTo>
                  <a:pt x="17841" y="164917"/>
                </a:lnTo>
                <a:lnTo>
                  <a:pt x="23913" y="155967"/>
                </a:lnTo>
                <a:lnTo>
                  <a:pt x="26420" y="151603"/>
                </a:lnTo>
                <a:lnTo>
                  <a:pt x="29043" y="146789"/>
                </a:lnTo>
                <a:lnTo>
                  <a:pt x="31744" y="142626"/>
                </a:lnTo>
                <a:lnTo>
                  <a:pt x="34498" y="138899"/>
                </a:lnTo>
                <a:lnTo>
                  <a:pt x="37287" y="135462"/>
                </a:lnTo>
                <a:lnTo>
                  <a:pt x="40098" y="131265"/>
                </a:lnTo>
                <a:lnTo>
                  <a:pt x="42924" y="126562"/>
                </a:lnTo>
                <a:lnTo>
                  <a:pt x="45761" y="121523"/>
                </a:lnTo>
                <a:lnTo>
                  <a:pt x="48605" y="117210"/>
                </a:lnTo>
                <a:lnTo>
                  <a:pt x="51453" y="113382"/>
                </a:lnTo>
                <a:lnTo>
                  <a:pt x="54305" y="109878"/>
                </a:lnTo>
                <a:lnTo>
                  <a:pt x="57158" y="105637"/>
                </a:lnTo>
                <a:lnTo>
                  <a:pt x="60013" y="100904"/>
                </a:lnTo>
                <a:lnTo>
                  <a:pt x="62869" y="95844"/>
                </a:lnTo>
                <a:lnTo>
                  <a:pt x="66678" y="91519"/>
                </a:lnTo>
                <a:lnTo>
                  <a:pt x="71122" y="87682"/>
                </a:lnTo>
                <a:lnTo>
                  <a:pt x="75990" y="84172"/>
                </a:lnTo>
                <a:lnTo>
                  <a:pt x="80187" y="79927"/>
                </a:lnTo>
                <a:lnTo>
                  <a:pt x="83938" y="75192"/>
                </a:lnTo>
                <a:lnTo>
                  <a:pt x="87391" y="70131"/>
                </a:lnTo>
                <a:lnTo>
                  <a:pt x="90646" y="65803"/>
                </a:lnTo>
                <a:lnTo>
                  <a:pt x="93768" y="61966"/>
                </a:lnTo>
                <a:lnTo>
                  <a:pt x="96802" y="58456"/>
                </a:lnTo>
                <a:lnTo>
                  <a:pt x="99777" y="55163"/>
                </a:lnTo>
                <a:lnTo>
                  <a:pt x="109718" y="44670"/>
                </a:lnTo>
                <a:lnTo>
                  <a:pt x="118672" y="35640"/>
                </a:lnTo>
                <a:lnTo>
                  <a:pt x="119120" y="34237"/>
                </a:lnTo>
                <a:lnTo>
                  <a:pt x="119750" y="28665"/>
                </a:lnTo>
                <a:lnTo>
                  <a:pt x="119897" y="27027"/>
                </a:lnTo>
                <a:lnTo>
                  <a:pt x="122503" y="23759"/>
                </a:lnTo>
                <a:lnTo>
                  <a:pt x="128231" y="17532"/>
                </a:lnTo>
                <a:lnTo>
                  <a:pt x="128483" y="12708"/>
                </a:lnTo>
                <a:lnTo>
                  <a:pt x="129469" y="11329"/>
                </a:lnTo>
                <a:lnTo>
                  <a:pt x="131081" y="10410"/>
                </a:lnTo>
                <a:lnTo>
                  <a:pt x="135959" y="8935"/>
                </a:lnTo>
                <a:lnTo>
                  <a:pt x="139166" y="6194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01"/>
          <p:cNvSpPr/>
          <p:nvPr/>
        </p:nvSpPr>
        <p:spPr>
          <a:xfrm>
            <a:off x="5780871" y="1131569"/>
            <a:ext cx="332838" cy="257163"/>
          </a:xfrm>
          <a:custGeom>
            <a:avLst/>
            <a:gdLst/>
            <a:ahLst/>
            <a:cxnLst/>
            <a:rect l="0" t="0" r="0" b="0"/>
            <a:pathLst>
              <a:path w="332838" h="257163">
                <a:moveTo>
                  <a:pt x="214163" y="0"/>
                </a:moveTo>
                <a:lnTo>
                  <a:pt x="131229" y="0"/>
                </a:lnTo>
                <a:lnTo>
                  <a:pt x="126489" y="953"/>
                </a:lnTo>
                <a:lnTo>
                  <a:pt x="118682" y="4551"/>
                </a:lnTo>
                <a:lnTo>
                  <a:pt x="104381" y="11932"/>
                </a:lnTo>
                <a:lnTo>
                  <a:pt x="71184" y="28620"/>
                </a:lnTo>
                <a:lnTo>
                  <a:pt x="66456" y="32415"/>
                </a:lnTo>
                <a:lnTo>
                  <a:pt x="62352" y="36850"/>
                </a:lnTo>
                <a:lnTo>
                  <a:pt x="58664" y="41712"/>
                </a:lnTo>
                <a:lnTo>
                  <a:pt x="54299" y="46858"/>
                </a:lnTo>
                <a:lnTo>
                  <a:pt x="49485" y="52194"/>
                </a:lnTo>
                <a:lnTo>
                  <a:pt x="36147" y="66265"/>
                </a:lnTo>
                <a:lnTo>
                  <a:pt x="32621" y="69894"/>
                </a:lnTo>
                <a:lnTo>
                  <a:pt x="29318" y="75171"/>
                </a:lnTo>
                <a:lnTo>
                  <a:pt x="26163" y="81547"/>
                </a:lnTo>
                <a:lnTo>
                  <a:pt x="23107" y="88655"/>
                </a:lnTo>
                <a:lnTo>
                  <a:pt x="17172" y="101632"/>
                </a:lnTo>
                <a:lnTo>
                  <a:pt x="5601" y="125486"/>
                </a:lnTo>
                <a:lnTo>
                  <a:pt x="3684" y="131282"/>
                </a:lnTo>
                <a:lnTo>
                  <a:pt x="2407" y="137052"/>
                </a:lnTo>
                <a:lnTo>
                  <a:pt x="1555" y="142803"/>
                </a:lnTo>
                <a:lnTo>
                  <a:pt x="987" y="148542"/>
                </a:lnTo>
                <a:lnTo>
                  <a:pt x="608" y="154273"/>
                </a:lnTo>
                <a:lnTo>
                  <a:pt x="356" y="159999"/>
                </a:lnTo>
                <a:lnTo>
                  <a:pt x="76" y="171441"/>
                </a:lnTo>
                <a:lnTo>
                  <a:pt x="0" y="177159"/>
                </a:lnTo>
                <a:lnTo>
                  <a:pt x="903" y="182876"/>
                </a:lnTo>
                <a:lnTo>
                  <a:pt x="2458" y="188593"/>
                </a:lnTo>
                <a:lnTo>
                  <a:pt x="4446" y="194309"/>
                </a:lnTo>
                <a:lnTo>
                  <a:pt x="6724" y="199072"/>
                </a:lnTo>
                <a:lnTo>
                  <a:pt x="11796" y="206904"/>
                </a:lnTo>
                <a:lnTo>
                  <a:pt x="17225" y="213560"/>
                </a:lnTo>
                <a:lnTo>
                  <a:pt x="22813" y="219693"/>
                </a:lnTo>
                <a:lnTo>
                  <a:pt x="28471" y="225594"/>
                </a:lnTo>
                <a:lnTo>
                  <a:pt x="36701" y="231392"/>
                </a:lnTo>
                <a:lnTo>
                  <a:pt x="45757" y="237144"/>
                </a:lnTo>
                <a:lnTo>
                  <a:pt x="52956" y="242875"/>
                </a:lnTo>
                <a:lnTo>
                  <a:pt x="61871" y="248597"/>
                </a:lnTo>
                <a:lnTo>
                  <a:pt x="66915" y="251457"/>
                </a:lnTo>
                <a:lnTo>
                  <a:pt x="72183" y="253363"/>
                </a:lnTo>
                <a:lnTo>
                  <a:pt x="77600" y="254634"/>
                </a:lnTo>
                <a:lnTo>
                  <a:pt x="83116" y="255481"/>
                </a:lnTo>
                <a:lnTo>
                  <a:pt x="88699" y="256046"/>
                </a:lnTo>
                <a:lnTo>
                  <a:pt x="94325" y="256423"/>
                </a:lnTo>
                <a:lnTo>
                  <a:pt x="99982" y="256673"/>
                </a:lnTo>
                <a:lnTo>
                  <a:pt x="111346" y="256952"/>
                </a:lnTo>
                <a:lnTo>
                  <a:pt x="151302" y="257162"/>
                </a:lnTo>
                <a:lnTo>
                  <a:pt x="157015" y="256214"/>
                </a:lnTo>
                <a:lnTo>
                  <a:pt x="162730" y="254630"/>
                </a:lnTo>
                <a:lnTo>
                  <a:pt x="168445" y="252621"/>
                </a:lnTo>
                <a:lnTo>
                  <a:pt x="174159" y="250329"/>
                </a:lnTo>
                <a:lnTo>
                  <a:pt x="179874" y="247849"/>
                </a:lnTo>
                <a:lnTo>
                  <a:pt x="191304" y="242553"/>
                </a:lnTo>
                <a:lnTo>
                  <a:pt x="219879" y="228556"/>
                </a:lnTo>
                <a:lnTo>
                  <a:pt x="225593" y="224761"/>
                </a:lnTo>
                <a:lnTo>
                  <a:pt x="231308" y="220326"/>
                </a:lnTo>
                <a:lnTo>
                  <a:pt x="237024" y="215464"/>
                </a:lnTo>
                <a:lnTo>
                  <a:pt x="243691" y="210318"/>
                </a:lnTo>
                <a:lnTo>
                  <a:pt x="250994" y="204982"/>
                </a:lnTo>
                <a:lnTo>
                  <a:pt x="258719" y="199520"/>
                </a:lnTo>
                <a:lnTo>
                  <a:pt x="265775" y="193974"/>
                </a:lnTo>
                <a:lnTo>
                  <a:pt x="272384" y="188371"/>
                </a:lnTo>
                <a:lnTo>
                  <a:pt x="283854" y="178018"/>
                </a:lnTo>
                <a:lnTo>
                  <a:pt x="292127" y="170242"/>
                </a:lnTo>
                <a:lnTo>
                  <a:pt x="295667" y="165882"/>
                </a:lnTo>
                <a:lnTo>
                  <a:pt x="298979" y="161071"/>
                </a:lnTo>
                <a:lnTo>
                  <a:pt x="302140" y="155958"/>
                </a:lnTo>
                <a:lnTo>
                  <a:pt x="305199" y="151597"/>
                </a:lnTo>
                <a:lnTo>
                  <a:pt x="311139" y="144212"/>
                </a:lnTo>
                <a:lnTo>
                  <a:pt x="314056" y="139956"/>
                </a:lnTo>
                <a:lnTo>
                  <a:pt x="316954" y="135215"/>
                </a:lnTo>
                <a:lnTo>
                  <a:pt x="319838" y="130148"/>
                </a:lnTo>
                <a:lnTo>
                  <a:pt x="321761" y="124866"/>
                </a:lnTo>
                <a:lnTo>
                  <a:pt x="323043" y="119439"/>
                </a:lnTo>
                <a:lnTo>
                  <a:pt x="323897" y="113916"/>
                </a:lnTo>
                <a:lnTo>
                  <a:pt x="325419" y="108329"/>
                </a:lnTo>
                <a:lnTo>
                  <a:pt x="327387" y="102700"/>
                </a:lnTo>
                <a:lnTo>
                  <a:pt x="329650" y="97042"/>
                </a:lnTo>
                <a:lnTo>
                  <a:pt x="331160" y="92317"/>
                </a:lnTo>
                <a:lnTo>
                  <a:pt x="332837" y="84528"/>
                </a:lnTo>
                <a:lnTo>
                  <a:pt x="332331" y="80164"/>
                </a:lnTo>
                <a:lnTo>
                  <a:pt x="331042" y="75351"/>
                </a:lnTo>
                <a:lnTo>
                  <a:pt x="329230" y="70236"/>
                </a:lnTo>
                <a:lnTo>
                  <a:pt x="328022" y="65874"/>
                </a:lnTo>
                <a:lnTo>
                  <a:pt x="326680" y="58488"/>
                </a:lnTo>
                <a:lnTo>
                  <a:pt x="323543" y="52030"/>
                </a:lnTo>
                <a:lnTo>
                  <a:pt x="321373" y="48974"/>
                </a:lnTo>
                <a:lnTo>
                  <a:pt x="313882" y="43039"/>
                </a:lnTo>
                <a:lnTo>
                  <a:pt x="309218" y="40123"/>
                </a:lnTo>
                <a:lnTo>
                  <a:pt x="305156" y="36274"/>
                </a:lnTo>
                <a:lnTo>
                  <a:pt x="301495" y="31803"/>
                </a:lnTo>
                <a:lnTo>
                  <a:pt x="298102" y="26917"/>
                </a:lnTo>
                <a:lnTo>
                  <a:pt x="293935" y="23660"/>
                </a:lnTo>
                <a:lnTo>
                  <a:pt x="289252" y="21488"/>
                </a:lnTo>
                <a:lnTo>
                  <a:pt x="278968" y="18123"/>
                </a:lnTo>
                <a:lnTo>
                  <a:pt x="273559" y="15892"/>
                </a:lnTo>
                <a:lnTo>
                  <a:pt x="263422" y="11826"/>
                </a:lnTo>
                <a:lnTo>
                  <a:pt x="255741" y="10019"/>
                </a:lnTo>
                <a:lnTo>
                  <a:pt x="250454" y="9537"/>
                </a:lnTo>
                <a:lnTo>
                  <a:pt x="244072" y="9216"/>
                </a:lnTo>
                <a:lnTo>
                  <a:pt x="236960" y="9001"/>
                </a:lnTo>
                <a:lnTo>
                  <a:pt x="231267" y="7906"/>
                </a:lnTo>
                <a:lnTo>
                  <a:pt x="222400" y="4149"/>
                </a:lnTo>
                <a:lnTo>
                  <a:pt x="212744" y="1844"/>
                </a:lnTo>
                <a:lnTo>
                  <a:pt x="207503" y="1230"/>
                </a:lnTo>
                <a:lnTo>
                  <a:pt x="202103" y="820"/>
                </a:lnTo>
                <a:lnTo>
                  <a:pt x="196598" y="547"/>
                </a:lnTo>
                <a:lnTo>
                  <a:pt x="182289" y="162"/>
                </a:lnTo>
                <a:lnTo>
                  <a:pt x="1627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02"/>
          <p:cNvSpPr/>
          <p:nvPr/>
        </p:nvSpPr>
        <p:spPr>
          <a:xfrm>
            <a:off x="6295076" y="1131569"/>
            <a:ext cx="247287" cy="231456"/>
          </a:xfrm>
          <a:custGeom>
            <a:avLst/>
            <a:gdLst/>
            <a:ahLst/>
            <a:cxnLst/>
            <a:rect l="0" t="0" r="0" b="0"/>
            <a:pathLst>
              <a:path w="247287" h="231456">
                <a:moveTo>
                  <a:pt x="128583" y="0"/>
                </a:moveTo>
                <a:lnTo>
                  <a:pt x="128583" y="7381"/>
                </a:lnTo>
                <a:lnTo>
                  <a:pt x="129536" y="7779"/>
                </a:lnTo>
                <a:lnTo>
                  <a:pt x="133135" y="8220"/>
                </a:lnTo>
                <a:lnTo>
                  <a:pt x="134475" y="9290"/>
                </a:lnTo>
                <a:lnTo>
                  <a:pt x="135369" y="10956"/>
                </a:lnTo>
                <a:lnTo>
                  <a:pt x="135965" y="13019"/>
                </a:lnTo>
                <a:lnTo>
                  <a:pt x="135409" y="14395"/>
                </a:lnTo>
                <a:lnTo>
                  <a:pt x="134087" y="15312"/>
                </a:lnTo>
                <a:lnTo>
                  <a:pt x="132253" y="15923"/>
                </a:lnTo>
                <a:lnTo>
                  <a:pt x="131029" y="17283"/>
                </a:lnTo>
                <a:lnTo>
                  <a:pt x="130214" y="19142"/>
                </a:lnTo>
                <a:lnTo>
                  <a:pt x="129671" y="21334"/>
                </a:lnTo>
                <a:lnTo>
                  <a:pt x="126527" y="26310"/>
                </a:lnTo>
                <a:lnTo>
                  <a:pt x="124355" y="28970"/>
                </a:lnTo>
                <a:lnTo>
                  <a:pt x="122907" y="31696"/>
                </a:lnTo>
                <a:lnTo>
                  <a:pt x="121298" y="37265"/>
                </a:lnTo>
                <a:lnTo>
                  <a:pt x="118964" y="40083"/>
                </a:lnTo>
                <a:lnTo>
                  <a:pt x="111291" y="45755"/>
                </a:lnTo>
                <a:lnTo>
                  <a:pt x="104071" y="51451"/>
                </a:lnTo>
                <a:lnTo>
                  <a:pt x="96734" y="57157"/>
                </a:lnTo>
                <a:lnTo>
                  <a:pt x="92111" y="60013"/>
                </a:lnTo>
                <a:lnTo>
                  <a:pt x="87123" y="62869"/>
                </a:lnTo>
                <a:lnTo>
                  <a:pt x="76502" y="68582"/>
                </a:lnTo>
                <a:lnTo>
                  <a:pt x="71002" y="71439"/>
                </a:lnTo>
                <a:lnTo>
                  <a:pt x="65431" y="75249"/>
                </a:lnTo>
                <a:lnTo>
                  <a:pt x="59812" y="79693"/>
                </a:lnTo>
                <a:lnTo>
                  <a:pt x="54161" y="84562"/>
                </a:lnTo>
                <a:lnTo>
                  <a:pt x="49441" y="88760"/>
                </a:lnTo>
                <a:lnTo>
                  <a:pt x="41656" y="95964"/>
                </a:lnTo>
                <a:lnTo>
                  <a:pt x="37295" y="98266"/>
                </a:lnTo>
                <a:lnTo>
                  <a:pt x="32482" y="99801"/>
                </a:lnTo>
                <a:lnTo>
                  <a:pt x="27369" y="100824"/>
                </a:lnTo>
                <a:lnTo>
                  <a:pt x="23007" y="102459"/>
                </a:lnTo>
                <a:lnTo>
                  <a:pt x="15620" y="106815"/>
                </a:lnTo>
                <a:lnTo>
                  <a:pt x="9163" y="111926"/>
                </a:lnTo>
                <a:lnTo>
                  <a:pt x="532" y="119542"/>
                </a:lnTo>
                <a:lnTo>
                  <a:pt x="67" y="126738"/>
                </a:lnTo>
                <a:lnTo>
                  <a:pt x="0" y="133031"/>
                </a:lnTo>
                <a:lnTo>
                  <a:pt x="952" y="134407"/>
                </a:lnTo>
                <a:lnTo>
                  <a:pt x="2538" y="135325"/>
                </a:lnTo>
                <a:lnTo>
                  <a:pt x="4548" y="135937"/>
                </a:lnTo>
                <a:lnTo>
                  <a:pt x="9322" y="139157"/>
                </a:lnTo>
                <a:lnTo>
                  <a:pt x="11928" y="141349"/>
                </a:lnTo>
                <a:lnTo>
                  <a:pt x="14618" y="142810"/>
                </a:lnTo>
                <a:lnTo>
                  <a:pt x="20147" y="144434"/>
                </a:lnTo>
                <a:lnTo>
                  <a:pt x="25780" y="145156"/>
                </a:lnTo>
                <a:lnTo>
                  <a:pt x="28615" y="145348"/>
                </a:lnTo>
                <a:lnTo>
                  <a:pt x="32410" y="146429"/>
                </a:lnTo>
                <a:lnTo>
                  <a:pt x="36846" y="148102"/>
                </a:lnTo>
                <a:lnTo>
                  <a:pt x="41707" y="150170"/>
                </a:lnTo>
                <a:lnTo>
                  <a:pt x="46854" y="151548"/>
                </a:lnTo>
                <a:lnTo>
                  <a:pt x="52190" y="152467"/>
                </a:lnTo>
                <a:lnTo>
                  <a:pt x="57652" y="153080"/>
                </a:lnTo>
                <a:lnTo>
                  <a:pt x="62246" y="153489"/>
                </a:lnTo>
                <a:lnTo>
                  <a:pt x="69890" y="153942"/>
                </a:lnTo>
                <a:lnTo>
                  <a:pt x="75167" y="155016"/>
                </a:lnTo>
                <a:lnTo>
                  <a:pt x="81542" y="156684"/>
                </a:lnTo>
                <a:lnTo>
                  <a:pt x="88651" y="158749"/>
                </a:lnTo>
                <a:lnTo>
                  <a:pt x="95294" y="161078"/>
                </a:lnTo>
                <a:lnTo>
                  <a:pt x="101628" y="163583"/>
                </a:lnTo>
                <a:lnTo>
                  <a:pt x="107756" y="166205"/>
                </a:lnTo>
                <a:lnTo>
                  <a:pt x="112793" y="168906"/>
                </a:lnTo>
                <a:lnTo>
                  <a:pt x="117105" y="171659"/>
                </a:lnTo>
                <a:lnTo>
                  <a:pt x="120931" y="174447"/>
                </a:lnTo>
                <a:lnTo>
                  <a:pt x="126339" y="177258"/>
                </a:lnTo>
                <a:lnTo>
                  <a:pt x="132802" y="180085"/>
                </a:lnTo>
                <a:lnTo>
                  <a:pt x="139969" y="182922"/>
                </a:lnTo>
                <a:lnTo>
                  <a:pt x="145699" y="185765"/>
                </a:lnTo>
                <a:lnTo>
                  <a:pt x="150471" y="188614"/>
                </a:lnTo>
                <a:lnTo>
                  <a:pt x="154605" y="191465"/>
                </a:lnTo>
                <a:lnTo>
                  <a:pt x="159266" y="194319"/>
                </a:lnTo>
                <a:lnTo>
                  <a:pt x="164279" y="197174"/>
                </a:lnTo>
                <a:lnTo>
                  <a:pt x="174928" y="202885"/>
                </a:lnTo>
                <a:lnTo>
                  <a:pt x="186011" y="208599"/>
                </a:lnTo>
                <a:lnTo>
                  <a:pt x="190681" y="210504"/>
                </a:lnTo>
                <a:lnTo>
                  <a:pt x="194747" y="211774"/>
                </a:lnTo>
                <a:lnTo>
                  <a:pt x="198410" y="212620"/>
                </a:lnTo>
                <a:lnTo>
                  <a:pt x="202757" y="214137"/>
                </a:lnTo>
                <a:lnTo>
                  <a:pt x="207560" y="216101"/>
                </a:lnTo>
                <a:lnTo>
                  <a:pt x="212667" y="218362"/>
                </a:lnTo>
                <a:lnTo>
                  <a:pt x="217024" y="219870"/>
                </a:lnTo>
                <a:lnTo>
                  <a:pt x="224405" y="221545"/>
                </a:lnTo>
                <a:lnTo>
                  <a:pt x="226755" y="222945"/>
                </a:lnTo>
                <a:lnTo>
                  <a:pt x="228321" y="224830"/>
                </a:lnTo>
                <a:lnTo>
                  <a:pt x="229366" y="227039"/>
                </a:lnTo>
                <a:lnTo>
                  <a:pt x="231014" y="228512"/>
                </a:lnTo>
                <a:lnTo>
                  <a:pt x="233065" y="229494"/>
                </a:lnTo>
                <a:lnTo>
                  <a:pt x="238652" y="231070"/>
                </a:lnTo>
                <a:lnTo>
                  <a:pt x="245646" y="231381"/>
                </a:lnTo>
                <a:lnTo>
                  <a:pt x="247286" y="231424"/>
                </a:lnTo>
                <a:lnTo>
                  <a:pt x="241103" y="231455"/>
                </a:lnTo>
                <a:lnTo>
                  <a:pt x="240744" y="230504"/>
                </a:lnTo>
                <a:lnTo>
                  <a:pt x="240168" y="224673"/>
                </a:lnTo>
                <a:lnTo>
                  <a:pt x="240026" y="2228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03"/>
          <p:cNvSpPr/>
          <p:nvPr/>
        </p:nvSpPr>
        <p:spPr>
          <a:xfrm>
            <a:off x="6740842" y="1038568"/>
            <a:ext cx="170822" cy="230163"/>
          </a:xfrm>
          <a:custGeom>
            <a:avLst/>
            <a:gdLst/>
            <a:ahLst/>
            <a:cxnLst/>
            <a:rect l="0" t="0" r="0" b="0"/>
            <a:pathLst>
              <a:path w="170822" h="230163">
                <a:moveTo>
                  <a:pt x="0" y="15849"/>
                </a:moveTo>
                <a:lnTo>
                  <a:pt x="12770" y="15849"/>
                </a:lnTo>
                <a:lnTo>
                  <a:pt x="16133" y="14897"/>
                </a:lnTo>
                <a:lnTo>
                  <a:pt x="20280" y="13309"/>
                </a:lnTo>
                <a:lnTo>
                  <a:pt x="24951" y="11298"/>
                </a:lnTo>
                <a:lnTo>
                  <a:pt x="29969" y="9958"/>
                </a:lnTo>
                <a:lnTo>
                  <a:pt x="35219" y="9064"/>
                </a:lnTo>
                <a:lnTo>
                  <a:pt x="40625" y="8468"/>
                </a:lnTo>
                <a:lnTo>
                  <a:pt x="46133" y="7118"/>
                </a:lnTo>
                <a:lnTo>
                  <a:pt x="51710" y="5266"/>
                </a:lnTo>
                <a:lnTo>
                  <a:pt x="57334" y="3079"/>
                </a:lnTo>
                <a:lnTo>
                  <a:pt x="63940" y="1621"/>
                </a:lnTo>
                <a:lnTo>
                  <a:pt x="71202" y="648"/>
                </a:lnTo>
                <a:lnTo>
                  <a:pt x="78901" y="0"/>
                </a:lnTo>
                <a:lnTo>
                  <a:pt x="85938" y="521"/>
                </a:lnTo>
                <a:lnTo>
                  <a:pt x="92534" y="1820"/>
                </a:lnTo>
                <a:lnTo>
                  <a:pt x="98837" y="3639"/>
                </a:lnTo>
                <a:lnTo>
                  <a:pt x="105896" y="4851"/>
                </a:lnTo>
                <a:lnTo>
                  <a:pt x="113460" y="5660"/>
                </a:lnTo>
                <a:lnTo>
                  <a:pt x="121360" y="6199"/>
                </a:lnTo>
                <a:lnTo>
                  <a:pt x="127579" y="7510"/>
                </a:lnTo>
                <a:lnTo>
                  <a:pt x="132678" y="9337"/>
                </a:lnTo>
                <a:lnTo>
                  <a:pt x="152255" y="19114"/>
                </a:lnTo>
                <a:lnTo>
                  <a:pt x="156749" y="21835"/>
                </a:lnTo>
                <a:lnTo>
                  <a:pt x="160697" y="24602"/>
                </a:lnTo>
                <a:lnTo>
                  <a:pt x="164281" y="27400"/>
                </a:lnTo>
                <a:lnTo>
                  <a:pt x="166670" y="31169"/>
                </a:lnTo>
                <a:lnTo>
                  <a:pt x="168264" y="35588"/>
                </a:lnTo>
                <a:lnTo>
                  <a:pt x="169326" y="40438"/>
                </a:lnTo>
                <a:lnTo>
                  <a:pt x="170034" y="45577"/>
                </a:lnTo>
                <a:lnTo>
                  <a:pt x="170506" y="50908"/>
                </a:lnTo>
                <a:lnTo>
                  <a:pt x="170821" y="56366"/>
                </a:lnTo>
                <a:lnTo>
                  <a:pt x="170078" y="61911"/>
                </a:lnTo>
                <a:lnTo>
                  <a:pt x="168630" y="67512"/>
                </a:lnTo>
                <a:lnTo>
                  <a:pt x="166713" y="73151"/>
                </a:lnTo>
                <a:lnTo>
                  <a:pt x="163529" y="78815"/>
                </a:lnTo>
                <a:lnTo>
                  <a:pt x="159502" y="84496"/>
                </a:lnTo>
                <a:lnTo>
                  <a:pt x="154912" y="90189"/>
                </a:lnTo>
                <a:lnTo>
                  <a:pt x="150900" y="95889"/>
                </a:lnTo>
                <a:lnTo>
                  <a:pt x="147273" y="101594"/>
                </a:lnTo>
                <a:lnTo>
                  <a:pt x="143902" y="107302"/>
                </a:lnTo>
                <a:lnTo>
                  <a:pt x="139749" y="113013"/>
                </a:lnTo>
                <a:lnTo>
                  <a:pt x="135077" y="118725"/>
                </a:lnTo>
                <a:lnTo>
                  <a:pt x="130056" y="124438"/>
                </a:lnTo>
                <a:lnTo>
                  <a:pt x="124804" y="130152"/>
                </a:lnTo>
                <a:lnTo>
                  <a:pt x="109263" y="146342"/>
                </a:lnTo>
                <a:lnTo>
                  <a:pt x="101584" y="154174"/>
                </a:lnTo>
                <a:lnTo>
                  <a:pt x="98203" y="158548"/>
                </a:lnTo>
                <a:lnTo>
                  <a:pt x="94996" y="163369"/>
                </a:lnTo>
                <a:lnTo>
                  <a:pt x="91906" y="168488"/>
                </a:lnTo>
                <a:lnTo>
                  <a:pt x="88893" y="172853"/>
                </a:lnTo>
                <a:lnTo>
                  <a:pt x="85932" y="176716"/>
                </a:lnTo>
                <a:lnTo>
                  <a:pt x="83005" y="180244"/>
                </a:lnTo>
                <a:lnTo>
                  <a:pt x="80102" y="184501"/>
                </a:lnTo>
                <a:lnTo>
                  <a:pt x="77213" y="189243"/>
                </a:lnTo>
                <a:lnTo>
                  <a:pt x="74336" y="194310"/>
                </a:lnTo>
                <a:lnTo>
                  <a:pt x="73369" y="198641"/>
                </a:lnTo>
                <a:lnTo>
                  <a:pt x="73678" y="202480"/>
                </a:lnTo>
                <a:lnTo>
                  <a:pt x="76466" y="210935"/>
                </a:lnTo>
                <a:lnTo>
                  <a:pt x="81500" y="216951"/>
                </a:lnTo>
                <a:lnTo>
                  <a:pt x="84473" y="220215"/>
                </a:lnTo>
                <a:lnTo>
                  <a:pt x="86796" y="221625"/>
                </a:lnTo>
                <a:lnTo>
                  <a:pt x="90249" y="223518"/>
                </a:lnTo>
                <a:lnTo>
                  <a:pt x="100377" y="228849"/>
                </a:lnTo>
                <a:lnTo>
                  <a:pt x="103113" y="229287"/>
                </a:lnTo>
                <a:lnTo>
                  <a:pt x="106843" y="229578"/>
                </a:lnTo>
                <a:lnTo>
                  <a:pt x="111233" y="229773"/>
                </a:lnTo>
                <a:lnTo>
                  <a:pt x="121192" y="229989"/>
                </a:lnTo>
                <a:lnTo>
                  <a:pt x="154305" y="230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04"/>
          <p:cNvSpPr/>
          <p:nvPr/>
        </p:nvSpPr>
        <p:spPr>
          <a:xfrm>
            <a:off x="7023734" y="1174432"/>
            <a:ext cx="34292" cy="17146"/>
          </a:xfrm>
          <a:custGeom>
            <a:avLst/>
            <a:gdLst/>
            <a:ahLst/>
            <a:cxnLst/>
            <a:rect l="0" t="0" r="0" b="0"/>
            <a:pathLst>
              <a:path w="34292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2541" y="9102"/>
                </a:lnTo>
                <a:lnTo>
                  <a:pt x="4551" y="8926"/>
                </a:lnTo>
                <a:lnTo>
                  <a:pt x="6845" y="7855"/>
                </a:lnTo>
                <a:lnTo>
                  <a:pt x="9326" y="6190"/>
                </a:lnTo>
                <a:lnTo>
                  <a:pt x="11932" y="4126"/>
                </a:lnTo>
                <a:lnTo>
                  <a:pt x="14623" y="2751"/>
                </a:lnTo>
                <a:lnTo>
                  <a:pt x="17368" y="1834"/>
                </a:lnTo>
                <a:lnTo>
                  <a:pt x="20152" y="1223"/>
                </a:lnTo>
                <a:lnTo>
                  <a:pt x="22959" y="815"/>
                </a:lnTo>
                <a:lnTo>
                  <a:pt x="25785" y="543"/>
                </a:lnTo>
                <a:lnTo>
                  <a:pt x="3429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05"/>
          <p:cNvSpPr/>
          <p:nvPr/>
        </p:nvSpPr>
        <p:spPr>
          <a:xfrm>
            <a:off x="7152439" y="1011659"/>
            <a:ext cx="162717" cy="205238"/>
          </a:xfrm>
          <a:custGeom>
            <a:avLst/>
            <a:gdLst/>
            <a:ahLst/>
            <a:cxnLst/>
            <a:rect l="0" t="0" r="0" b="0"/>
            <a:pathLst>
              <a:path w="162717" h="205238">
                <a:moveTo>
                  <a:pt x="34173" y="8468"/>
                </a:moveTo>
                <a:lnTo>
                  <a:pt x="34173" y="0"/>
                </a:lnTo>
                <a:lnTo>
                  <a:pt x="34173" y="11836"/>
                </a:lnTo>
                <a:lnTo>
                  <a:pt x="33221" y="14524"/>
                </a:lnTo>
                <a:lnTo>
                  <a:pt x="29622" y="20049"/>
                </a:lnTo>
                <a:lnTo>
                  <a:pt x="28282" y="23809"/>
                </a:lnTo>
                <a:lnTo>
                  <a:pt x="27388" y="28220"/>
                </a:lnTo>
                <a:lnTo>
                  <a:pt x="26792" y="33066"/>
                </a:lnTo>
                <a:lnTo>
                  <a:pt x="25443" y="38202"/>
                </a:lnTo>
                <a:lnTo>
                  <a:pt x="23590" y="43531"/>
                </a:lnTo>
                <a:lnTo>
                  <a:pt x="21403" y="48988"/>
                </a:lnTo>
                <a:lnTo>
                  <a:pt x="18993" y="54531"/>
                </a:lnTo>
                <a:lnTo>
                  <a:pt x="13773" y="65771"/>
                </a:lnTo>
                <a:lnTo>
                  <a:pt x="12001" y="71435"/>
                </a:lnTo>
                <a:lnTo>
                  <a:pt x="10819" y="77116"/>
                </a:lnTo>
                <a:lnTo>
                  <a:pt x="10032" y="82808"/>
                </a:lnTo>
                <a:lnTo>
                  <a:pt x="8554" y="88508"/>
                </a:lnTo>
                <a:lnTo>
                  <a:pt x="6616" y="94213"/>
                </a:lnTo>
                <a:lnTo>
                  <a:pt x="4371" y="99921"/>
                </a:lnTo>
                <a:lnTo>
                  <a:pt x="2876" y="105632"/>
                </a:lnTo>
                <a:lnTo>
                  <a:pt x="1878" y="111344"/>
                </a:lnTo>
                <a:lnTo>
                  <a:pt x="1213" y="117057"/>
                </a:lnTo>
                <a:lnTo>
                  <a:pt x="770" y="122771"/>
                </a:lnTo>
                <a:lnTo>
                  <a:pt x="474" y="128485"/>
                </a:lnTo>
                <a:lnTo>
                  <a:pt x="58" y="143089"/>
                </a:lnTo>
                <a:lnTo>
                  <a:pt x="0" y="146793"/>
                </a:lnTo>
                <a:lnTo>
                  <a:pt x="914" y="151167"/>
                </a:lnTo>
                <a:lnTo>
                  <a:pt x="2475" y="155988"/>
                </a:lnTo>
                <a:lnTo>
                  <a:pt x="4469" y="161107"/>
                </a:lnTo>
                <a:lnTo>
                  <a:pt x="6751" y="165472"/>
                </a:lnTo>
                <a:lnTo>
                  <a:pt x="9223" y="169335"/>
                </a:lnTo>
                <a:lnTo>
                  <a:pt x="11825" y="172863"/>
                </a:lnTo>
                <a:lnTo>
                  <a:pt x="14512" y="176167"/>
                </a:lnTo>
                <a:lnTo>
                  <a:pt x="17255" y="179322"/>
                </a:lnTo>
                <a:lnTo>
                  <a:pt x="20037" y="182378"/>
                </a:lnTo>
                <a:lnTo>
                  <a:pt x="25668" y="188314"/>
                </a:lnTo>
                <a:lnTo>
                  <a:pt x="28504" y="191230"/>
                </a:lnTo>
                <a:lnTo>
                  <a:pt x="31345" y="193175"/>
                </a:lnTo>
                <a:lnTo>
                  <a:pt x="34193" y="194471"/>
                </a:lnTo>
                <a:lnTo>
                  <a:pt x="37044" y="195335"/>
                </a:lnTo>
                <a:lnTo>
                  <a:pt x="39897" y="196863"/>
                </a:lnTo>
                <a:lnTo>
                  <a:pt x="42752" y="198835"/>
                </a:lnTo>
                <a:lnTo>
                  <a:pt x="45607" y="201102"/>
                </a:lnTo>
                <a:lnTo>
                  <a:pt x="49416" y="202613"/>
                </a:lnTo>
                <a:lnTo>
                  <a:pt x="53860" y="203621"/>
                </a:lnTo>
                <a:lnTo>
                  <a:pt x="58728" y="204292"/>
                </a:lnTo>
                <a:lnTo>
                  <a:pt x="62926" y="204740"/>
                </a:lnTo>
                <a:lnTo>
                  <a:pt x="66676" y="205039"/>
                </a:lnTo>
                <a:lnTo>
                  <a:pt x="70130" y="205237"/>
                </a:lnTo>
                <a:lnTo>
                  <a:pt x="73384" y="204418"/>
                </a:lnTo>
                <a:lnTo>
                  <a:pt x="76506" y="202919"/>
                </a:lnTo>
                <a:lnTo>
                  <a:pt x="79540" y="200967"/>
                </a:lnTo>
                <a:lnTo>
                  <a:pt x="83468" y="199665"/>
                </a:lnTo>
                <a:lnTo>
                  <a:pt x="87991" y="198798"/>
                </a:lnTo>
                <a:lnTo>
                  <a:pt x="92912" y="198220"/>
                </a:lnTo>
                <a:lnTo>
                  <a:pt x="97144" y="196882"/>
                </a:lnTo>
                <a:lnTo>
                  <a:pt x="100919" y="195037"/>
                </a:lnTo>
                <a:lnTo>
                  <a:pt x="104388" y="192855"/>
                </a:lnTo>
                <a:lnTo>
                  <a:pt x="107653" y="190448"/>
                </a:lnTo>
                <a:lnTo>
                  <a:pt x="110782" y="187890"/>
                </a:lnTo>
                <a:lnTo>
                  <a:pt x="113821" y="185233"/>
                </a:lnTo>
                <a:lnTo>
                  <a:pt x="117752" y="182509"/>
                </a:lnTo>
                <a:lnTo>
                  <a:pt x="122277" y="179740"/>
                </a:lnTo>
                <a:lnTo>
                  <a:pt x="127199" y="176942"/>
                </a:lnTo>
                <a:lnTo>
                  <a:pt x="131433" y="173171"/>
                </a:lnTo>
                <a:lnTo>
                  <a:pt x="135208" y="168753"/>
                </a:lnTo>
                <a:lnTo>
                  <a:pt x="138677" y="163902"/>
                </a:lnTo>
                <a:lnTo>
                  <a:pt x="141942" y="159716"/>
                </a:lnTo>
                <a:lnTo>
                  <a:pt x="145072" y="155972"/>
                </a:lnTo>
                <a:lnTo>
                  <a:pt x="148110" y="152524"/>
                </a:lnTo>
                <a:lnTo>
                  <a:pt x="151089" y="148321"/>
                </a:lnTo>
                <a:lnTo>
                  <a:pt x="154027" y="143613"/>
                </a:lnTo>
                <a:lnTo>
                  <a:pt x="156938" y="138570"/>
                </a:lnTo>
                <a:lnTo>
                  <a:pt x="158879" y="133302"/>
                </a:lnTo>
                <a:lnTo>
                  <a:pt x="160173" y="127886"/>
                </a:lnTo>
                <a:lnTo>
                  <a:pt x="161036" y="122370"/>
                </a:lnTo>
                <a:lnTo>
                  <a:pt x="161610" y="116788"/>
                </a:lnTo>
                <a:lnTo>
                  <a:pt x="161994" y="111161"/>
                </a:lnTo>
                <a:lnTo>
                  <a:pt x="162420" y="100782"/>
                </a:lnTo>
                <a:lnTo>
                  <a:pt x="162609" y="92994"/>
                </a:lnTo>
                <a:lnTo>
                  <a:pt x="162716" y="78704"/>
                </a:lnTo>
                <a:lnTo>
                  <a:pt x="160826" y="73389"/>
                </a:lnTo>
                <a:lnTo>
                  <a:pt x="157661" y="67941"/>
                </a:lnTo>
                <a:lnTo>
                  <a:pt x="153646" y="62404"/>
                </a:lnTo>
                <a:lnTo>
                  <a:pt x="149064" y="57761"/>
                </a:lnTo>
                <a:lnTo>
                  <a:pt x="144104" y="53712"/>
                </a:lnTo>
                <a:lnTo>
                  <a:pt x="138893" y="50061"/>
                </a:lnTo>
                <a:lnTo>
                  <a:pt x="134466" y="46674"/>
                </a:lnTo>
                <a:lnTo>
                  <a:pt x="130563" y="43464"/>
                </a:lnTo>
                <a:lnTo>
                  <a:pt x="127008" y="40371"/>
                </a:lnTo>
                <a:lnTo>
                  <a:pt x="121781" y="37357"/>
                </a:lnTo>
                <a:lnTo>
                  <a:pt x="115438" y="34395"/>
                </a:lnTo>
                <a:lnTo>
                  <a:pt x="108352" y="31467"/>
                </a:lnTo>
                <a:lnTo>
                  <a:pt x="101723" y="28563"/>
                </a:lnTo>
                <a:lnTo>
                  <a:pt x="89278" y="22797"/>
                </a:lnTo>
                <a:lnTo>
                  <a:pt x="83292" y="20878"/>
                </a:lnTo>
                <a:lnTo>
                  <a:pt x="77397" y="19599"/>
                </a:lnTo>
                <a:lnTo>
                  <a:pt x="71561" y="18746"/>
                </a:lnTo>
                <a:lnTo>
                  <a:pt x="65766" y="17225"/>
                </a:lnTo>
                <a:lnTo>
                  <a:pt x="59998" y="15259"/>
                </a:lnTo>
                <a:lnTo>
                  <a:pt x="54247" y="12995"/>
                </a:lnTo>
                <a:lnTo>
                  <a:pt x="48509" y="11486"/>
                </a:lnTo>
                <a:lnTo>
                  <a:pt x="42777" y="10480"/>
                </a:lnTo>
                <a:lnTo>
                  <a:pt x="37052" y="9809"/>
                </a:lnTo>
                <a:lnTo>
                  <a:pt x="32282" y="9362"/>
                </a:lnTo>
                <a:lnTo>
                  <a:pt x="28150" y="9064"/>
                </a:lnTo>
                <a:lnTo>
                  <a:pt x="17028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06"/>
          <p:cNvSpPr/>
          <p:nvPr/>
        </p:nvSpPr>
        <p:spPr>
          <a:xfrm>
            <a:off x="7443787" y="1097280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0"/>
                </a:moveTo>
                <a:lnTo>
                  <a:pt x="4551" y="4550"/>
                </a:lnTo>
                <a:lnTo>
                  <a:pt x="8749" y="5891"/>
                </a:lnTo>
                <a:lnTo>
                  <a:pt x="14405" y="6785"/>
                </a:lnTo>
                <a:lnTo>
                  <a:pt x="21034" y="7380"/>
                </a:lnTo>
                <a:lnTo>
                  <a:pt x="27358" y="7778"/>
                </a:lnTo>
                <a:lnTo>
                  <a:pt x="39463" y="8219"/>
                </a:lnTo>
                <a:lnTo>
                  <a:pt x="69602" y="8502"/>
                </a:lnTo>
                <a:lnTo>
                  <a:pt x="166558" y="8571"/>
                </a:lnTo>
                <a:lnTo>
                  <a:pt x="172951" y="9524"/>
                </a:lnTo>
                <a:lnTo>
                  <a:pt x="179119" y="11112"/>
                </a:lnTo>
                <a:lnTo>
                  <a:pt x="185135" y="13123"/>
                </a:lnTo>
                <a:lnTo>
                  <a:pt x="191050" y="14463"/>
                </a:lnTo>
                <a:lnTo>
                  <a:pt x="196900" y="15357"/>
                </a:lnTo>
                <a:lnTo>
                  <a:pt x="202704" y="15953"/>
                </a:lnTo>
                <a:lnTo>
                  <a:pt x="207526" y="16350"/>
                </a:lnTo>
                <a:lnTo>
                  <a:pt x="211693" y="16615"/>
                </a:lnTo>
                <a:lnTo>
                  <a:pt x="222231" y="17113"/>
                </a:lnTo>
                <a:lnTo>
                  <a:pt x="23145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07"/>
          <p:cNvSpPr/>
          <p:nvPr/>
        </p:nvSpPr>
        <p:spPr>
          <a:xfrm>
            <a:off x="7504986" y="1020127"/>
            <a:ext cx="41672" cy="197168"/>
          </a:xfrm>
          <a:custGeom>
            <a:avLst/>
            <a:gdLst/>
            <a:ahLst/>
            <a:cxnLst/>
            <a:rect l="0" t="0" r="0" b="0"/>
            <a:pathLst>
              <a:path w="41672" h="197168">
                <a:moveTo>
                  <a:pt x="7381" y="0"/>
                </a:moveTo>
                <a:lnTo>
                  <a:pt x="2830" y="0"/>
                </a:lnTo>
                <a:lnTo>
                  <a:pt x="1489" y="953"/>
                </a:lnTo>
                <a:lnTo>
                  <a:pt x="596" y="2540"/>
                </a:lnTo>
                <a:lnTo>
                  <a:pt x="0" y="4551"/>
                </a:lnTo>
                <a:lnTo>
                  <a:pt x="555" y="5891"/>
                </a:lnTo>
                <a:lnTo>
                  <a:pt x="1879" y="6785"/>
                </a:lnTo>
                <a:lnTo>
                  <a:pt x="6294" y="8220"/>
                </a:lnTo>
                <a:lnTo>
                  <a:pt x="6657" y="9290"/>
                </a:lnTo>
                <a:lnTo>
                  <a:pt x="7060" y="13019"/>
                </a:lnTo>
                <a:lnTo>
                  <a:pt x="8118" y="16299"/>
                </a:lnTo>
                <a:lnTo>
                  <a:pt x="9778" y="20391"/>
                </a:lnTo>
                <a:lnTo>
                  <a:pt x="11837" y="25024"/>
                </a:lnTo>
                <a:lnTo>
                  <a:pt x="16664" y="35252"/>
                </a:lnTo>
                <a:lnTo>
                  <a:pt x="19285" y="40646"/>
                </a:lnTo>
                <a:lnTo>
                  <a:pt x="21032" y="45195"/>
                </a:lnTo>
                <a:lnTo>
                  <a:pt x="22197" y="49180"/>
                </a:lnTo>
                <a:lnTo>
                  <a:pt x="22973" y="52789"/>
                </a:lnTo>
                <a:lnTo>
                  <a:pt x="23491" y="58053"/>
                </a:lnTo>
                <a:lnTo>
                  <a:pt x="23836" y="64419"/>
                </a:lnTo>
                <a:lnTo>
                  <a:pt x="24066" y="71521"/>
                </a:lnTo>
                <a:lnTo>
                  <a:pt x="25172" y="78161"/>
                </a:lnTo>
                <a:lnTo>
                  <a:pt x="26862" y="84492"/>
                </a:lnTo>
                <a:lnTo>
                  <a:pt x="28940" y="90618"/>
                </a:lnTo>
                <a:lnTo>
                  <a:pt x="31279" y="96607"/>
                </a:lnTo>
                <a:lnTo>
                  <a:pt x="33791" y="102505"/>
                </a:lnTo>
                <a:lnTo>
                  <a:pt x="36418" y="108342"/>
                </a:lnTo>
                <a:lnTo>
                  <a:pt x="38169" y="114138"/>
                </a:lnTo>
                <a:lnTo>
                  <a:pt x="39337" y="119907"/>
                </a:lnTo>
                <a:lnTo>
                  <a:pt x="40114" y="125658"/>
                </a:lnTo>
                <a:lnTo>
                  <a:pt x="40634" y="131397"/>
                </a:lnTo>
                <a:lnTo>
                  <a:pt x="40979" y="137128"/>
                </a:lnTo>
                <a:lnTo>
                  <a:pt x="41364" y="148576"/>
                </a:lnTo>
                <a:lnTo>
                  <a:pt x="41644" y="176035"/>
                </a:lnTo>
                <a:lnTo>
                  <a:pt x="41671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08"/>
          <p:cNvSpPr/>
          <p:nvPr/>
        </p:nvSpPr>
        <p:spPr>
          <a:xfrm>
            <a:off x="7735252" y="985837"/>
            <a:ext cx="230878" cy="257176"/>
          </a:xfrm>
          <a:custGeom>
            <a:avLst/>
            <a:gdLst/>
            <a:ahLst/>
            <a:cxnLst/>
            <a:rect l="0" t="0" r="0" b="0"/>
            <a:pathLst>
              <a:path w="230878" h="257176">
                <a:moveTo>
                  <a:pt x="0" y="0"/>
                </a:moveTo>
                <a:lnTo>
                  <a:pt x="44563" y="0"/>
                </a:lnTo>
                <a:lnTo>
                  <a:pt x="48759" y="953"/>
                </a:lnTo>
                <a:lnTo>
                  <a:pt x="53461" y="2540"/>
                </a:lnTo>
                <a:lnTo>
                  <a:pt x="58500" y="4551"/>
                </a:lnTo>
                <a:lnTo>
                  <a:pt x="64718" y="5891"/>
                </a:lnTo>
                <a:lnTo>
                  <a:pt x="71721" y="6785"/>
                </a:lnTo>
                <a:lnTo>
                  <a:pt x="79246" y="7381"/>
                </a:lnTo>
                <a:lnTo>
                  <a:pt x="85216" y="8731"/>
                </a:lnTo>
                <a:lnTo>
                  <a:pt x="90148" y="10583"/>
                </a:lnTo>
                <a:lnTo>
                  <a:pt x="94388" y="12770"/>
                </a:lnTo>
                <a:lnTo>
                  <a:pt x="100073" y="15181"/>
                </a:lnTo>
                <a:lnTo>
                  <a:pt x="106721" y="17741"/>
                </a:lnTo>
                <a:lnTo>
                  <a:pt x="114010" y="20400"/>
                </a:lnTo>
                <a:lnTo>
                  <a:pt x="119822" y="23125"/>
                </a:lnTo>
                <a:lnTo>
                  <a:pt x="124648" y="25894"/>
                </a:lnTo>
                <a:lnTo>
                  <a:pt x="128819" y="28693"/>
                </a:lnTo>
                <a:lnTo>
                  <a:pt x="135993" y="34342"/>
                </a:lnTo>
                <a:lnTo>
                  <a:pt x="139239" y="37182"/>
                </a:lnTo>
                <a:lnTo>
                  <a:pt x="141403" y="40028"/>
                </a:lnTo>
                <a:lnTo>
                  <a:pt x="143809" y="45730"/>
                </a:lnTo>
                <a:lnTo>
                  <a:pt x="143498" y="49537"/>
                </a:lnTo>
                <a:lnTo>
                  <a:pt x="142338" y="53980"/>
                </a:lnTo>
                <a:lnTo>
                  <a:pt x="140611" y="58846"/>
                </a:lnTo>
                <a:lnTo>
                  <a:pt x="136155" y="66794"/>
                </a:lnTo>
                <a:lnTo>
                  <a:pt x="133632" y="70247"/>
                </a:lnTo>
                <a:lnTo>
                  <a:pt x="130045" y="73501"/>
                </a:lnTo>
                <a:lnTo>
                  <a:pt x="125750" y="76623"/>
                </a:lnTo>
                <a:lnTo>
                  <a:pt x="120980" y="79657"/>
                </a:lnTo>
                <a:lnTo>
                  <a:pt x="115896" y="83585"/>
                </a:lnTo>
                <a:lnTo>
                  <a:pt x="110602" y="88108"/>
                </a:lnTo>
                <a:lnTo>
                  <a:pt x="105167" y="93029"/>
                </a:lnTo>
                <a:lnTo>
                  <a:pt x="98686" y="97262"/>
                </a:lnTo>
                <a:lnTo>
                  <a:pt x="91509" y="101036"/>
                </a:lnTo>
                <a:lnTo>
                  <a:pt x="83866" y="104505"/>
                </a:lnTo>
                <a:lnTo>
                  <a:pt x="77818" y="107770"/>
                </a:lnTo>
                <a:lnTo>
                  <a:pt x="72834" y="110899"/>
                </a:lnTo>
                <a:lnTo>
                  <a:pt x="68559" y="113938"/>
                </a:lnTo>
                <a:lnTo>
                  <a:pt x="64756" y="115964"/>
                </a:lnTo>
                <a:lnTo>
                  <a:pt x="57990" y="118214"/>
                </a:lnTo>
                <a:lnTo>
                  <a:pt x="55805" y="119767"/>
                </a:lnTo>
                <a:lnTo>
                  <a:pt x="54349" y="121755"/>
                </a:lnTo>
                <a:lnTo>
                  <a:pt x="52730" y="126503"/>
                </a:lnTo>
                <a:lnTo>
                  <a:pt x="51819" y="133579"/>
                </a:lnTo>
                <a:lnTo>
                  <a:pt x="51606" y="135568"/>
                </a:lnTo>
                <a:lnTo>
                  <a:pt x="52502" y="136099"/>
                </a:lnTo>
                <a:lnTo>
                  <a:pt x="56036" y="136688"/>
                </a:lnTo>
                <a:lnTo>
                  <a:pt x="59265" y="136846"/>
                </a:lnTo>
                <a:lnTo>
                  <a:pt x="67932" y="137020"/>
                </a:lnTo>
                <a:lnTo>
                  <a:pt x="83522" y="137119"/>
                </a:lnTo>
                <a:lnTo>
                  <a:pt x="89971" y="138085"/>
                </a:lnTo>
                <a:lnTo>
                  <a:pt x="97128" y="139682"/>
                </a:lnTo>
                <a:lnTo>
                  <a:pt x="104758" y="141699"/>
                </a:lnTo>
                <a:lnTo>
                  <a:pt x="112701" y="143996"/>
                </a:lnTo>
                <a:lnTo>
                  <a:pt x="129147" y="149088"/>
                </a:lnTo>
                <a:lnTo>
                  <a:pt x="137533" y="150827"/>
                </a:lnTo>
                <a:lnTo>
                  <a:pt x="145982" y="151986"/>
                </a:lnTo>
                <a:lnTo>
                  <a:pt x="154471" y="152759"/>
                </a:lnTo>
                <a:lnTo>
                  <a:pt x="162035" y="154227"/>
                </a:lnTo>
                <a:lnTo>
                  <a:pt x="168984" y="156158"/>
                </a:lnTo>
                <a:lnTo>
                  <a:pt x="198374" y="166101"/>
                </a:lnTo>
                <a:lnTo>
                  <a:pt x="204639" y="168836"/>
                </a:lnTo>
                <a:lnTo>
                  <a:pt x="209769" y="171613"/>
                </a:lnTo>
                <a:lnTo>
                  <a:pt x="214141" y="174416"/>
                </a:lnTo>
                <a:lnTo>
                  <a:pt x="218009" y="176285"/>
                </a:lnTo>
                <a:lnTo>
                  <a:pt x="224845" y="178361"/>
                </a:lnTo>
                <a:lnTo>
                  <a:pt x="227050" y="179868"/>
                </a:lnTo>
                <a:lnTo>
                  <a:pt x="228519" y="181824"/>
                </a:lnTo>
                <a:lnTo>
                  <a:pt x="229499" y="184081"/>
                </a:lnTo>
                <a:lnTo>
                  <a:pt x="230587" y="191669"/>
                </a:lnTo>
                <a:lnTo>
                  <a:pt x="230877" y="196359"/>
                </a:lnTo>
                <a:lnTo>
                  <a:pt x="230118" y="200439"/>
                </a:lnTo>
                <a:lnTo>
                  <a:pt x="226735" y="207511"/>
                </a:lnTo>
                <a:lnTo>
                  <a:pt x="223546" y="210731"/>
                </a:lnTo>
                <a:lnTo>
                  <a:pt x="219516" y="213830"/>
                </a:lnTo>
                <a:lnTo>
                  <a:pt x="214923" y="216848"/>
                </a:lnTo>
                <a:lnTo>
                  <a:pt x="209005" y="219813"/>
                </a:lnTo>
                <a:lnTo>
                  <a:pt x="202202" y="222742"/>
                </a:lnTo>
                <a:lnTo>
                  <a:pt x="194809" y="225647"/>
                </a:lnTo>
                <a:lnTo>
                  <a:pt x="187975" y="228537"/>
                </a:lnTo>
                <a:lnTo>
                  <a:pt x="175302" y="234287"/>
                </a:lnTo>
                <a:lnTo>
                  <a:pt x="168303" y="236201"/>
                </a:lnTo>
                <a:lnTo>
                  <a:pt x="160779" y="237477"/>
                </a:lnTo>
                <a:lnTo>
                  <a:pt x="152907" y="238328"/>
                </a:lnTo>
                <a:lnTo>
                  <a:pt x="144800" y="239848"/>
                </a:lnTo>
                <a:lnTo>
                  <a:pt x="136538" y="241814"/>
                </a:lnTo>
                <a:lnTo>
                  <a:pt x="128173" y="244077"/>
                </a:lnTo>
                <a:lnTo>
                  <a:pt x="120691" y="245585"/>
                </a:lnTo>
                <a:lnTo>
                  <a:pt x="113799" y="246591"/>
                </a:lnTo>
                <a:lnTo>
                  <a:pt x="107298" y="247261"/>
                </a:lnTo>
                <a:lnTo>
                  <a:pt x="100107" y="248661"/>
                </a:lnTo>
                <a:lnTo>
                  <a:pt x="92456" y="250547"/>
                </a:lnTo>
                <a:lnTo>
                  <a:pt x="84497" y="252756"/>
                </a:lnTo>
                <a:lnTo>
                  <a:pt x="77286" y="254229"/>
                </a:lnTo>
                <a:lnTo>
                  <a:pt x="70575" y="255211"/>
                </a:lnTo>
                <a:lnTo>
                  <a:pt x="64195" y="255866"/>
                </a:lnTo>
                <a:lnTo>
                  <a:pt x="58989" y="256302"/>
                </a:lnTo>
                <a:lnTo>
                  <a:pt x="54566" y="256593"/>
                </a:lnTo>
                <a:lnTo>
                  <a:pt x="42863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09"/>
          <p:cNvSpPr/>
          <p:nvPr/>
        </p:nvSpPr>
        <p:spPr>
          <a:xfrm>
            <a:off x="5996373" y="1534477"/>
            <a:ext cx="212823" cy="196663"/>
          </a:xfrm>
          <a:custGeom>
            <a:avLst/>
            <a:gdLst/>
            <a:ahLst/>
            <a:cxnLst/>
            <a:rect l="0" t="0" r="0" b="0"/>
            <a:pathLst>
              <a:path w="212823" h="196663">
                <a:moveTo>
                  <a:pt x="84386" y="8573"/>
                </a:moveTo>
                <a:lnTo>
                  <a:pt x="79836" y="8573"/>
                </a:lnTo>
                <a:lnTo>
                  <a:pt x="78495" y="9525"/>
                </a:lnTo>
                <a:lnTo>
                  <a:pt x="77601" y="11113"/>
                </a:lnTo>
                <a:lnTo>
                  <a:pt x="77005" y="13123"/>
                </a:lnTo>
                <a:lnTo>
                  <a:pt x="75656" y="14464"/>
                </a:lnTo>
                <a:lnTo>
                  <a:pt x="73804" y="15358"/>
                </a:lnTo>
                <a:lnTo>
                  <a:pt x="71616" y="15953"/>
                </a:lnTo>
                <a:lnTo>
                  <a:pt x="66646" y="19155"/>
                </a:lnTo>
                <a:lnTo>
                  <a:pt x="61261" y="23753"/>
                </a:lnTo>
                <a:lnTo>
                  <a:pt x="55694" y="28972"/>
                </a:lnTo>
                <a:lnTo>
                  <a:pt x="51923" y="31697"/>
                </a:lnTo>
                <a:lnTo>
                  <a:pt x="47504" y="34466"/>
                </a:lnTo>
                <a:lnTo>
                  <a:pt x="42653" y="37265"/>
                </a:lnTo>
                <a:lnTo>
                  <a:pt x="39420" y="41036"/>
                </a:lnTo>
                <a:lnTo>
                  <a:pt x="37263" y="45455"/>
                </a:lnTo>
                <a:lnTo>
                  <a:pt x="35826" y="50306"/>
                </a:lnTo>
                <a:lnTo>
                  <a:pt x="33915" y="55445"/>
                </a:lnTo>
                <a:lnTo>
                  <a:pt x="31689" y="60776"/>
                </a:lnTo>
                <a:lnTo>
                  <a:pt x="29252" y="66235"/>
                </a:lnTo>
                <a:lnTo>
                  <a:pt x="24005" y="77380"/>
                </a:lnTo>
                <a:lnTo>
                  <a:pt x="12875" y="100057"/>
                </a:lnTo>
                <a:lnTo>
                  <a:pt x="10995" y="105758"/>
                </a:lnTo>
                <a:lnTo>
                  <a:pt x="9741" y="111463"/>
                </a:lnTo>
                <a:lnTo>
                  <a:pt x="8906" y="117171"/>
                </a:lnTo>
                <a:lnTo>
                  <a:pt x="7396" y="122881"/>
                </a:lnTo>
                <a:lnTo>
                  <a:pt x="5437" y="128593"/>
                </a:lnTo>
                <a:lnTo>
                  <a:pt x="3179" y="134306"/>
                </a:lnTo>
                <a:lnTo>
                  <a:pt x="1673" y="140020"/>
                </a:lnTo>
                <a:lnTo>
                  <a:pt x="669" y="145734"/>
                </a:lnTo>
                <a:lnTo>
                  <a:pt x="0" y="151449"/>
                </a:lnTo>
                <a:lnTo>
                  <a:pt x="506" y="156211"/>
                </a:lnTo>
                <a:lnTo>
                  <a:pt x="1797" y="160338"/>
                </a:lnTo>
                <a:lnTo>
                  <a:pt x="3609" y="164042"/>
                </a:lnTo>
                <a:lnTo>
                  <a:pt x="4817" y="167464"/>
                </a:lnTo>
                <a:lnTo>
                  <a:pt x="5623" y="170698"/>
                </a:lnTo>
                <a:lnTo>
                  <a:pt x="6160" y="173806"/>
                </a:lnTo>
                <a:lnTo>
                  <a:pt x="9296" y="179800"/>
                </a:lnTo>
                <a:lnTo>
                  <a:pt x="11467" y="182731"/>
                </a:lnTo>
                <a:lnTo>
                  <a:pt x="14818" y="185638"/>
                </a:lnTo>
                <a:lnTo>
                  <a:pt x="18958" y="188529"/>
                </a:lnTo>
                <a:lnTo>
                  <a:pt x="23622" y="191409"/>
                </a:lnTo>
                <a:lnTo>
                  <a:pt x="27685" y="193328"/>
                </a:lnTo>
                <a:lnTo>
                  <a:pt x="31345" y="194608"/>
                </a:lnTo>
                <a:lnTo>
                  <a:pt x="34738" y="195461"/>
                </a:lnTo>
                <a:lnTo>
                  <a:pt x="38905" y="196030"/>
                </a:lnTo>
                <a:lnTo>
                  <a:pt x="43588" y="196409"/>
                </a:lnTo>
                <a:lnTo>
                  <a:pt x="48615" y="196662"/>
                </a:lnTo>
                <a:lnTo>
                  <a:pt x="52919" y="195878"/>
                </a:lnTo>
                <a:lnTo>
                  <a:pt x="56741" y="194403"/>
                </a:lnTo>
                <a:lnTo>
                  <a:pt x="60241" y="192467"/>
                </a:lnTo>
                <a:lnTo>
                  <a:pt x="64479" y="191176"/>
                </a:lnTo>
                <a:lnTo>
                  <a:pt x="69211" y="190316"/>
                </a:lnTo>
                <a:lnTo>
                  <a:pt x="74269" y="189742"/>
                </a:lnTo>
                <a:lnTo>
                  <a:pt x="79547" y="188407"/>
                </a:lnTo>
                <a:lnTo>
                  <a:pt x="84970" y="186565"/>
                </a:lnTo>
                <a:lnTo>
                  <a:pt x="90490" y="184384"/>
                </a:lnTo>
                <a:lnTo>
                  <a:pt x="96076" y="181978"/>
                </a:lnTo>
                <a:lnTo>
                  <a:pt x="107362" y="176764"/>
                </a:lnTo>
                <a:lnTo>
                  <a:pt x="124426" y="168474"/>
                </a:lnTo>
                <a:lnTo>
                  <a:pt x="130129" y="164703"/>
                </a:lnTo>
                <a:lnTo>
                  <a:pt x="135837" y="160285"/>
                </a:lnTo>
                <a:lnTo>
                  <a:pt x="141546" y="155434"/>
                </a:lnTo>
                <a:lnTo>
                  <a:pt x="147258" y="150295"/>
                </a:lnTo>
                <a:lnTo>
                  <a:pt x="158685" y="139505"/>
                </a:lnTo>
                <a:lnTo>
                  <a:pt x="164399" y="134914"/>
                </a:lnTo>
                <a:lnTo>
                  <a:pt x="170113" y="130900"/>
                </a:lnTo>
                <a:lnTo>
                  <a:pt x="175828" y="127272"/>
                </a:lnTo>
                <a:lnTo>
                  <a:pt x="180590" y="122948"/>
                </a:lnTo>
                <a:lnTo>
                  <a:pt x="184717" y="118160"/>
                </a:lnTo>
                <a:lnTo>
                  <a:pt x="188421" y="113063"/>
                </a:lnTo>
                <a:lnTo>
                  <a:pt x="191843" y="108713"/>
                </a:lnTo>
                <a:lnTo>
                  <a:pt x="195076" y="104860"/>
                </a:lnTo>
                <a:lnTo>
                  <a:pt x="198185" y="101340"/>
                </a:lnTo>
                <a:lnTo>
                  <a:pt x="201210" y="97087"/>
                </a:lnTo>
                <a:lnTo>
                  <a:pt x="204179" y="92347"/>
                </a:lnTo>
                <a:lnTo>
                  <a:pt x="207111" y="87282"/>
                </a:lnTo>
                <a:lnTo>
                  <a:pt x="209065" y="82953"/>
                </a:lnTo>
                <a:lnTo>
                  <a:pt x="210368" y="79115"/>
                </a:lnTo>
                <a:lnTo>
                  <a:pt x="211237" y="75603"/>
                </a:lnTo>
                <a:lnTo>
                  <a:pt x="211816" y="71357"/>
                </a:lnTo>
                <a:lnTo>
                  <a:pt x="212202" y="66621"/>
                </a:lnTo>
                <a:lnTo>
                  <a:pt x="212631" y="57232"/>
                </a:lnTo>
                <a:lnTo>
                  <a:pt x="212822" y="49884"/>
                </a:lnTo>
                <a:lnTo>
                  <a:pt x="211920" y="46591"/>
                </a:lnTo>
                <a:lnTo>
                  <a:pt x="210366" y="43443"/>
                </a:lnTo>
                <a:lnTo>
                  <a:pt x="206100" y="37406"/>
                </a:lnTo>
                <a:lnTo>
                  <a:pt x="201029" y="31547"/>
                </a:lnTo>
                <a:lnTo>
                  <a:pt x="197391" y="28652"/>
                </a:lnTo>
                <a:lnTo>
                  <a:pt x="193060" y="25769"/>
                </a:lnTo>
                <a:lnTo>
                  <a:pt x="188268" y="22894"/>
                </a:lnTo>
                <a:lnTo>
                  <a:pt x="184121" y="20978"/>
                </a:lnTo>
                <a:lnTo>
                  <a:pt x="180404" y="19700"/>
                </a:lnTo>
                <a:lnTo>
                  <a:pt x="176973" y="18849"/>
                </a:lnTo>
                <a:lnTo>
                  <a:pt x="172781" y="17328"/>
                </a:lnTo>
                <a:lnTo>
                  <a:pt x="168081" y="15362"/>
                </a:lnTo>
                <a:lnTo>
                  <a:pt x="163043" y="13099"/>
                </a:lnTo>
                <a:lnTo>
                  <a:pt x="157779" y="11590"/>
                </a:lnTo>
                <a:lnTo>
                  <a:pt x="152365" y="10584"/>
                </a:lnTo>
                <a:lnTo>
                  <a:pt x="146850" y="9914"/>
                </a:lnTo>
                <a:lnTo>
                  <a:pt x="142222" y="9467"/>
                </a:lnTo>
                <a:lnTo>
                  <a:pt x="138183" y="9169"/>
                </a:lnTo>
                <a:lnTo>
                  <a:pt x="134539" y="8970"/>
                </a:lnTo>
                <a:lnTo>
                  <a:pt x="127949" y="8749"/>
                </a:lnTo>
                <a:lnTo>
                  <a:pt x="116344" y="8625"/>
                </a:lnTo>
                <a:lnTo>
                  <a:pt x="104457" y="8583"/>
                </a:lnTo>
                <a:lnTo>
                  <a:pt x="102530" y="7627"/>
                </a:lnTo>
                <a:lnTo>
                  <a:pt x="100292" y="6037"/>
                </a:lnTo>
                <a:lnTo>
                  <a:pt x="929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10"/>
          <p:cNvSpPr/>
          <p:nvPr/>
        </p:nvSpPr>
        <p:spPr>
          <a:xfrm>
            <a:off x="6320803" y="1517332"/>
            <a:ext cx="222873" cy="162879"/>
          </a:xfrm>
          <a:custGeom>
            <a:avLst/>
            <a:gdLst/>
            <a:ahLst/>
            <a:cxnLst/>
            <a:rect l="0" t="0" r="0" b="0"/>
            <a:pathLst>
              <a:path w="222873" h="162879">
                <a:moveTo>
                  <a:pt x="94284" y="0"/>
                </a:moveTo>
                <a:lnTo>
                  <a:pt x="94284" y="4551"/>
                </a:lnTo>
                <a:lnTo>
                  <a:pt x="93332" y="6844"/>
                </a:lnTo>
                <a:lnTo>
                  <a:pt x="89734" y="11932"/>
                </a:lnTo>
                <a:lnTo>
                  <a:pt x="87440" y="14622"/>
                </a:lnTo>
                <a:lnTo>
                  <a:pt x="84959" y="17368"/>
                </a:lnTo>
                <a:lnTo>
                  <a:pt x="82353" y="20151"/>
                </a:lnTo>
                <a:lnTo>
                  <a:pt x="58284" y="44542"/>
                </a:lnTo>
                <a:lnTo>
                  <a:pt x="5809" y="97048"/>
                </a:lnTo>
                <a:lnTo>
                  <a:pt x="3868" y="99941"/>
                </a:lnTo>
                <a:lnTo>
                  <a:pt x="2574" y="102822"/>
                </a:lnTo>
                <a:lnTo>
                  <a:pt x="498" y="109740"/>
                </a:lnTo>
                <a:lnTo>
                  <a:pt x="214" y="113226"/>
                </a:lnTo>
                <a:lnTo>
                  <a:pt x="0" y="119618"/>
                </a:lnTo>
                <a:lnTo>
                  <a:pt x="4541" y="124448"/>
                </a:lnTo>
                <a:lnTo>
                  <a:pt x="6833" y="125828"/>
                </a:lnTo>
                <a:lnTo>
                  <a:pt x="11920" y="127361"/>
                </a:lnTo>
                <a:lnTo>
                  <a:pt x="15562" y="127770"/>
                </a:lnTo>
                <a:lnTo>
                  <a:pt x="19895" y="128042"/>
                </a:lnTo>
                <a:lnTo>
                  <a:pt x="29790" y="128345"/>
                </a:lnTo>
                <a:lnTo>
                  <a:pt x="68639" y="128573"/>
                </a:lnTo>
                <a:lnTo>
                  <a:pt x="74330" y="128578"/>
                </a:lnTo>
                <a:lnTo>
                  <a:pt x="80029" y="129534"/>
                </a:lnTo>
                <a:lnTo>
                  <a:pt x="85733" y="131123"/>
                </a:lnTo>
                <a:lnTo>
                  <a:pt x="91441" y="133136"/>
                </a:lnTo>
                <a:lnTo>
                  <a:pt x="97151" y="134477"/>
                </a:lnTo>
                <a:lnTo>
                  <a:pt x="102863" y="135371"/>
                </a:lnTo>
                <a:lnTo>
                  <a:pt x="108576" y="135968"/>
                </a:lnTo>
                <a:lnTo>
                  <a:pt x="114289" y="136365"/>
                </a:lnTo>
                <a:lnTo>
                  <a:pt x="120004" y="136630"/>
                </a:lnTo>
                <a:lnTo>
                  <a:pt x="125718" y="136807"/>
                </a:lnTo>
                <a:lnTo>
                  <a:pt x="130480" y="137877"/>
                </a:lnTo>
                <a:lnTo>
                  <a:pt x="134607" y="139543"/>
                </a:lnTo>
                <a:lnTo>
                  <a:pt x="138311" y="141606"/>
                </a:lnTo>
                <a:lnTo>
                  <a:pt x="142685" y="142982"/>
                </a:lnTo>
                <a:lnTo>
                  <a:pt x="147507" y="143899"/>
                </a:lnTo>
                <a:lnTo>
                  <a:pt x="152626" y="144510"/>
                </a:lnTo>
                <a:lnTo>
                  <a:pt x="156991" y="144917"/>
                </a:lnTo>
                <a:lnTo>
                  <a:pt x="160854" y="145189"/>
                </a:lnTo>
                <a:lnTo>
                  <a:pt x="164381" y="145370"/>
                </a:lnTo>
                <a:lnTo>
                  <a:pt x="167685" y="146444"/>
                </a:lnTo>
                <a:lnTo>
                  <a:pt x="173897" y="150176"/>
                </a:lnTo>
                <a:lnTo>
                  <a:pt x="179833" y="152470"/>
                </a:lnTo>
                <a:lnTo>
                  <a:pt x="182749" y="153082"/>
                </a:lnTo>
                <a:lnTo>
                  <a:pt x="188529" y="156301"/>
                </a:lnTo>
                <a:lnTo>
                  <a:pt x="191404" y="158494"/>
                </a:lnTo>
                <a:lnTo>
                  <a:pt x="197139" y="160929"/>
                </a:lnTo>
                <a:lnTo>
                  <a:pt x="202863" y="162012"/>
                </a:lnTo>
                <a:lnTo>
                  <a:pt x="208581" y="162493"/>
                </a:lnTo>
                <a:lnTo>
                  <a:pt x="214298" y="162707"/>
                </a:lnTo>
                <a:lnTo>
                  <a:pt x="222872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11"/>
          <p:cNvSpPr/>
          <p:nvPr/>
        </p:nvSpPr>
        <p:spPr>
          <a:xfrm>
            <a:off x="6620827" y="1440190"/>
            <a:ext cx="265479" cy="239903"/>
          </a:xfrm>
          <a:custGeom>
            <a:avLst/>
            <a:gdLst/>
            <a:ahLst/>
            <a:cxnLst/>
            <a:rect l="0" t="0" r="0" b="0"/>
            <a:pathLst>
              <a:path w="265479" h="239903">
                <a:moveTo>
                  <a:pt x="0" y="25707"/>
                </a:moveTo>
                <a:lnTo>
                  <a:pt x="4551" y="21156"/>
                </a:lnTo>
                <a:lnTo>
                  <a:pt x="6844" y="19816"/>
                </a:lnTo>
                <a:lnTo>
                  <a:pt x="14622" y="16976"/>
                </a:lnTo>
                <a:lnTo>
                  <a:pt x="20152" y="12937"/>
                </a:lnTo>
                <a:lnTo>
                  <a:pt x="23912" y="11479"/>
                </a:lnTo>
                <a:lnTo>
                  <a:pt x="28324" y="10506"/>
                </a:lnTo>
                <a:lnTo>
                  <a:pt x="33170" y="9858"/>
                </a:lnTo>
                <a:lnTo>
                  <a:pt x="38306" y="8474"/>
                </a:lnTo>
                <a:lnTo>
                  <a:pt x="43635" y="6598"/>
                </a:lnTo>
                <a:lnTo>
                  <a:pt x="49093" y="4395"/>
                </a:lnTo>
                <a:lnTo>
                  <a:pt x="55588" y="2927"/>
                </a:lnTo>
                <a:lnTo>
                  <a:pt x="62776" y="1948"/>
                </a:lnTo>
                <a:lnTo>
                  <a:pt x="70426" y="1295"/>
                </a:lnTo>
                <a:lnTo>
                  <a:pt x="77431" y="860"/>
                </a:lnTo>
                <a:lnTo>
                  <a:pt x="90294" y="376"/>
                </a:lnTo>
                <a:lnTo>
                  <a:pt x="108245" y="104"/>
                </a:lnTo>
                <a:lnTo>
                  <a:pt x="138294" y="0"/>
                </a:lnTo>
                <a:lnTo>
                  <a:pt x="141726" y="949"/>
                </a:lnTo>
                <a:lnTo>
                  <a:pt x="148079" y="4543"/>
                </a:lnTo>
                <a:lnTo>
                  <a:pt x="154078" y="9316"/>
                </a:lnTo>
                <a:lnTo>
                  <a:pt x="157012" y="11922"/>
                </a:lnTo>
                <a:lnTo>
                  <a:pt x="158967" y="14612"/>
                </a:lnTo>
                <a:lnTo>
                  <a:pt x="161139" y="20141"/>
                </a:lnTo>
                <a:lnTo>
                  <a:pt x="160766" y="23901"/>
                </a:lnTo>
                <a:lnTo>
                  <a:pt x="159565" y="28313"/>
                </a:lnTo>
                <a:lnTo>
                  <a:pt x="157811" y="33160"/>
                </a:lnTo>
                <a:lnTo>
                  <a:pt x="155691" y="37343"/>
                </a:lnTo>
                <a:lnTo>
                  <a:pt x="150793" y="44531"/>
                </a:lnTo>
                <a:lnTo>
                  <a:pt x="147201" y="48734"/>
                </a:lnTo>
                <a:lnTo>
                  <a:pt x="142902" y="53441"/>
                </a:lnTo>
                <a:lnTo>
                  <a:pt x="130289" y="66627"/>
                </a:lnTo>
                <a:lnTo>
                  <a:pt x="122676" y="73421"/>
                </a:lnTo>
                <a:lnTo>
                  <a:pt x="117979" y="76566"/>
                </a:lnTo>
                <a:lnTo>
                  <a:pt x="112943" y="79616"/>
                </a:lnTo>
                <a:lnTo>
                  <a:pt x="107680" y="82601"/>
                </a:lnTo>
                <a:lnTo>
                  <a:pt x="96753" y="88458"/>
                </a:lnTo>
                <a:lnTo>
                  <a:pt x="92125" y="91354"/>
                </a:lnTo>
                <a:lnTo>
                  <a:pt x="84442" y="97111"/>
                </a:lnTo>
                <a:lnTo>
                  <a:pt x="77852" y="100305"/>
                </a:lnTo>
                <a:lnTo>
                  <a:pt x="71748" y="101724"/>
                </a:lnTo>
                <a:lnTo>
                  <a:pt x="63909" y="102523"/>
                </a:lnTo>
                <a:lnTo>
                  <a:pt x="60160" y="102846"/>
                </a:lnTo>
                <a:lnTo>
                  <a:pt x="183233" y="102860"/>
                </a:lnTo>
                <a:lnTo>
                  <a:pt x="190736" y="103812"/>
                </a:lnTo>
                <a:lnTo>
                  <a:pt x="198594" y="105400"/>
                </a:lnTo>
                <a:lnTo>
                  <a:pt x="206691" y="107410"/>
                </a:lnTo>
                <a:lnTo>
                  <a:pt x="213994" y="109703"/>
                </a:lnTo>
                <a:lnTo>
                  <a:pt x="220768" y="112185"/>
                </a:lnTo>
                <a:lnTo>
                  <a:pt x="227189" y="114791"/>
                </a:lnTo>
                <a:lnTo>
                  <a:pt x="232422" y="117482"/>
                </a:lnTo>
                <a:lnTo>
                  <a:pt x="236863" y="120228"/>
                </a:lnTo>
                <a:lnTo>
                  <a:pt x="240776" y="123011"/>
                </a:lnTo>
                <a:lnTo>
                  <a:pt x="245290" y="125819"/>
                </a:lnTo>
                <a:lnTo>
                  <a:pt x="250204" y="128643"/>
                </a:lnTo>
                <a:lnTo>
                  <a:pt x="255385" y="131479"/>
                </a:lnTo>
                <a:lnTo>
                  <a:pt x="258839" y="135274"/>
                </a:lnTo>
                <a:lnTo>
                  <a:pt x="261142" y="139709"/>
                </a:lnTo>
                <a:lnTo>
                  <a:pt x="262677" y="144571"/>
                </a:lnTo>
                <a:lnTo>
                  <a:pt x="263700" y="148765"/>
                </a:lnTo>
                <a:lnTo>
                  <a:pt x="264837" y="155964"/>
                </a:lnTo>
                <a:lnTo>
                  <a:pt x="265343" y="162339"/>
                </a:lnTo>
                <a:lnTo>
                  <a:pt x="265478" y="165373"/>
                </a:lnTo>
                <a:lnTo>
                  <a:pt x="264615" y="169300"/>
                </a:lnTo>
                <a:lnTo>
                  <a:pt x="263088" y="173823"/>
                </a:lnTo>
                <a:lnTo>
                  <a:pt x="261117" y="178744"/>
                </a:lnTo>
                <a:lnTo>
                  <a:pt x="257898" y="182976"/>
                </a:lnTo>
                <a:lnTo>
                  <a:pt x="253847" y="186751"/>
                </a:lnTo>
                <a:lnTo>
                  <a:pt x="249242" y="190220"/>
                </a:lnTo>
                <a:lnTo>
                  <a:pt x="244266" y="193485"/>
                </a:lnTo>
                <a:lnTo>
                  <a:pt x="239044" y="196614"/>
                </a:lnTo>
                <a:lnTo>
                  <a:pt x="233658" y="199652"/>
                </a:lnTo>
                <a:lnTo>
                  <a:pt x="222593" y="205569"/>
                </a:lnTo>
                <a:lnTo>
                  <a:pt x="216975" y="208480"/>
                </a:lnTo>
                <a:lnTo>
                  <a:pt x="210373" y="211373"/>
                </a:lnTo>
                <a:lnTo>
                  <a:pt x="203113" y="214254"/>
                </a:lnTo>
                <a:lnTo>
                  <a:pt x="195417" y="217128"/>
                </a:lnTo>
                <a:lnTo>
                  <a:pt x="188380" y="219996"/>
                </a:lnTo>
                <a:lnTo>
                  <a:pt x="181784" y="222860"/>
                </a:lnTo>
                <a:lnTo>
                  <a:pt x="175482" y="225723"/>
                </a:lnTo>
                <a:lnTo>
                  <a:pt x="168423" y="227631"/>
                </a:lnTo>
                <a:lnTo>
                  <a:pt x="160859" y="228903"/>
                </a:lnTo>
                <a:lnTo>
                  <a:pt x="152960" y="229751"/>
                </a:lnTo>
                <a:lnTo>
                  <a:pt x="145788" y="231269"/>
                </a:lnTo>
                <a:lnTo>
                  <a:pt x="139103" y="233233"/>
                </a:lnTo>
                <a:lnTo>
                  <a:pt x="132740" y="235495"/>
                </a:lnTo>
                <a:lnTo>
                  <a:pt x="126593" y="237003"/>
                </a:lnTo>
                <a:lnTo>
                  <a:pt x="120590" y="238009"/>
                </a:lnTo>
                <a:lnTo>
                  <a:pt x="114683" y="238679"/>
                </a:lnTo>
                <a:lnTo>
                  <a:pt x="108841" y="239126"/>
                </a:lnTo>
                <a:lnTo>
                  <a:pt x="103040" y="239424"/>
                </a:lnTo>
                <a:lnTo>
                  <a:pt x="88316" y="239843"/>
                </a:lnTo>
                <a:lnTo>
                  <a:pt x="84595" y="239902"/>
                </a:lnTo>
                <a:lnTo>
                  <a:pt x="81161" y="238989"/>
                </a:lnTo>
                <a:lnTo>
                  <a:pt x="74807" y="235434"/>
                </a:lnTo>
                <a:lnTo>
                  <a:pt x="68808" y="233219"/>
                </a:lnTo>
                <a:lnTo>
                  <a:pt x="61746" y="231797"/>
                </a:lnTo>
                <a:lnTo>
                  <a:pt x="53451" y="231493"/>
                </a:lnTo>
                <a:lnTo>
                  <a:pt x="51435" y="2314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12"/>
          <p:cNvSpPr/>
          <p:nvPr/>
        </p:nvSpPr>
        <p:spPr>
          <a:xfrm>
            <a:off x="7340917" y="2194560"/>
            <a:ext cx="1345884" cy="68580"/>
          </a:xfrm>
          <a:custGeom>
            <a:avLst/>
            <a:gdLst/>
            <a:ahLst/>
            <a:cxnLst/>
            <a:rect l="0" t="0" r="0" b="0"/>
            <a:pathLst>
              <a:path w="1345884" h="68580">
                <a:moveTo>
                  <a:pt x="0" y="0"/>
                </a:moveTo>
                <a:lnTo>
                  <a:pt x="0" y="8219"/>
                </a:lnTo>
                <a:lnTo>
                  <a:pt x="4551" y="8467"/>
                </a:lnTo>
                <a:lnTo>
                  <a:pt x="5891" y="9455"/>
                </a:lnTo>
                <a:lnTo>
                  <a:pt x="6785" y="11066"/>
                </a:lnTo>
                <a:lnTo>
                  <a:pt x="7381" y="13092"/>
                </a:lnTo>
                <a:lnTo>
                  <a:pt x="8731" y="14443"/>
                </a:lnTo>
                <a:lnTo>
                  <a:pt x="10583" y="15343"/>
                </a:lnTo>
                <a:lnTo>
                  <a:pt x="15182" y="16344"/>
                </a:lnTo>
                <a:lnTo>
                  <a:pt x="54650" y="17124"/>
                </a:lnTo>
                <a:lnTo>
                  <a:pt x="65882" y="17135"/>
                </a:lnTo>
                <a:lnTo>
                  <a:pt x="71544" y="18091"/>
                </a:lnTo>
                <a:lnTo>
                  <a:pt x="77224" y="19681"/>
                </a:lnTo>
                <a:lnTo>
                  <a:pt x="82915" y="21693"/>
                </a:lnTo>
                <a:lnTo>
                  <a:pt x="88614" y="23034"/>
                </a:lnTo>
                <a:lnTo>
                  <a:pt x="106690" y="24922"/>
                </a:lnTo>
                <a:lnTo>
                  <a:pt x="146236" y="25612"/>
                </a:lnTo>
                <a:lnTo>
                  <a:pt x="244938" y="25716"/>
                </a:lnTo>
                <a:lnTo>
                  <a:pt x="254731" y="26669"/>
                </a:lnTo>
                <a:lnTo>
                  <a:pt x="264119" y="28257"/>
                </a:lnTo>
                <a:lnTo>
                  <a:pt x="273234" y="30267"/>
                </a:lnTo>
                <a:lnTo>
                  <a:pt x="283121" y="31608"/>
                </a:lnTo>
                <a:lnTo>
                  <a:pt x="314287" y="33495"/>
                </a:lnTo>
                <a:lnTo>
                  <a:pt x="353441" y="34133"/>
                </a:lnTo>
                <a:lnTo>
                  <a:pt x="465807" y="34287"/>
                </a:lnTo>
                <a:lnTo>
                  <a:pt x="478178" y="35240"/>
                </a:lnTo>
                <a:lnTo>
                  <a:pt x="491188" y="36828"/>
                </a:lnTo>
                <a:lnTo>
                  <a:pt x="504623" y="38840"/>
                </a:lnTo>
                <a:lnTo>
                  <a:pt x="517390" y="40181"/>
                </a:lnTo>
                <a:lnTo>
                  <a:pt x="554515" y="42068"/>
                </a:lnTo>
                <a:lnTo>
                  <a:pt x="606704" y="42705"/>
                </a:lnTo>
                <a:lnTo>
                  <a:pt x="836388" y="42862"/>
                </a:lnTo>
                <a:lnTo>
                  <a:pt x="850962" y="43815"/>
                </a:lnTo>
                <a:lnTo>
                  <a:pt x="865441" y="45402"/>
                </a:lnTo>
                <a:lnTo>
                  <a:pt x="879855" y="47413"/>
                </a:lnTo>
                <a:lnTo>
                  <a:pt x="895181" y="48753"/>
                </a:lnTo>
                <a:lnTo>
                  <a:pt x="927448" y="50243"/>
                </a:lnTo>
                <a:lnTo>
                  <a:pt x="968644" y="51082"/>
                </a:lnTo>
                <a:lnTo>
                  <a:pt x="981995" y="52152"/>
                </a:lnTo>
                <a:lnTo>
                  <a:pt x="995658" y="53818"/>
                </a:lnTo>
                <a:lnTo>
                  <a:pt x="1009530" y="55881"/>
                </a:lnTo>
                <a:lnTo>
                  <a:pt x="1022588" y="57256"/>
                </a:lnTo>
                <a:lnTo>
                  <a:pt x="1060121" y="59192"/>
                </a:lnTo>
                <a:lnTo>
                  <a:pt x="1112447" y="59846"/>
                </a:lnTo>
                <a:lnTo>
                  <a:pt x="1136405" y="60888"/>
                </a:lnTo>
                <a:lnTo>
                  <a:pt x="1148129" y="62499"/>
                </a:lnTo>
                <a:lnTo>
                  <a:pt x="1159754" y="64526"/>
                </a:lnTo>
                <a:lnTo>
                  <a:pt x="1171315" y="65877"/>
                </a:lnTo>
                <a:lnTo>
                  <a:pt x="1204835" y="67779"/>
                </a:lnTo>
                <a:lnTo>
                  <a:pt x="1244786" y="68422"/>
                </a:lnTo>
                <a:lnTo>
                  <a:pt x="1345883" y="685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13"/>
          <p:cNvSpPr/>
          <p:nvPr/>
        </p:nvSpPr>
        <p:spPr>
          <a:xfrm>
            <a:off x="7220902" y="2486025"/>
            <a:ext cx="1611631" cy="77153"/>
          </a:xfrm>
          <a:custGeom>
            <a:avLst/>
            <a:gdLst/>
            <a:ahLst/>
            <a:cxnLst/>
            <a:rect l="0" t="0" r="0" b="0"/>
            <a:pathLst>
              <a:path w="1611631" h="7715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39"/>
                </a:lnTo>
                <a:lnTo>
                  <a:pt x="11932" y="4551"/>
                </a:lnTo>
                <a:lnTo>
                  <a:pt x="15574" y="5891"/>
                </a:lnTo>
                <a:lnTo>
                  <a:pt x="29803" y="7778"/>
                </a:lnTo>
                <a:lnTo>
                  <a:pt x="77977" y="8526"/>
                </a:lnTo>
                <a:lnTo>
                  <a:pt x="400242" y="8572"/>
                </a:lnTo>
                <a:lnTo>
                  <a:pt x="418275" y="9525"/>
                </a:lnTo>
                <a:lnTo>
                  <a:pt x="436013" y="11112"/>
                </a:lnTo>
                <a:lnTo>
                  <a:pt x="453553" y="13123"/>
                </a:lnTo>
                <a:lnTo>
                  <a:pt x="490821" y="15357"/>
                </a:lnTo>
                <a:lnTo>
                  <a:pt x="529611" y="16350"/>
                </a:lnTo>
                <a:lnTo>
                  <a:pt x="748676" y="17135"/>
                </a:lnTo>
                <a:lnTo>
                  <a:pt x="769628" y="18091"/>
                </a:lnTo>
                <a:lnTo>
                  <a:pt x="791215" y="19681"/>
                </a:lnTo>
                <a:lnTo>
                  <a:pt x="813227" y="21693"/>
                </a:lnTo>
                <a:lnTo>
                  <a:pt x="855463" y="23928"/>
                </a:lnTo>
                <a:lnTo>
                  <a:pt x="898366" y="24922"/>
                </a:lnTo>
                <a:lnTo>
                  <a:pt x="1011925" y="25612"/>
                </a:lnTo>
                <a:lnTo>
                  <a:pt x="1033709" y="26600"/>
                </a:lnTo>
                <a:lnTo>
                  <a:pt x="1055852" y="28210"/>
                </a:lnTo>
                <a:lnTo>
                  <a:pt x="1078234" y="30237"/>
                </a:lnTo>
                <a:lnTo>
                  <a:pt x="1120883" y="32488"/>
                </a:lnTo>
                <a:lnTo>
                  <a:pt x="1163014" y="33489"/>
                </a:lnTo>
                <a:lnTo>
                  <a:pt x="1207140" y="33934"/>
                </a:lnTo>
                <a:lnTo>
                  <a:pt x="1228623" y="35005"/>
                </a:lnTo>
                <a:lnTo>
                  <a:pt x="1249612" y="36671"/>
                </a:lnTo>
                <a:lnTo>
                  <a:pt x="1270272" y="38735"/>
                </a:lnTo>
                <a:lnTo>
                  <a:pt x="1308468" y="41028"/>
                </a:lnTo>
                <a:lnTo>
                  <a:pt x="1343541" y="42999"/>
                </a:lnTo>
                <a:lnTo>
                  <a:pt x="1359561" y="44859"/>
                </a:lnTo>
                <a:lnTo>
                  <a:pt x="1375004" y="47051"/>
                </a:lnTo>
                <a:lnTo>
                  <a:pt x="1390063" y="48512"/>
                </a:lnTo>
                <a:lnTo>
                  <a:pt x="1419493" y="50136"/>
                </a:lnTo>
                <a:lnTo>
                  <a:pt x="1433056" y="51521"/>
                </a:lnTo>
                <a:lnTo>
                  <a:pt x="1445908" y="53397"/>
                </a:lnTo>
                <a:lnTo>
                  <a:pt x="1458287" y="55600"/>
                </a:lnTo>
                <a:lnTo>
                  <a:pt x="1470348" y="57069"/>
                </a:lnTo>
                <a:lnTo>
                  <a:pt x="1514543" y="59427"/>
                </a:lnTo>
                <a:lnTo>
                  <a:pt x="1558876" y="60883"/>
                </a:lnTo>
                <a:lnTo>
                  <a:pt x="1565983" y="62496"/>
                </a:lnTo>
                <a:lnTo>
                  <a:pt x="1572626" y="64524"/>
                </a:lnTo>
                <a:lnTo>
                  <a:pt x="1582547" y="66777"/>
                </a:lnTo>
                <a:lnTo>
                  <a:pt x="1586527" y="67378"/>
                </a:lnTo>
                <a:lnTo>
                  <a:pt x="1590132" y="68731"/>
                </a:lnTo>
                <a:lnTo>
                  <a:pt x="1593488" y="70586"/>
                </a:lnTo>
                <a:lnTo>
                  <a:pt x="1596677" y="72774"/>
                </a:lnTo>
                <a:lnTo>
                  <a:pt x="1599757" y="74234"/>
                </a:lnTo>
                <a:lnTo>
                  <a:pt x="1609003" y="76575"/>
                </a:lnTo>
                <a:lnTo>
                  <a:pt x="1611630" y="771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14"/>
          <p:cNvSpPr/>
          <p:nvPr/>
        </p:nvSpPr>
        <p:spPr>
          <a:xfrm>
            <a:off x="7040880" y="2837497"/>
            <a:ext cx="1684627" cy="68581"/>
          </a:xfrm>
          <a:custGeom>
            <a:avLst/>
            <a:gdLst/>
            <a:ahLst/>
            <a:cxnLst/>
            <a:rect l="0" t="0" r="0" b="0"/>
            <a:pathLst>
              <a:path w="1684627" h="6858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219" y="4551"/>
                </a:lnTo>
                <a:lnTo>
                  <a:pt x="9289" y="5892"/>
                </a:lnTo>
                <a:lnTo>
                  <a:pt x="10955" y="6785"/>
                </a:lnTo>
                <a:lnTo>
                  <a:pt x="15346" y="7778"/>
                </a:lnTo>
                <a:lnTo>
                  <a:pt x="20473" y="8220"/>
                </a:lnTo>
                <a:lnTo>
                  <a:pt x="24126" y="9290"/>
                </a:lnTo>
                <a:lnTo>
                  <a:pt x="28466" y="10956"/>
                </a:lnTo>
                <a:lnTo>
                  <a:pt x="33265" y="13019"/>
                </a:lnTo>
                <a:lnTo>
                  <a:pt x="39321" y="14394"/>
                </a:lnTo>
                <a:lnTo>
                  <a:pt x="61498" y="16330"/>
                </a:lnTo>
                <a:lnTo>
                  <a:pt x="107616" y="17038"/>
                </a:lnTo>
                <a:lnTo>
                  <a:pt x="274985" y="17144"/>
                </a:lnTo>
                <a:lnTo>
                  <a:pt x="292860" y="16192"/>
                </a:lnTo>
                <a:lnTo>
                  <a:pt x="311445" y="14605"/>
                </a:lnTo>
                <a:lnTo>
                  <a:pt x="330502" y="12594"/>
                </a:lnTo>
                <a:lnTo>
                  <a:pt x="349875" y="11254"/>
                </a:lnTo>
                <a:lnTo>
                  <a:pt x="389180" y="9764"/>
                </a:lnTo>
                <a:lnTo>
                  <a:pt x="448793" y="8925"/>
                </a:lnTo>
                <a:lnTo>
                  <a:pt x="580588" y="8604"/>
                </a:lnTo>
                <a:lnTo>
                  <a:pt x="604229" y="7641"/>
                </a:lnTo>
                <a:lnTo>
                  <a:pt x="628562" y="6046"/>
                </a:lnTo>
                <a:lnTo>
                  <a:pt x="653357" y="4031"/>
                </a:lnTo>
                <a:lnTo>
                  <a:pt x="677506" y="2687"/>
                </a:lnTo>
                <a:lnTo>
                  <a:pt x="724659" y="1194"/>
                </a:lnTo>
                <a:lnTo>
                  <a:pt x="798595" y="354"/>
                </a:lnTo>
                <a:lnTo>
                  <a:pt x="823862" y="1189"/>
                </a:lnTo>
                <a:lnTo>
                  <a:pt x="849279" y="2697"/>
                </a:lnTo>
                <a:lnTo>
                  <a:pt x="874795" y="4656"/>
                </a:lnTo>
                <a:lnTo>
                  <a:pt x="900380" y="5961"/>
                </a:lnTo>
                <a:lnTo>
                  <a:pt x="951667" y="7412"/>
                </a:lnTo>
                <a:lnTo>
                  <a:pt x="1024184" y="8229"/>
                </a:lnTo>
                <a:lnTo>
                  <a:pt x="1048550" y="9296"/>
                </a:lnTo>
                <a:lnTo>
                  <a:pt x="1073365" y="10960"/>
                </a:lnTo>
                <a:lnTo>
                  <a:pt x="1098482" y="13022"/>
                </a:lnTo>
                <a:lnTo>
                  <a:pt x="1123799" y="14396"/>
                </a:lnTo>
                <a:lnTo>
                  <a:pt x="1174788" y="15923"/>
                </a:lnTo>
                <a:lnTo>
                  <a:pt x="1247139" y="16783"/>
                </a:lnTo>
                <a:lnTo>
                  <a:pt x="1269576" y="17856"/>
                </a:lnTo>
                <a:lnTo>
                  <a:pt x="1291201" y="19524"/>
                </a:lnTo>
                <a:lnTo>
                  <a:pt x="1312286" y="21589"/>
                </a:lnTo>
                <a:lnTo>
                  <a:pt x="1333010" y="22965"/>
                </a:lnTo>
                <a:lnTo>
                  <a:pt x="1373816" y="24494"/>
                </a:lnTo>
                <a:lnTo>
                  <a:pt x="1393080" y="25855"/>
                </a:lnTo>
                <a:lnTo>
                  <a:pt x="1411638" y="27714"/>
                </a:lnTo>
                <a:lnTo>
                  <a:pt x="1429723" y="29906"/>
                </a:lnTo>
                <a:lnTo>
                  <a:pt x="1447496" y="31367"/>
                </a:lnTo>
                <a:lnTo>
                  <a:pt x="1498863" y="33424"/>
                </a:lnTo>
                <a:lnTo>
                  <a:pt x="1543716" y="34986"/>
                </a:lnTo>
                <a:lnTo>
                  <a:pt x="1556829" y="36659"/>
                </a:lnTo>
                <a:lnTo>
                  <a:pt x="1569380" y="38727"/>
                </a:lnTo>
                <a:lnTo>
                  <a:pt x="1581559" y="41058"/>
                </a:lnTo>
                <a:lnTo>
                  <a:pt x="1605249" y="46188"/>
                </a:lnTo>
                <a:lnTo>
                  <a:pt x="1614996" y="47937"/>
                </a:lnTo>
                <a:lnTo>
                  <a:pt x="1630906" y="49881"/>
                </a:lnTo>
                <a:lnTo>
                  <a:pt x="1655123" y="50974"/>
                </a:lnTo>
                <a:lnTo>
                  <a:pt x="1661581" y="52080"/>
                </a:lnTo>
                <a:lnTo>
                  <a:pt x="1666838" y="53770"/>
                </a:lnTo>
                <a:lnTo>
                  <a:pt x="1677568" y="58776"/>
                </a:lnTo>
                <a:lnTo>
                  <a:pt x="1683978" y="59643"/>
                </a:lnTo>
                <a:lnTo>
                  <a:pt x="1684626" y="60717"/>
                </a:lnTo>
                <a:lnTo>
                  <a:pt x="1684108" y="62385"/>
                </a:lnTo>
                <a:lnTo>
                  <a:pt x="1680210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15"/>
          <p:cNvSpPr/>
          <p:nvPr/>
        </p:nvSpPr>
        <p:spPr>
          <a:xfrm>
            <a:off x="6878002" y="3163252"/>
            <a:ext cx="1863827" cy="51436"/>
          </a:xfrm>
          <a:custGeom>
            <a:avLst/>
            <a:gdLst/>
            <a:ahLst/>
            <a:cxnLst/>
            <a:rect l="0" t="0" r="0" b="0"/>
            <a:pathLst>
              <a:path w="1863827" h="51436">
                <a:moveTo>
                  <a:pt x="0" y="17145"/>
                </a:moveTo>
                <a:lnTo>
                  <a:pt x="4551" y="17145"/>
                </a:lnTo>
                <a:lnTo>
                  <a:pt x="5891" y="18098"/>
                </a:lnTo>
                <a:lnTo>
                  <a:pt x="6785" y="19685"/>
                </a:lnTo>
                <a:lnTo>
                  <a:pt x="7381" y="21696"/>
                </a:lnTo>
                <a:lnTo>
                  <a:pt x="8731" y="23037"/>
                </a:lnTo>
                <a:lnTo>
                  <a:pt x="10583" y="23930"/>
                </a:lnTo>
                <a:lnTo>
                  <a:pt x="12771" y="24526"/>
                </a:lnTo>
                <a:lnTo>
                  <a:pt x="69832" y="25697"/>
                </a:lnTo>
                <a:lnTo>
                  <a:pt x="149141" y="25717"/>
                </a:lnTo>
                <a:lnTo>
                  <a:pt x="162292" y="24765"/>
                </a:lnTo>
                <a:lnTo>
                  <a:pt x="176775" y="23177"/>
                </a:lnTo>
                <a:lnTo>
                  <a:pt x="192145" y="21166"/>
                </a:lnTo>
                <a:lnTo>
                  <a:pt x="207154" y="19826"/>
                </a:lnTo>
                <a:lnTo>
                  <a:pt x="236531" y="18337"/>
                </a:lnTo>
                <a:lnTo>
                  <a:pt x="288947" y="17498"/>
                </a:lnTo>
                <a:lnTo>
                  <a:pt x="306931" y="16428"/>
                </a:lnTo>
                <a:lnTo>
                  <a:pt x="324636" y="14762"/>
                </a:lnTo>
                <a:lnTo>
                  <a:pt x="342154" y="12699"/>
                </a:lnTo>
                <a:lnTo>
                  <a:pt x="360500" y="11323"/>
                </a:lnTo>
                <a:lnTo>
                  <a:pt x="398665" y="9795"/>
                </a:lnTo>
                <a:lnTo>
                  <a:pt x="462187" y="8935"/>
                </a:lnTo>
                <a:lnTo>
                  <a:pt x="483385" y="7861"/>
                </a:lnTo>
                <a:lnTo>
                  <a:pt x="504184" y="6194"/>
                </a:lnTo>
                <a:lnTo>
                  <a:pt x="524718" y="4129"/>
                </a:lnTo>
                <a:lnTo>
                  <a:pt x="546027" y="2753"/>
                </a:lnTo>
                <a:lnTo>
                  <a:pt x="590023" y="1224"/>
                </a:lnTo>
                <a:lnTo>
                  <a:pt x="681311" y="242"/>
                </a:lnTo>
                <a:lnTo>
                  <a:pt x="1114429" y="0"/>
                </a:lnTo>
                <a:lnTo>
                  <a:pt x="1140145" y="953"/>
                </a:lnTo>
                <a:lnTo>
                  <a:pt x="1165862" y="2540"/>
                </a:lnTo>
                <a:lnTo>
                  <a:pt x="1191579" y="4551"/>
                </a:lnTo>
                <a:lnTo>
                  <a:pt x="1217296" y="5891"/>
                </a:lnTo>
                <a:lnTo>
                  <a:pt x="1268731" y="7381"/>
                </a:lnTo>
                <a:lnTo>
                  <a:pt x="1411103" y="8468"/>
                </a:lnTo>
                <a:lnTo>
                  <a:pt x="1608230" y="8570"/>
                </a:lnTo>
                <a:lnTo>
                  <a:pt x="1627462" y="9523"/>
                </a:lnTo>
                <a:lnTo>
                  <a:pt x="1646950" y="11111"/>
                </a:lnTo>
                <a:lnTo>
                  <a:pt x="1666609" y="13123"/>
                </a:lnTo>
                <a:lnTo>
                  <a:pt x="1684477" y="14464"/>
                </a:lnTo>
                <a:lnTo>
                  <a:pt x="1717032" y="15953"/>
                </a:lnTo>
                <a:lnTo>
                  <a:pt x="1732380" y="17303"/>
                </a:lnTo>
                <a:lnTo>
                  <a:pt x="1747375" y="19155"/>
                </a:lnTo>
                <a:lnTo>
                  <a:pt x="1762134" y="21343"/>
                </a:lnTo>
                <a:lnTo>
                  <a:pt x="1774831" y="22801"/>
                </a:lnTo>
                <a:lnTo>
                  <a:pt x="1786153" y="23773"/>
                </a:lnTo>
                <a:lnTo>
                  <a:pt x="1824856" y="25333"/>
                </a:lnTo>
                <a:lnTo>
                  <a:pt x="1831885" y="26414"/>
                </a:lnTo>
                <a:lnTo>
                  <a:pt x="1837524" y="28087"/>
                </a:lnTo>
                <a:lnTo>
                  <a:pt x="1842237" y="30155"/>
                </a:lnTo>
                <a:lnTo>
                  <a:pt x="1846331" y="32486"/>
                </a:lnTo>
                <a:lnTo>
                  <a:pt x="1850012" y="34992"/>
                </a:lnTo>
                <a:lnTo>
                  <a:pt x="1853419" y="37616"/>
                </a:lnTo>
                <a:lnTo>
                  <a:pt x="1856642" y="39365"/>
                </a:lnTo>
                <a:lnTo>
                  <a:pt x="1859744" y="40531"/>
                </a:lnTo>
                <a:lnTo>
                  <a:pt x="1862765" y="41308"/>
                </a:lnTo>
                <a:lnTo>
                  <a:pt x="1863826" y="42779"/>
                </a:lnTo>
                <a:lnTo>
                  <a:pt x="1863580" y="44712"/>
                </a:lnTo>
                <a:lnTo>
                  <a:pt x="1860232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16"/>
          <p:cNvSpPr/>
          <p:nvPr/>
        </p:nvSpPr>
        <p:spPr>
          <a:xfrm>
            <a:off x="6612255" y="3480437"/>
            <a:ext cx="2199780" cy="51434"/>
          </a:xfrm>
          <a:custGeom>
            <a:avLst/>
            <a:gdLst/>
            <a:ahLst/>
            <a:cxnLst/>
            <a:rect l="0" t="0" r="0" b="0"/>
            <a:pathLst>
              <a:path w="2199780" h="51434">
                <a:moveTo>
                  <a:pt x="0" y="8570"/>
                </a:moveTo>
                <a:lnTo>
                  <a:pt x="0" y="15951"/>
                </a:lnTo>
                <a:lnTo>
                  <a:pt x="952" y="16348"/>
                </a:lnTo>
                <a:lnTo>
                  <a:pt x="11931" y="17038"/>
                </a:lnTo>
                <a:lnTo>
                  <a:pt x="14621" y="18025"/>
                </a:lnTo>
                <a:lnTo>
                  <a:pt x="17368" y="19636"/>
                </a:lnTo>
                <a:lnTo>
                  <a:pt x="20151" y="21662"/>
                </a:lnTo>
                <a:lnTo>
                  <a:pt x="23912" y="23013"/>
                </a:lnTo>
                <a:lnTo>
                  <a:pt x="33170" y="24514"/>
                </a:lnTo>
                <a:lnTo>
                  <a:pt x="94844" y="25684"/>
                </a:lnTo>
                <a:lnTo>
                  <a:pt x="250492" y="25715"/>
                </a:lnTo>
                <a:lnTo>
                  <a:pt x="267008" y="24763"/>
                </a:lnTo>
                <a:lnTo>
                  <a:pt x="283732" y="23175"/>
                </a:lnTo>
                <a:lnTo>
                  <a:pt x="300597" y="21164"/>
                </a:lnTo>
                <a:lnTo>
                  <a:pt x="318508" y="19824"/>
                </a:lnTo>
                <a:lnTo>
                  <a:pt x="356189" y="18334"/>
                </a:lnTo>
                <a:lnTo>
                  <a:pt x="410338" y="17496"/>
                </a:lnTo>
                <a:lnTo>
                  <a:pt x="471678" y="17247"/>
                </a:lnTo>
                <a:lnTo>
                  <a:pt x="493522" y="16260"/>
                </a:lnTo>
                <a:lnTo>
                  <a:pt x="515705" y="14649"/>
                </a:lnTo>
                <a:lnTo>
                  <a:pt x="538113" y="12623"/>
                </a:lnTo>
                <a:lnTo>
                  <a:pt x="561624" y="11272"/>
                </a:lnTo>
                <a:lnTo>
                  <a:pt x="610608" y="9771"/>
                </a:lnTo>
                <a:lnTo>
                  <a:pt x="730708" y="8728"/>
                </a:lnTo>
                <a:lnTo>
                  <a:pt x="781006" y="7688"/>
                </a:lnTo>
                <a:lnTo>
                  <a:pt x="806421" y="6077"/>
                </a:lnTo>
                <a:lnTo>
                  <a:pt x="831937" y="4051"/>
                </a:lnTo>
                <a:lnTo>
                  <a:pt x="857519" y="2700"/>
                </a:lnTo>
                <a:lnTo>
                  <a:pt x="908804" y="1198"/>
                </a:lnTo>
                <a:lnTo>
                  <a:pt x="1067551" y="103"/>
                </a:lnTo>
                <a:lnTo>
                  <a:pt x="1330447" y="0"/>
                </a:lnTo>
                <a:lnTo>
                  <a:pt x="1360358" y="952"/>
                </a:lnTo>
                <a:lnTo>
                  <a:pt x="1451559" y="5890"/>
                </a:lnTo>
                <a:lnTo>
                  <a:pt x="1510325" y="7379"/>
                </a:lnTo>
                <a:lnTo>
                  <a:pt x="1678404" y="8465"/>
                </a:lnTo>
                <a:lnTo>
                  <a:pt x="1704723" y="9453"/>
                </a:lnTo>
                <a:lnTo>
                  <a:pt x="1730842" y="11063"/>
                </a:lnTo>
                <a:lnTo>
                  <a:pt x="1756827" y="13090"/>
                </a:lnTo>
                <a:lnTo>
                  <a:pt x="1782723" y="14441"/>
                </a:lnTo>
                <a:lnTo>
                  <a:pt x="1834355" y="15942"/>
                </a:lnTo>
                <a:lnTo>
                  <a:pt x="1858220" y="17295"/>
                </a:lnTo>
                <a:lnTo>
                  <a:pt x="1880799" y="19149"/>
                </a:lnTo>
                <a:lnTo>
                  <a:pt x="1902519" y="21338"/>
                </a:lnTo>
                <a:lnTo>
                  <a:pt x="1923665" y="22797"/>
                </a:lnTo>
                <a:lnTo>
                  <a:pt x="1944432" y="23770"/>
                </a:lnTo>
                <a:lnTo>
                  <a:pt x="1964942" y="24418"/>
                </a:lnTo>
                <a:lnTo>
                  <a:pt x="1985283" y="25803"/>
                </a:lnTo>
                <a:lnTo>
                  <a:pt x="2005512" y="27679"/>
                </a:lnTo>
                <a:lnTo>
                  <a:pt x="2025666" y="29882"/>
                </a:lnTo>
                <a:lnTo>
                  <a:pt x="2043863" y="31350"/>
                </a:lnTo>
                <a:lnTo>
                  <a:pt x="2060759" y="32329"/>
                </a:lnTo>
                <a:lnTo>
                  <a:pt x="2117542" y="33901"/>
                </a:lnTo>
                <a:lnTo>
                  <a:pt x="2128926" y="34982"/>
                </a:lnTo>
                <a:lnTo>
                  <a:pt x="2139374" y="36656"/>
                </a:lnTo>
                <a:lnTo>
                  <a:pt x="2149197" y="38724"/>
                </a:lnTo>
                <a:lnTo>
                  <a:pt x="2157650" y="40103"/>
                </a:lnTo>
                <a:lnTo>
                  <a:pt x="2172123" y="41635"/>
                </a:lnTo>
                <a:lnTo>
                  <a:pt x="2178649" y="42995"/>
                </a:lnTo>
                <a:lnTo>
                  <a:pt x="2184905" y="44855"/>
                </a:lnTo>
                <a:lnTo>
                  <a:pt x="2199531" y="50133"/>
                </a:lnTo>
                <a:lnTo>
                  <a:pt x="2199779" y="50566"/>
                </a:lnTo>
                <a:lnTo>
                  <a:pt x="2198992" y="50855"/>
                </a:lnTo>
                <a:lnTo>
                  <a:pt x="2194560" y="514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17"/>
          <p:cNvSpPr/>
          <p:nvPr/>
        </p:nvSpPr>
        <p:spPr>
          <a:xfrm>
            <a:off x="6500812" y="3771931"/>
            <a:ext cx="2262577" cy="77122"/>
          </a:xfrm>
          <a:custGeom>
            <a:avLst/>
            <a:gdLst/>
            <a:ahLst/>
            <a:cxnLst/>
            <a:rect l="0" t="0" r="0" b="0"/>
            <a:pathLst>
              <a:path w="2262577" h="77122">
                <a:moveTo>
                  <a:pt x="0" y="34259"/>
                </a:moveTo>
                <a:lnTo>
                  <a:pt x="0" y="38810"/>
                </a:lnTo>
                <a:lnTo>
                  <a:pt x="953" y="40150"/>
                </a:lnTo>
                <a:lnTo>
                  <a:pt x="2540" y="41044"/>
                </a:lnTo>
                <a:lnTo>
                  <a:pt x="4551" y="41640"/>
                </a:lnTo>
                <a:lnTo>
                  <a:pt x="5892" y="42990"/>
                </a:lnTo>
                <a:lnTo>
                  <a:pt x="6785" y="44842"/>
                </a:lnTo>
                <a:lnTo>
                  <a:pt x="7381" y="47029"/>
                </a:lnTo>
                <a:lnTo>
                  <a:pt x="8730" y="48487"/>
                </a:lnTo>
                <a:lnTo>
                  <a:pt x="10583" y="49459"/>
                </a:lnTo>
                <a:lnTo>
                  <a:pt x="15181" y="50539"/>
                </a:lnTo>
                <a:lnTo>
                  <a:pt x="38355" y="52280"/>
                </a:lnTo>
                <a:lnTo>
                  <a:pt x="43668" y="53893"/>
                </a:lnTo>
                <a:lnTo>
                  <a:pt x="49115" y="55921"/>
                </a:lnTo>
                <a:lnTo>
                  <a:pt x="62786" y="58174"/>
                </a:lnTo>
                <a:lnTo>
                  <a:pt x="90296" y="59620"/>
                </a:lnTo>
                <a:lnTo>
                  <a:pt x="107442" y="57278"/>
                </a:lnTo>
                <a:lnTo>
                  <a:pt x="117348" y="55320"/>
                </a:lnTo>
                <a:lnTo>
                  <a:pt x="138515" y="53144"/>
                </a:lnTo>
                <a:lnTo>
                  <a:pt x="187698" y="51748"/>
                </a:lnTo>
                <a:lnTo>
                  <a:pt x="201333" y="50680"/>
                </a:lnTo>
                <a:lnTo>
                  <a:pt x="215185" y="49016"/>
                </a:lnTo>
                <a:lnTo>
                  <a:pt x="229181" y="46955"/>
                </a:lnTo>
                <a:lnTo>
                  <a:pt x="257433" y="42124"/>
                </a:lnTo>
                <a:lnTo>
                  <a:pt x="318927" y="31262"/>
                </a:lnTo>
                <a:lnTo>
                  <a:pt x="336443" y="29403"/>
                </a:lnTo>
                <a:lnTo>
                  <a:pt x="392951" y="25835"/>
                </a:lnTo>
                <a:lnTo>
                  <a:pt x="412462" y="23881"/>
                </a:lnTo>
                <a:lnTo>
                  <a:pt x="432137" y="21625"/>
                </a:lnTo>
                <a:lnTo>
                  <a:pt x="452875" y="20121"/>
                </a:lnTo>
                <a:lnTo>
                  <a:pt x="496235" y="18450"/>
                </a:lnTo>
                <a:lnTo>
                  <a:pt x="518466" y="17052"/>
                </a:lnTo>
                <a:lnTo>
                  <a:pt x="563487" y="12959"/>
                </a:lnTo>
                <a:lnTo>
                  <a:pt x="586160" y="11486"/>
                </a:lnTo>
                <a:lnTo>
                  <a:pt x="654478" y="9414"/>
                </a:lnTo>
                <a:lnTo>
                  <a:pt x="773233" y="8656"/>
                </a:lnTo>
                <a:lnTo>
                  <a:pt x="798381" y="7665"/>
                </a:lnTo>
                <a:lnTo>
                  <a:pt x="823719" y="6052"/>
                </a:lnTo>
                <a:lnTo>
                  <a:pt x="849184" y="4024"/>
                </a:lnTo>
                <a:lnTo>
                  <a:pt x="900337" y="1771"/>
                </a:lnTo>
                <a:lnTo>
                  <a:pt x="979872" y="503"/>
                </a:lnTo>
                <a:lnTo>
                  <a:pt x="1170062" y="0"/>
                </a:lnTo>
                <a:lnTo>
                  <a:pt x="1197236" y="942"/>
                </a:lnTo>
                <a:lnTo>
                  <a:pt x="1223925" y="2523"/>
                </a:lnTo>
                <a:lnTo>
                  <a:pt x="1250290" y="4529"/>
                </a:lnTo>
                <a:lnTo>
                  <a:pt x="1304985" y="6758"/>
                </a:lnTo>
                <a:lnTo>
                  <a:pt x="1386787" y="8013"/>
                </a:lnTo>
                <a:lnTo>
                  <a:pt x="1440262" y="9259"/>
                </a:lnTo>
                <a:lnTo>
                  <a:pt x="1523919" y="14363"/>
                </a:lnTo>
                <a:lnTo>
                  <a:pt x="1580585" y="15891"/>
                </a:lnTo>
                <a:lnTo>
                  <a:pt x="1608079" y="17251"/>
                </a:lnTo>
                <a:lnTo>
                  <a:pt x="1661486" y="21302"/>
                </a:lnTo>
                <a:lnTo>
                  <a:pt x="1688682" y="22764"/>
                </a:lnTo>
                <a:lnTo>
                  <a:pt x="1744301" y="24387"/>
                </a:lnTo>
                <a:lnTo>
                  <a:pt x="1771514" y="25773"/>
                </a:lnTo>
                <a:lnTo>
                  <a:pt x="1849820" y="31321"/>
                </a:lnTo>
                <a:lnTo>
                  <a:pt x="1898151" y="32953"/>
                </a:lnTo>
                <a:lnTo>
                  <a:pt x="1921706" y="34341"/>
                </a:lnTo>
                <a:lnTo>
                  <a:pt x="1945030" y="36218"/>
                </a:lnTo>
                <a:lnTo>
                  <a:pt x="1968200" y="38423"/>
                </a:lnTo>
                <a:lnTo>
                  <a:pt x="2011723" y="43412"/>
                </a:lnTo>
                <a:lnTo>
                  <a:pt x="2032664" y="46076"/>
                </a:lnTo>
                <a:lnTo>
                  <a:pt x="2052339" y="47852"/>
                </a:lnTo>
                <a:lnTo>
                  <a:pt x="2089441" y="49825"/>
                </a:lnTo>
                <a:lnTo>
                  <a:pt x="2106383" y="51304"/>
                </a:lnTo>
                <a:lnTo>
                  <a:pt x="2122441" y="53242"/>
                </a:lnTo>
                <a:lnTo>
                  <a:pt x="2137908" y="55487"/>
                </a:lnTo>
                <a:lnTo>
                  <a:pt x="2152029" y="56983"/>
                </a:lnTo>
                <a:lnTo>
                  <a:pt x="2177881" y="58646"/>
                </a:lnTo>
                <a:lnTo>
                  <a:pt x="2189156" y="60042"/>
                </a:lnTo>
                <a:lnTo>
                  <a:pt x="2199529" y="61925"/>
                </a:lnTo>
                <a:lnTo>
                  <a:pt x="2209302" y="64133"/>
                </a:lnTo>
                <a:lnTo>
                  <a:pt x="2217724" y="65605"/>
                </a:lnTo>
                <a:lnTo>
                  <a:pt x="2232160" y="67240"/>
                </a:lnTo>
                <a:lnTo>
                  <a:pt x="2237724" y="68629"/>
                </a:lnTo>
                <a:lnTo>
                  <a:pt x="2242387" y="70507"/>
                </a:lnTo>
                <a:lnTo>
                  <a:pt x="2246446" y="72712"/>
                </a:lnTo>
                <a:lnTo>
                  <a:pt x="2250107" y="74181"/>
                </a:lnTo>
                <a:lnTo>
                  <a:pt x="2260283" y="76541"/>
                </a:lnTo>
                <a:lnTo>
                  <a:pt x="2262576" y="77006"/>
                </a:lnTo>
                <a:lnTo>
                  <a:pt x="2254568" y="771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18"/>
          <p:cNvSpPr/>
          <p:nvPr/>
        </p:nvSpPr>
        <p:spPr>
          <a:xfrm>
            <a:off x="6363652" y="4054792"/>
            <a:ext cx="2477454" cy="77154"/>
          </a:xfrm>
          <a:custGeom>
            <a:avLst/>
            <a:gdLst/>
            <a:ahLst/>
            <a:cxnLst/>
            <a:rect l="0" t="0" r="0" b="0"/>
            <a:pathLst>
              <a:path w="2477454" h="77154">
                <a:moveTo>
                  <a:pt x="0" y="77153"/>
                </a:moveTo>
                <a:lnTo>
                  <a:pt x="12770" y="77153"/>
                </a:lnTo>
                <a:lnTo>
                  <a:pt x="15181" y="76200"/>
                </a:lnTo>
                <a:lnTo>
                  <a:pt x="17741" y="74612"/>
                </a:lnTo>
                <a:lnTo>
                  <a:pt x="20400" y="72602"/>
                </a:lnTo>
                <a:lnTo>
                  <a:pt x="28434" y="70368"/>
                </a:lnTo>
                <a:lnTo>
                  <a:pt x="86165" y="67697"/>
                </a:lnTo>
                <a:lnTo>
                  <a:pt x="94591" y="66087"/>
                </a:lnTo>
                <a:lnTo>
                  <a:pt x="103066" y="64060"/>
                </a:lnTo>
                <a:lnTo>
                  <a:pt x="137747" y="56658"/>
                </a:lnTo>
                <a:lnTo>
                  <a:pt x="166949" y="51216"/>
                </a:lnTo>
                <a:lnTo>
                  <a:pt x="182736" y="48432"/>
                </a:lnTo>
                <a:lnTo>
                  <a:pt x="198977" y="46575"/>
                </a:lnTo>
                <a:lnTo>
                  <a:pt x="249138" y="43010"/>
                </a:lnTo>
                <a:lnTo>
                  <a:pt x="266105" y="41056"/>
                </a:lnTo>
                <a:lnTo>
                  <a:pt x="397715" y="22754"/>
                </a:lnTo>
                <a:lnTo>
                  <a:pt x="418496" y="20885"/>
                </a:lnTo>
                <a:lnTo>
                  <a:pt x="484150" y="17300"/>
                </a:lnTo>
                <a:lnTo>
                  <a:pt x="529185" y="13087"/>
                </a:lnTo>
                <a:lnTo>
                  <a:pt x="552815" y="11582"/>
                </a:lnTo>
                <a:lnTo>
                  <a:pt x="601930" y="9910"/>
                </a:lnTo>
                <a:lnTo>
                  <a:pt x="627029" y="8512"/>
                </a:lnTo>
                <a:lnTo>
                  <a:pt x="677777" y="4418"/>
                </a:lnTo>
                <a:lnTo>
                  <a:pt x="703311" y="2945"/>
                </a:lnTo>
                <a:lnTo>
                  <a:pt x="754543" y="1309"/>
                </a:lnTo>
                <a:lnTo>
                  <a:pt x="889774" y="172"/>
                </a:lnTo>
                <a:lnTo>
                  <a:pt x="1344728" y="0"/>
                </a:lnTo>
                <a:lnTo>
                  <a:pt x="1374640" y="953"/>
                </a:lnTo>
                <a:lnTo>
                  <a:pt x="1404107" y="2540"/>
                </a:lnTo>
                <a:lnTo>
                  <a:pt x="1433276" y="4551"/>
                </a:lnTo>
                <a:lnTo>
                  <a:pt x="1493627" y="6785"/>
                </a:lnTo>
                <a:lnTo>
                  <a:pt x="1613192" y="8220"/>
                </a:lnTo>
                <a:lnTo>
                  <a:pt x="1642199" y="9290"/>
                </a:lnTo>
                <a:lnTo>
                  <a:pt x="1728532" y="14394"/>
                </a:lnTo>
                <a:lnTo>
                  <a:pt x="1785824" y="15923"/>
                </a:lnTo>
                <a:lnTo>
                  <a:pt x="1957378" y="17038"/>
                </a:lnTo>
                <a:lnTo>
                  <a:pt x="1985004" y="18026"/>
                </a:lnTo>
                <a:lnTo>
                  <a:pt x="2011994" y="19637"/>
                </a:lnTo>
                <a:lnTo>
                  <a:pt x="2038559" y="21664"/>
                </a:lnTo>
                <a:lnTo>
                  <a:pt x="2088397" y="23916"/>
                </a:lnTo>
                <a:lnTo>
                  <a:pt x="2159295" y="25184"/>
                </a:lnTo>
                <a:lnTo>
                  <a:pt x="2400660" y="25715"/>
                </a:lnTo>
                <a:lnTo>
                  <a:pt x="2411970" y="26668"/>
                </a:lnTo>
                <a:lnTo>
                  <a:pt x="2422368" y="28256"/>
                </a:lnTo>
                <a:lnTo>
                  <a:pt x="2432157" y="30268"/>
                </a:lnTo>
                <a:lnTo>
                  <a:pt x="2448114" y="32503"/>
                </a:lnTo>
                <a:lnTo>
                  <a:pt x="2477453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19"/>
          <p:cNvSpPr/>
          <p:nvPr/>
        </p:nvSpPr>
        <p:spPr>
          <a:xfrm>
            <a:off x="6157912" y="4397695"/>
            <a:ext cx="2666048" cy="180021"/>
          </a:xfrm>
          <a:custGeom>
            <a:avLst/>
            <a:gdLst/>
            <a:ahLst/>
            <a:cxnLst/>
            <a:rect l="0" t="0" r="0" b="0"/>
            <a:pathLst>
              <a:path w="2666048" h="180021">
                <a:moveTo>
                  <a:pt x="0" y="180020"/>
                </a:moveTo>
                <a:lnTo>
                  <a:pt x="4551" y="175469"/>
                </a:lnTo>
                <a:lnTo>
                  <a:pt x="6844" y="174128"/>
                </a:lnTo>
                <a:lnTo>
                  <a:pt x="19908" y="169437"/>
                </a:lnTo>
                <a:lnTo>
                  <a:pt x="24702" y="167249"/>
                </a:lnTo>
                <a:lnTo>
                  <a:pt x="37648" y="164819"/>
                </a:lnTo>
                <a:lnTo>
                  <a:pt x="61003" y="160911"/>
                </a:lnTo>
                <a:lnTo>
                  <a:pt x="86020" y="156261"/>
                </a:lnTo>
                <a:lnTo>
                  <a:pt x="111530" y="152342"/>
                </a:lnTo>
                <a:lnTo>
                  <a:pt x="129579" y="148668"/>
                </a:lnTo>
                <a:lnTo>
                  <a:pt x="174751" y="143770"/>
                </a:lnTo>
                <a:lnTo>
                  <a:pt x="201492" y="139144"/>
                </a:lnTo>
                <a:lnTo>
                  <a:pt x="271656" y="125612"/>
                </a:lnTo>
                <a:lnTo>
                  <a:pt x="782706" y="60004"/>
                </a:lnTo>
                <a:lnTo>
                  <a:pt x="833644" y="55242"/>
                </a:lnTo>
                <a:lnTo>
                  <a:pt x="914920" y="51609"/>
                </a:lnTo>
                <a:lnTo>
                  <a:pt x="967654" y="47383"/>
                </a:lnTo>
                <a:lnTo>
                  <a:pt x="1106468" y="40915"/>
                </a:lnTo>
                <a:lnTo>
                  <a:pt x="1191760" y="33711"/>
                </a:lnTo>
                <a:lnTo>
                  <a:pt x="1248809" y="29269"/>
                </a:lnTo>
                <a:lnTo>
                  <a:pt x="1335429" y="25815"/>
                </a:lnTo>
                <a:lnTo>
                  <a:pt x="1396164" y="21632"/>
                </a:lnTo>
                <a:lnTo>
                  <a:pt x="1455542" y="19138"/>
                </a:lnTo>
                <a:lnTo>
                  <a:pt x="1513683" y="17076"/>
                </a:lnTo>
                <a:lnTo>
                  <a:pt x="1599965" y="11514"/>
                </a:lnTo>
                <a:lnTo>
                  <a:pt x="1657245" y="9878"/>
                </a:lnTo>
                <a:lnTo>
                  <a:pt x="1747595" y="8957"/>
                </a:lnTo>
                <a:lnTo>
                  <a:pt x="1806997" y="6202"/>
                </a:lnTo>
                <a:lnTo>
                  <a:pt x="1866100" y="2755"/>
                </a:lnTo>
                <a:lnTo>
                  <a:pt x="1927293" y="1223"/>
                </a:lnTo>
                <a:lnTo>
                  <a:pt x="2322564" y="0"/>
                </a:lnTo>
                <a:lnTo>
                  <a:pt x="2384994" y="4549"/>
                </a:lnTo>
                <a:lnTo>
                  <a:pt x="2463917" y="7776"/>
                </a:lnTo>
                <a:lnTo>
                  <a:pt x="2568752" y="8523"/>
                </a:lnTo>
                <a:lnTo>
                  <a:pt x="2620709" y="9516"/>
                </a:lnTo>
                <a:lnTo>
                  <a:pt x="2640654" y="14460"/>
                </a:lnTo>
                <a:lnTo>
                  <a:pt x="2666047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20"/>
          <p:cNvSpPr/>
          <p:nvPr/>
        </p:nvSpPr>
        <p:spPr>
          <a:xfrm>
            <a:off x="5960745" y="4680585"/>
            <a:ext cx="2966086" cy="171097"/>
          </a:xfrm>
          <a:custGeom>
            <a:avLst/>
            <a:gdLst/>
            <a:ahLst/>
            <a:cxnLst/>
            <a:rect l="0" t="0" r="0" b="0"/>
            <a:pathLst>
              <a:path w="2966086" h="171097">
                <a:moveTo>
                  <a:pt x="0" y="162877"/>
                </a:moveTo>
                <a:lnTo>
                  <a:pt x="37160" y="162877"/>
                </a:lnTo>
                <a:lnTo>
                  <a:pt x="55424" y="168769"/>
                </a:lnTo>
                <a:lnTo>
                  <a:pt x="87567" y="171096"/>
                </a:lnTo>
                <a:lnTo>
                  <a:pt x="116539" y="166794"/>
                </a:lnTo>
                <a:lnTo>
                  <a:pt x="194440" y="162154"/>
                </a:lnTo>
                <a:lnTo>
                  <a:pt x="230544" y="157054"/>
                </a:lnTo>
                <a:lnTo>
                  <a:pt x="290437" y="152308"/>
                </a:lnTo>
                <a:lnTo>
                  <a:pt x="357514" y="142480"/>
                </a:lnTo>
                <a:lnTo>
                  <a:pt x="445436" y="135321"/>
                </a:lnTo>
                <a:lnTo>
                  <a:pt x="499646" y="130582"/>
                </a:lnTo>
                <a:lnTo>
                  <a:pt x="560475" y="126638"/>
                </a:lnTo>
                <a:lnTo>
                  <a:pt x="649297" y="121323"/>
                </a:lnTo>
                <a:lnTo>
                  <a:pt x="694659" y="118056"/>
                </a:lnTo>
                <a:lnTo>
                  <a:pt x="765577" y="113402"/>
                </a:lnTo>
                <a:lnTo>
                  <a:pt x="840883" y="109483"/>
                </a:lnTo>
                <a:lnTo>
                  <a:pt x="917487" y="104829"/>
                </a:lnTo>
                <a:lnTo>
                  <a:pt x="994478" y="100910"/>
                </a:lnTo>
                <a:lnTo>
                  <a:pt x="1071583" y="93717"/>
                </a:lnTo>
                <a:lnTo>
                  <a:pt x="1123006" y="89277"/>
                </a:lnTo>
                <a:lnTo>
                  <a:pt x="1201105" y="85824"/>
                </a:lnTo>
                <a:lnTo>
                  <a:pt x="1256137" y="81641"/>
                </a:lnTo>
                <a:lnTo>
                  <a:pt x="1340669" y="73932"/>
                </a:lnTo>
                <a:lnTo>
                  <a:pt x="1483109" y="66744"/>
                </a:lnTo>
                <a:lnTo>
                  <a:pt x="1568787" y="62003"/>
                </a:lnTo>
                <a:lnTo>
                  <a:pt x="1654497" y="58059"/>
                </a:lnTo>
                <a:lnTo>
                  <a:pt x="1740219" y="50857"/>
                </a:lnTo>
                <a:lnTo>
                  <a:pt x="1796415" y="46416"/>
                </a:lnTo>
                <a:lnTo>
                  <a:pt x="1876248" y="43915"/>
                </a:lnTo>
                <a:lnTo>
                  <a:pt x="2535617" y="42862"/>
                </a:lnTo>
                <a:lnTo>
                  <a:pt x="2588350" y="38312"/>
                </a:lnTo>
                <a:lnTo>
                  <a:pt x="2672007" y="34819"/>
                </a:lnTo>
                <a:lnTo>
                  <a:pt x="2777310" y="34321"/>
                </a:lnTo>
                <a:lnTo>
                  <a:pt x="2818288" y="29748"/>
                </a:lnTo>
                <a:lnTo>
                  <a:pt x="2862066" y="25561"/>
                </a:lnTo>
                <a:lnTo>
                  <a:pt x="2883977" y="21520"/>
                </a:lnTo>
                <a:lnTo>
                  <a:pt x="2920338" y="17056"/>
                </a:lnTo>
                <a:lnTo>
                  <a:pt x="2930831" y="12978"/>
                </a:lnTo>
                <a:lnTo>
                  <a:pt x="2941208" y="10530"/>
                </a:lnTo>
                <a:lnTo>
                  <a:pt x="2958843" y="8959"/>
                </a:lnTo>
                <a:lnTo>
                  <a:pt x="2961257" y="7877"/>
                </a:lnTo>
                <a:lnTo>
                  <a:pt x="2962866" y="6204"/>
                </a:lnTo>
                <a:lnTo>
                  <a:pt x="29660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21"/>
          <p:cNvSpPr/>
          <p:nvPr/>
        </p:nvSpPr>
        <p:spPr>
          <a:xfrm>
            <a:off x="5900739" y="5100640"/>
            <a:ext cx="2966084" cy="77151"/>
          </a:xfrm>
          <a:custGeom>
            <a:avLst/>
            <a:gdLst/>
            <a:ahLst/>
            <a:cxnLst/>
            <a:rect l="0" t="0" r="0" b="0"/>
            <a:pathLst>
              <a:path w="2966084" h="77151">
                <a:moveTo>
                  <a:pt x="17143" y="77150"/>
                </a:moveTo>
                <a:lnTo>
                  <a:pt x="0" y="77150"/>
                </a:lnTo>
                <a:lnTo>
                  <a:pt x="49855" y="77150"/>
                </a:lnTo>
                <a:lnTo>
                  <a:pt x="56097" y="76197"/>
                </a:lnTo>
                <a:lnTo>
                  <a:pt x="63114" y="74610"/>
                </a:lnTo>
                <a:lnTo>
                  <a:pt x="70651" y="72599"/>
                </a:lnTo>
                <a:lnTo>
                  <a:pt x="86644" y="70364"/>
                </a:lnTo>
                <a:lnTo>
                  <a:pt x="104230" y="68419"/>
                </a:lnTo>
                <a:lnTo>
                  <a:pt x="114253" y="66567"/>
                </a:lnTo>
                <a:lnTo>
                  <a:pt x="135551" y="61969"/>
                </a:lnTo>
                <a:lnTo>
                  <a:pt x="157716" y="56750"/>
                </a:lnTo>
                <a:lnTo>
                  <a:pt x="169913" y="54977"/>
                </a:lnTo>
                <a:lnTo>
                  <a:pt x="196166" y="53008"/>
                </a:lnTo>
                <a:lnTo>
                  <a:pt x="208881" y="51530"/>
                </a:lnTo>
                <a:lnTo>
                  <a:pt x="221169" y="49592"/>
                </a:lnTo>
                <a:lnTo>
                  <a:pt x="233170" y="47348"/>
                </a:lnTo>
                <a:lnTo>
                  <a:pt x="245934" y="45852"/>
                </a:lnTo>
                <a:lnTo>
                  <a:pt x="272815" y="44190"/>
                </a:lnTo>
                <a:lnTo>
                  <a:pt x="286651" y="42794"/>
                </a:lnTo>
                <a:lnTo>
                  <a:pt x="300638" y="40911"/>
                </a:lnTo>
                <a:lnTo>
                  <a:pt x="314725" y="38703"/>
                </a:lnTo>
                <a:lnTo>
                  <a:pt x="329831" y="37231"/>
                </a:lnTo>
                <a:lnTo>
                  <a:pt x="361855" y="35596"/>
                </a:lnTo>
                <a:lnTo>
                  <a:pt x="378396" y="34207"/>
                </a:lnTo>
                <a:lnTo>
                  <a:pt x="395139" y="32329"/>
                </a:lnTo>
                <a:lnTo>
                  <a:pt x="412015" y="30124"/>
                </a:lnTo>
                <a:lnTo>
                  <a:pt x="429934" y="28654"/>
                </a:lnTo>
                <a:lnTo>
                  <a:pt x="467623" y="27021"/>
                </a:lnTo>
                <a:lnTo>
                  <a:pt x="486056" y="25633"/>
                </a:lnTo>
                <a:lnTo>
                  <a:pt x="504059" y="23755"/>
                </a:lnTo>
                <a:lnTo>
                  <a:pt x="521776" y="21551"/>
                </a:lnTo>
                <a:lnTo>
                  <a:pt x="541208" y="20081"/>
                </a:lnTo>
                <a:lnTo>
                  <a:pt x="583118" y="18449"/>
                </a:lnTo>
                <a:lnTo>
                  <a:pt x="604010" y="17060"/>
                </a:lnTo>
                <a:lnTo>
                  <a:pt x="624605" y="15183"/>
                </a:lnTo>
                <a:lnTo>
                  <a:pt x="645003" y="12978"/>
                </a:lnTo>
                <a:lnTo>
                  <a:pt x="666221" y="11509"/>
                </a:lnTo>
                <a:lnTo>
                  <a:pt x="755027" y="9150"/>
                </a:lnTo>
                <a:lnTo>
                  <a:pt x="926368" y="8603"/>
                </a:lnTo>
                <a:lnTo>
                  <a:pt x="950952" y="7640"/>
                </a:lnTo>
                <a:lnTo>
                  <a:pt x="974963" y="6045"/>
                </a:lnTo>
                <a:lnTo>
                  <a:pt x="998590" y="4029"/>
                </a:lnTo>
                <a:lnTo>
                  <a:pt x="1047701" y="1789"/>
                </a:lnTo>
                <a:lnTo>
                  <a:pt x="1123546" y="528"/>
                </a:lnTo>
                <a:lnTo>
                  <a:pt x="1457326" y="0"/>
                </a:lnTo>
                <a:lnTo>
                  <a:pt x="1483042" y="952"/>
                </a:lnTo>
                <a:lnTo>
                  <a:pt x="1508759" y="2538"/>
                </a:lnTo>
                <a:lnTo>
                  <a:pt x="1534476" y="4549"/>
                </a:lnTo>
                <a:lnTo>
                  <a:pt x="1585911" y="6783"/>
                </a:lnTo>
                <a:lnTo>
                  <a:pt x="1663064" y="8040"/>
                </a:lnTo>
                <a:lnTo>
                  <a:pt x="2409920" y="8570"/>
                </a:lnTo>
                <a:lnTo>
                  <a:pt x="2429572" y="9522"/>
                </a:lnTo>
                <a:lnTo>
                  <a:pt x="2448390" y="11110"/>
                </a:lnTo>
                <a:lnTo>
                  <a:pt x="2466649" y="13121"/>
                </a:lnTo>
                <a:lnTo>
                  <a:pt x="2504718" y="15355"/>
                </a:lnTo>
                <a:lnTo>
                  <a:pt x="2596540" y="16907"/>
                </a:lnTo>
                <a:lnTo>
                  <a:pt x="2834448" y="17142"/>
                </a:lnTo>
                <a:lnTo>
                  <a:pt x="2844037" y="18094"/>
                </a:lnTo>
                <a:lnTo>
                  <a:pt x="2853287" y="19682"/>
                </a:lnTo>
                <a:lnTo>
                  <a:pt x="2862310" y="21693"/>
                </a:lnTo>
                <a:lnTo>
                  <a:pt x="2879957" y="23927"/>
                </a:lnTo>
                <a:lnTo>
                  <a:pt x="2961044" y="25712"/>
                </a:lnTo>
                <a:lnTo>
                  <a:pt x="2962724" y="26665"/>
                </a:lnTo>
                <a:lnTo>
                  <a:pt x="2963843" y="28253"/>
                </a:lnTo>
                <a:lnTo>
                  <a:pt x="2966083" y="3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22"/>
          <p:cNvSpPr/>
          <p:nvPr/>
        </p:nvSpPr>
        <p:spPr>
          <a:xfrm>
            <a:off x="5772150" y="5443547"/>
            <a:ext cx="3206116" cy="51425"/>
          </a:xfrm>
          <a:custGeom>
            <a:avLst/>
            <a:gdLst/>
            <a:ahLst/>
            <a:cxnLst/>
            <a:rect l="0" t="0" r="0" b="0"/>
            <a:pathLst>
              <a:path w="3206116" h="51425">
                <a:moveTo>
                  <a:pt x="0" y="42853"/>
                </a:moveTo>
                <a:lnTo>
                  <a:pt x="0" y="47404"/>
                </a:lnTo>
                <a:lnTo>
                  <a:pt x="952" y="48744"/>
                </a:lnTo>
                <a:lnTo>
                  <a:pt x="2540" y="49638"/>
                </a:lnTo>
                <a:lnTo>
                  <a:pt x="6843" y="50631"/>
                </a:lnTo>
                <a:lnTo>
                  <a:pt x="100233" y="51424"/>
                </a:lnTo>
                <a:lnTo>
                  <a:pt x="137591" y="50472"/>
                </a:lnTo>
                <a:lnTo>
                  <a:pt x="147925" y="48885"/>
                </a:lnTo>
                <a:lnTo>
                  <a:pt x="158624" y="46874"/>
                </a:lnTo>
                <a:lnTo>
                  <a:pt x="170519" y="45534"/>
                </a:lnTo>
                <a:lnTo>
                  <a:pt x="196436" y="44044"/>
                </a:lnTo>
                <a:lnTo>
                  <a:pt x="210015" y="42695"/>
                </a:lnTo>
                <a:lnTo>
                  <a:pt x="223829" y="40843"/>
                </a:lnTo>
                <a:lnTo>
                  <a:pt x="284772" y="31026"/>
                </a:lnTo>
                <a:lnTo>
                  <a:pt x="300338" y="29253"/>
                </a:lnTo>
                <a:lnTo>
                  <a:pt x="315478" y="28071"/>
                </a:lnTo>
                <a:lnTo>
                  <a:pt x="330334" y="27284"/>
                </a:lnTo>
                <a:lnTo>
                  <a:pt x="346905" y="25805"/>
                </a:lnTo>
                <a:lnTo>
                  <a:pt x="383097" y="21624"/>
                </a:lnTo>
                <a:lnTo>
                  <a:pt x="401131" y="20128"/>
                </a:lnTo>
                <a:lnTo>
                  <a:pt x="418867" y="19130"/>
                </a:lnTo>
                <a:lnTo>
                  <a:pt x="436407" y="18465"/>
                </a:lnTo>
                <a:lnTo>
                  <a:pt x="454768" y="17069"/>
                </a:lnTo>
                <a:lnTo>
                  <a:pt x="473676" y="15187"/>
                </a:lnTo>
                <a:lnTo>
                  <a:pt x="492949" y="12979"/>
                </a:lnTo>
                <a:lnTo>
                  <a:pt x="513418" y="11507"/>
                </a:lnTo>
                <a:lnTo>
                  <a:pt x="534683" y="10525"/>
                </a:lnTo>
                <a:lnTo>
                  <a:pt x="623565" y="8950"/>
                </a:lnTo>
                <a:lnTo>
                  <a:pt x="978606" y="8564"/>
                </a:lnTo>
                <a:lnTo>
                  <a:pt x="1002924" y="9516"/>
                </a:lnTo>
                <a:lnTo>
                  <a:pt x="1026756" y="11103"/>
                </a:lnTo>
                <a:lnTo>
                  <a:pt x="1050263" y="13114"/>
                </a:lnTo>
                <a:lnTo>
                  <a:pt x="1074508" y="14454"/>
                </a:lnTo>
                <a:lnTo>
                  <a:pt x="1124307" y="15944"/>
                </a:lnTo>
                <a:lnTo>
                  <a:pt x="1277418" y="17030"/>
                </a:lnTo>
                <a:lnTo>
                  <a:pt x="2565533" y="17135"/>
                </a:lnTo>
                <a:lnTo>
                  <a:pt x="2585703" y="16183"/>
                </a:lnTo>
                <a:lnTo>
                  <a:pt x="2605816" y="14595"/>
                </a:lnTo>
                <a:lnTo>
                  <a:pt x="2625893" y="12585"/>
                </a:lnTo>
                <a:lnTo>
                  <a:pt x="2645946" y="11244"/>
                </a:lnTo>
                <a:lnTo>
                  <a:pt x="2686006" y="9754"/>
                </a:lnTo>
                <a:lnTo>
                  <a:pt x="2746044" y="8916"/>
                </a:lnTo>
                <a:lnTo>
                  <a:pt x="2766051" y="7846"/>
                </a:lnTo>
                <a:lnTo>
                  <a:pt x="2786057" y="6180"/>
                </a:lnTo>
                <a:lnTo>
                  <a:pt x="2806061" y="4116"/>
                </a:lnTo>
                <a:lnTo>
                  <a:pt x="2825112" y="2741"/>
                </a:lnTo>
                <a:lnTo>
                  <a:pt x="2861520" y="1213"/>
                </a:lnTo>
                <a:lnTo>
                  <a:pt x="2948716" y="151"/>
                </a:lnTo>
                <a:lnTo>
                  <a:pt x="3045078" y="0"/>
                </a:lnTo>
                <a:lnTo>
                  <a:pt x="3056847" y="949"/>
                </a:lnTo>
                <a:lnTo>
                  <a:pt x="3068502" y="2534"/>
                </a:lnTo>
                <a:lnTo>
                  <a:pt x="3080084" y="4544"/>
                </a:lnTo>
                <a:lnTo>
                  <a:pt x="3090661" y="5884"/>
                </a:lnTo>
                <a:lnTo>
                  <a:pt x="3110034" y="7372"/>
                </a:lnTo>
                <a:lnTo>
                  <a:pt x="3119201" y="8721"/>
                </a:lnTo>
                <a:lnTo>
                  <a:pt x="3128170" y="10573"/>
                </a:lnTo>
                <a:lnTo>
                  <a:pt x="3137006" y="12761"/>
                </a:lnTo>
                <a:lnTo>
                  <a:pt x="3144802" y="14219"/>
                </a:lnTo>
                <a:lnTo>
                  <a:pt x="3151904" y="15191"/>
                </a:lnTo>
                <a:lnTo>
                  <a:pt x="3158545" y="15839"/>
                </a:lnTo>
                <a:lnTo>
                  <a:pt x="3164876" y="17223"/>
                </a:lnTo>
                <a:lnTo>
                  <a:pt x="3171002" y="19099"/>
                </a:lnTo>
                <a:lnTo>
                  <a:pt x="3176992" y="21302"/>
                </a:lnTo>
                <a:lnTo>
                  <a:pt x="3181936" y="22771"/>
                </a:lnTo>
                <a:lnTo>
                  <a:pt x="3186186" y="23750"/>
                </a:lnTo>
                <a:lnTo>
                  <a:pt x="3189971" y="24402"/>
                </a:lnTo>
                <a:lnTo>
                  <a:pt x="3192495" y="25790"/>
                </a:lnTo>
                <a:lnTo>
                  <a:pt x="3194177" y="27668"/>
                </a:lnTo>
                <a:lnTo>
                  <a:pt x="3195300" y="29872"/>
                </a:lnTo>
                <a:lnTo>
                  <a:pt x="3196999" y="31341"/>
                </a:lnTo>
                <a:lnTo>
                  <a:pt x="3199086" y="32321"/>
                </a:lnTo>
                <a:lnTo>
                  <a:pt x="3206115" y="3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23"/>
          <p:cNvSpPr/>
          <p:nvPr/>
        </p:nvSpPr>
        <p:spPr>
          <a:xfrm>
            <a:off x="5542410" y="5709390"/>
            <a:ext cx="3513008" cy="102765"/>
          </a:xfrm>
          <a:custGeom>
            <a:avLst/>
            <a:gdLst/>
            <a:ahLst/>
            <a:cxnLst/>
            <a:rect l="0" t="0" r="0" b="0"/>
            <a:pathLst>
              <a:path w="3513008" h="102765">
                <a:moveTo>
                  <a:pt x="66862" y="25612"/>
                </a:moveTo>
                <a:lnTo>
                  <a:pt x="62311" y="30163"/>
                </a:lnTo>
                <a:lnTo>
                  <a:pt x="59066" y="31504"/>
                </a:lnTo>
                <a:lnTo>
                  <a:pt x="50380" y="32993"/>
                </a:lnTo>
                <a:lnTo>
                  <a:pt x="47301" y="34343"/>
                </a:lnTo>
                <a:lnTo>
                  <a:pt x="45249" y="36195"/>
                </a:lnTo>
                <a:lnTo>
                  <a:pt x="43881" y="38382"/>
                </a:lnTo>
                <a:lnTo>
                  <a:pt x="41064" y="40793"/>
                </a:lnTo>
                <a:lnTo>
                  <a:pt x="37280" y="43353"/>
                </a:lnTo>
                <a:lnTo>
                  <a:pt x="32853" y="46012"/>
                </a:lnTo>
                <a:lnTo>
                  <a:pt x="28950" y="48737"/>
                </a:lnTo>
                <a:lnTo>
                  <a:pt x="25395" y="51506"/>
                </a:lnTo>
                <a:lnTo>
                  <a:pt x="22072" y="54305"/>
                </a:lnTo>
                <a:lnTo>
                  <a:pt x="18905" y="57123"/>
                </a:lnTo>
                <a:lnTo>
                  <a:pt x="12845" y="62794"/>
                </a:lnTo>
                <a:lnTo>
                  <a:pt x="4079" y="71343"/>
                </a:lnTo>
                <a:lnTo>
                  <a:pt x="2146" y="74196"/>
                </a:lnTo>
                <a:lnTo>
                  <a:pt x="859" y="77052"/>
                </a:lnTo>
                <a:lnTo>
                  <a:pt x="0" y="79908"/>
                </a:lnTo>
                <a:lnTo>
                  <a:pt x="379" y="82764"/>
                </a:lnTo>
                <a:lnTo>
                  <a:pt x="1586" y="85621"/>
                </a:lnTo>
                <a:lnTo>
                  <a:pt x="3342" y="88478"/>
                </a:lnTo>
                <a:lnTo>
                  <a:pt x="5465" y="90383"/>
                </a:lnTo>
                <a:lnTo>
                  <a:pt x="7833" y="91652"/>
                </a:lnTo>
                <a:lnTo>
                  <a:pt x="13957" y="94016"/>
                </a:lnTo>
                <a:lnTo>
                  <a:pt x="23029" y="98241"/>
                </a:lnTo>
                <a:lnTo>
                  <a:pt x="30871" y="100754"/>
                </a:lnTo>
                <a:lnTo>
                  <a:pt x="43180" y="102169"/>
                </a:lnTo>
                <a:lnTo>
                  <a:pt x="144069" y="102761"/>
                </a:lnTo>
                <a:lnTo>
                  <a:pt x="245870" y="102764"/>
                </a:lnTo>
                <a:lnTo>
                  <a:pt x="273421" y="100225"/>
                </a:lnTo>
                <a:lnTo>
                  <a:pt x="287436" y="98214"/>
                </a:lnTo>
                <a:lnTo>
                  <a:pt x="315707" y="93440"/>
                </a:lnTo>
                <a:lnTo>
                  <a:pt x="329914" y="90833"/>
                </a:lnTo>
                <a:lnTo>
                  <a:pt x="360939" y="87937"/>
                </a:lnTo>
                <a:lnTo>
                  <a:pt x="393778" y="85697"/>
                </a:lnTo>
                <a:lnTo>
                  <a:pt x="410536" y="83766"/>
                </a:lnTo>
                <a:lnTo>
                  <a:pt x="483046" y="73824"/>
                </a:lnTo>
                <a:lnTo>
                  <a:pt x="519485" y="70852"/>
                </a:lnTo>
                <a:lnTo>
                  <a:pt x="555683" y="68579"/>
                </a:lnTo>
                <a:lnTo>
                  <a:pt x="593996" y="64394"/>
                </a:lnTo>
                <a:lnTo>
                  <a:pt x="657602" y="56682"/>
                </a:lnTo>
                <a:lnTo>
                  <a:pt x="702158" y="53709"/>
                </a:lnTo>
                <a:lnTo>
                  <a:pt x="747361" y="51434"/>
                </a:lnTo>
                <a:lnTo>
                  <a:pt x="792851" y="47248"/>
                </a:lnTo>
                <a:lnTo>
                  <a:pt x="1018563" y="22723"/>
                </a:lnTo>
                <a:lnTo>
                  <a:pt x="1069913" y="19566"/>
                </a:lnTo>
                <a:lnTo>
                  <a:pt x="1122263" y="17210"/>
                </a:lnTo>
                <a:lnTo>
                  <a:pt x="1177279" y="12988"/>
                </a:lnTo>
                <a:lnTo>
                  <a:pt x="1261803" y="9807"/>
                </a:lnTo>
                <a:lnTo>
                  <a:pt x="1432792" y="8585"/>
                </a:lnTo>
                <a:lnTo>
                  <a:pt x="1489917" y="5979"/>
                </a:lnTo>
                <a:lnTo>
                  <a:pt x="1518485" y="3951"/>
                </a:lnTo>
                <a:lnTo>
                  <a:pt x="1608752" y="1097"/>
                </a:lnTo>
                <a:lnTo>
                  <a:pt x="1788418" y="0"/>
                </a:lnTo>
                <a:lnTo>
                  <a:pt x="1847998" y="2481"/>
                </a:lnTo>
                <a:lnTo>
                  <a:pt x="1877221" y="4477"/>
                </a:lnTo>
                <a:lnTo>
                  <a:pt x="1992561" y="8631"/>
                </a:lnTo>
                <a:lnTo>
                  <a:pt x="2078466" y="14125"/>
                </a:lnTo>
                <a:lnTo>
                  <a:pt x="2164245" y="17129"/>
                </a:lnTo>
                <a:lnTo>
                  <a:pt x="2221407" y="21207"/>
                </a:lnTo>
                <a:lnTo>
                  <a:pt x="2335715" y="25694"/>
                </a:lnTo>
                <a:lnTo>
                  <a:pt x="2392866" y="29777"/>
                </a:lnTo>
                <a:lnTo>
                  <a:pt x="2474041" y="37430"/>
                </a:lnTo>
                <a:lnTo>
                  <a:pt x="2526417" y="40390"/>
                </a:lnTo>
                <a:lnTo>
                  <a:pt x="2578270" y="42657"/>
                </a:lnTo>
                <a:lnTo>
                  <a:pt x="2629891" y="46840"/>
                </a:lnTo>
                <a:lnTo>
                  <a:pt x="2707148" y="49999"/>
                </a:lnTo>
                <a:lnTo>
                  <a:pt x="2823908" y="51154"/>
                </a:lnTo>
                <a:lnTo>
                  <a:pt x="3035394" y="51326"/>
                </a:lnTo>
                <a:lnTo>
                  <a:pt x="3075628" y="53868"/>
                </a:lnTo>
                <a:lnTo>
                  <a:pt x="3095691" y="55880"/>
                </a:lnTo>
                <a:lnTo>
                  <a:pt x="3151232" y="58710"/>
                </a:lnTo>
                <a:lnTo>
                  <a:pt x="3220248" y="60619"/>
                </a:lnTo>
                <a:lnTo>
                  <a:pt x="3235920" y="62285"/>
                </a:lnTo>
                <a:lnTo>
                  <a:pt x="3251129" y="64349"/>
                </a:lnTo>
                <a:lnTo>
                  <a:pt x="3295290" y="67252"/>
                </a:lnTo>
                <a:lnTo>
                  <a:pt x="3351926" y="69186"/>
                </a:lnTo>
                <a:lnTo>
                  <a:pt x="3364663" y="70854"/>
                </a:lnTo>
                <a:lnTo>
                  <a:pt x="3376964" y="72918"/>
                </a:lnTo>
                <a:lnTo>
                  <a:pt x="3423128" y="77184"/>
                </a:lnTo>
                <a:lnTo>
                  <a:pt x="3433086" y="79043"/>
                </a:lnTo>
                <a:lnTo>
                  <a:pt x="3442581" y="81236"/>
                </a:lnTo>
                <a:lnTo>
                  <a:pt x="3469598" y="84321"/>
                </a:lnTo>
                <a:lnTo>
                  <a:pt x="3477399" y="85706"/>
                </a:lnTo>
                <a:lnTo>
                  <a:pt x="3484507" y="87582"/>
                </a:lnTo>
                <a:lnTo>
                  <a:pt x="3491149" y="89785"/>
                </a:lnTo>
                <a:lnTo>
                  <a:pt x="3501070" y="92234"/>
                </a:lnTo>
                <a:lnTo>
                  <a:pt x="3513007" y="941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24"/>
          <p:cNvSpPr/>
          <p:nvPr/>
        </p:nvSpPr>
        <p:spPr>
          <a:xfrm>
            <a:off x="5514975" y="5900963"/>
            <a:ext cx="3454718" cy="123665"/>
          </a:xfrm>
          <a:custGeom>
            <a:avLst/>
            <a:gdLst/>
            <a:ahLst/>
            <a:cxnLst/>
            <a:rect l="0" t="0" r="0" b="0"/>
            <a:pathLst>
              <a:path w="3454718" h="123665">
                <a:moveTo>
                  <a:pt x="0" y="74069"/>
                </a:moveTo>
                <a:lnTo>
                  <a:pt x="4550" y="78620"/>
                </a:lnTo>
                <a:lnTo>
                  <a:pt x="6843" y="79961"/>
                </a:lnTo>
                <a:lnTo>
                  <a:pt x="15574" y="82800"/>
                </a:lnTo>
                <a:lnTo>
                  <a:pt x="19908" y="84653"/>
                </a:lnTo>
                <a:lnTo>
                  <a:pt x="29802" y="89250"/>
                </a:lnTo>
                <a:lnTo>
                  <a:pt x="40551" y="94469"/>
                </a:lnTo>
                <a:lnTo>
                  <a:pt x="54217" y="97423"/>
                </a:lnTo>
                <a:lnTo>
                  <a:pt x="69817" y="99689"/>
                </a:lnTo>
                <a:lnTo>
                  <a:pt x="77977" y="101626"/>
                </a:lnTo>
                <a:lnTo>
                  <a:pt x="86274" y="103871"/>
                </a:lnTo>
                <a:lnTo>
                  <a:pt x="103114" y="108904"/>
                </a:lnTo>
                <a:lnTo>
                  <a:pt x="111605" y="111580"/>
                </a:lnTo>
                <a:lnTo>
                  <a:pt x="141759" y="115346"/>
                </a:lnTo>
                <a:lnTo>
                  <a:pt x="163652" y="118767"/>
                </a:lnTo>
                <a:lnTo>
                  <a:pt x="186081" y="122510"/>
                </a:lnTo>
                <a:lnTo>
                  <a:pt x="220129" y="123664"/>
                </a:lnTo>
                <a:lnTo>
                  <a:pt x="242932" y="120559"/>
                </a:lnTo>
                <a:lnTo>
                  <a:pt x="327954" y="117250"/>
                </a:lnTo>
                <a:lnTo>
                  <a:pt x="358482" y="114533"/>
                </a:lnTo>
                <a:lnTo>
                  <a:pt x="388877" y="111103"/>
                </a:lnTo>
                <a:lnTo>
                  <a:pt x="439073" y="108219"/>
                </a:lnTo>
                <a:lnTo>
                  <a:pt x="457498" y="106361"/>
                </a:lnTo>
                <a:lnTo>
                  <a:pt x="494797" y="102709"/>
                </a:lnTo>
                <a:lnTo>
                  <a:pt x="606707" y="99091"/>
                </a:lnTo>
                <a:lnTo>
                  <a:pt x="646202" y="95350"/>
                </a:lnTo>
                <a:lnTo>
                  <a:pt x="705923" y="87889"/>
                </a:lnTo>
                <a:lnTo>
                  <a:pt x="770396" y="84196"/>
                </a:lnTo>
                <a:lnTo>
                  <a:pt x="812616" y="80793"/>
                </a:lnTo>
                <a:lnTo>
                  <a:pt x="898598" y="70846"/>
                </a:lnTo>
                <a:lnTo>
                  <a:pt x="966233" y="67082"/>
                </a:lnTo>
                <a:lnTo>
                  <a:pt x="1011732" y="63661"/>
                </a:lnTo>
                <a:lnTo>
                  <a:pt x="1058305" y="59918"/>
                </a:lnTo>
                <a:lnTo>
                  <a:pt x="1131769" y="56859"/>
                </a:lnTo>
                <a:lnTo>
                  <a:pt x="1155515" y="54976"/>
                </a:lnTo>
                <a:lnTo>
                  <a:pt x="1202219" y="51296"/>
                </a:lnTo>
                <a:lnTo>
                  <a:pt x="1294292" y="48933"/>
                </a:lnTo>
                <a:lnTo>
                  <a:pt x="1365522" y="45984"/>
                </a:lnTo>
                <a:lnTo>
                  <a:pt x="1414618" y="42537"/>
                </a:lnTo>
                <a:lnTo>
                  <a:pt x="1510766" y="40324"/>
                </a:lnTo>
                <a:lnTo>
                  <a:pt x="1612026" y="39887"/>
                </a:lnTo>
                <a:lnTo>
                  <a:pt x="1660700" y="37287"/>
                </a:lnTo>
                <a:lnTo>
                  <a:pt x="1707734" y="33909"/>
                </a:lnTo>
                <a:lnTo>
                  <a:pt x="1800018" y="31740"/>
                </a:lnTo>
                <a:lnTo>
                  <a:pt x="2613435" y="31207"/>
                </a:lnTo>
                <a:lnTo>
                  <a:pt x="2655682" y="28667"/>
                </a:lnTo>
                <a:lnTo>
                  <a:pt x="2696683" y="25315"/>
                </a:lnTo>
                <a:lnTo>
                  <a:pt x="2817425" y="21917"/>
                </a:lnTo>
                <a:lnTo>
                  <a:pt x="2857468" y="18188"/>
                </a:lnTo>
                <a:lnTo>
                  <a:pt x="2957508" y="14605"/>
                </a:lnTo>
                <a:lnTo>
                  <a:pt x="3017518" y="11683"/>
                </a:lnTo>
                <a:lnTo>
                  <a:pt x="3057525" y="8242"/>
                </a:lnTo>
                <a:lnTo>
                  <a:pt x="3177539" y="4778"/>
                </a:lnTo>
                <a:lnTo>
                  <a:pt x="3217545" y="1046"/>
                </a:lnTo>
                <a:lnTo>
                  <a:pt x="3317557" y="0"/>
                </a:lnTo>
                <a:lnTo>
                  <a:pt x="3372485" y="3863"/>
                </a:lnTo>
                <a:lnTo>
                  <a:pt x="3454717" y="54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7" name="Group 96"/>
          <p:cNvGrpSpPr/>
          <p:nvPr/>
        </p:nvGrpSpPr>
        <p:grpSpPr>
          <a:xfrm>
            <a:off x="6817994" y="2093539"/>
            <a:ext cx="2177050" cy="3410007"/>
            <a:chOff x="6817994" y="2093539"/>
            <a:chExt cx="2177050" cy="3410007"/>
          </a:xfrm>
        </p:grpSpPr>
        <p:sp>
          <p:nvSpPr>
            <p:cNvPr id="95" name="SMARTPenAnnotation425"/>
            <p:cNvSpPr/>
            <p:nvPr/>
          </p:nvSpPr>
          <p:spPr>
            <a:xfrm>
              <a:off x="6817994" y="2093539"/>
              <a:ext cx="2177050" cy="3410007"/>
            </a:xfrm>
            <a:custGeom>
              <a:avLst/>
              <a:gdLst/>
              <a:ahLst/>
              <a:cxnLst/>
              <a:rect l="0" t="0" r="0" b="0"/>
              <a:pathLst>
                <a:path w="2177050" h="3410007">
                  <a:moveTo>
                    <a:pt x="0" y="1258308"/>
                  </a:moveTo>
                  <a:lnTo>
                    <a:pt x="38907" y="1193618"/>
                  </a:lnTo>
                  <a:lnTo>
                    <a:pt x="102099" y="1093008"/>
                  </a:lnTo>
                  <a:lnTo>
                    <a:pt x="163238" y="979092"/>
                  </a:lnTo>
                  <a:lnTo>
                    <a:pt x="228798" y="878309"/>
                  </a:lnTo>
                  <a:lnTo>
                    <a:pt x="289503" y="786648"/>
                  </a:lnTo>
                  <a:lnTo>
                    <a:pt x="357267" y="698474"/>
                  </a:lnTo>
                  <a:lnTo>
                    <a:pt x="418931" y="612534"/>
                  </a:lnTo>
                  <a:lnTo>
                    <a:pt x="456661" y="557907"/>
                  </a:lnTo>
                  <a:lnTo>
                    <a:pt x="537143" y="456244"/>
                  </a:lnTo>
                  <a:lnTo>
                    <a:pt x="599905" y="375393"/>
                  </a:lnTo>
                  <a:lnTo>
                    <a:pt x="667454" y="299885"/>
                  </a:lnTo>
                  <a:lnTo>
                    <a:pt x="721748" y="238280"/>
                  </a:lnTo>
                  <a:lnTo>
                    <a:pt x="762883" y="187504"/>
                  </a:lnTo>
                  <a:lnTo>
                    <a:pt x="801826" y="146947"/>
                  </a:lnTo>
                  <a:lnTo>
                    <a:pt x="817097" y="125225"/>
                  </a:lnTo>
                  <a:lnTo>
                    <a:pt x="820004" y="122872"/>
                  </a:lnTo>
                  <a:lnTo>
                    <a:pt x="822895" y="121303"/>
                  </a:lnTo>
                  <a:lnTo>
                    <a:pt x="828647" y="119560"/>
                  </a:lnTo>
                  <a:lnTo>
                    <a:pt x="839957" y="118182"/>
                  </a:lnTo>
                  <a:lnTo>
                    <a:pt x="835510" y="122721"/>
                  </a:lnTo>
                  <a:lnTo>
                    <a:pt x="834185" y="125965"/>
                  </a:lnTo>
                  <a:lnTo>
                    <a:pt x="829517" y="144859"/>
                  </a:lnTo>
                  <a:lnTo>
                    <a:pt x="827332" y="150249"/>
                  </a:lnTo>
                  <a:lnTo>
                    <a:pt x="744347" y="281265"/>
                  </a:lnTo>
                  <a:lnTo>
                    <a:pt x="684762" y="370600"/>
                  </a:lnTo>
                  <a:lnTo>
                    <a:pt x="625627" y="461328"/>
                  </a:lnTo>
                  <a:lnTo>
                    <a:pt x="566649" y="556264"/>
                  </a:lnTo>
                  <a:lnTo>
                    <a:pt x="489859" y="699939"/>
                  </a:lnTo>
                  <a:lnTo>
                    <a:pt x="443392" y="795993"/>
                  </a:lnTo>
                  <a:lnTo>
                    <a:pt x="389259" y="895485"/>
                  </a:lnTo>
                  <a:lnTo>
                    <a:pt x="308702" y="1061761"/>
                  </a:lnTo>
                  <a:lnTo>
                    <a:pt x="265760" y="1154203"/>
                  </a:lnTo>
                  <a:lnTo>
                    <a:pt x="226246" y="1258200"/>
                  </a:lnTo>
                  <a:lnTo>
                    <a:pt x="185767" y="1377364"/>
                  </a:lnTo>
                  <a:lnTo>
                    <a:pt x="152520" y="1478430"/>
                  </a:lnTo>
                  <a:lnTo>
                    <a:pt x="117276" y="1578963"/>
                  </a:lnTo>
                  <a:lnTo>
                    <a:pt x="114036" y="1591639"/>
                  </a:lnTo>
                  <a:lnTo>
                    <a:pt x="111489" y="1617686"/>
                  </a:lnTo>
                  <a:lnTo>
                    <a:pt x="114003" y="1618056"/>
                  </a:lnTo>
                  <a:lnTo>
                    <a:pt x="116007" y="1618155"/>
                  </a:lnTo>
                  <a:lnTo>
                    <a:pt x="117343" y="1617268"/>
                  </a:lnTo>
                  <a:lnTo>
                    <a:pt x="118234" y="1615725"/>
                  </a:lnTo>
                  <a:lnTo>
                    <a:pt x="118828" y="1613744"/>
                  </a:lnTo>
                  <a:lnTo>
                    <a:pt x="122028" y="1609002"/>
                  </a:lnTo>
                  <a:lnTo>
                    <a:pt x="126625" y="1602767"/>
                  </a:lnTo>
                  <a:lnTo>
                    <a:pt x="131843" y="1593646"/>
                  </a:lnTo>
                  <a:lnTo>
                    <a:pt x="180250" y="1489083"/>
                  </a:lnTo>
                  <a:lnTo>
                    <a:pt x="224592" y="1393233"/>
                  </a:lnTo>
                  <a:lnTo>
                    <a:pt x="267089" y="1299783"/>
                  </a:lnTo>
                  <a:lnTo>
                    <a:pt x="324683" y="1193628"/>
                  </a:lnTo>
                  <a:lnTo>
                    <a:pt x="380342" y="1095192"/>
                  </a:lnTo>
                  <a:lnTo>
                    <a:pt x="434964" y="1015373"/>
                  </a:lnTo>
                  <a:lnTo>
                    <a:pt x="491614" y="934449"/>
                  </a:lnTo>
                  <a:lnTo>
                    <a:pt x="548665" y="848614"/>
                  </a:lnTo>
                  <a:lnTo>
                    <a:pt x="610346" y="762620"/>
                  </a:lnTo>
                  <a:lnTo>
                    <a:pt x="677563" y="673208"/>
                  </a:lnTo>
                  <a:lnTo>
                    <a:pt x="728763" y="610706"/>
                  </a:lnTo>
                  <a:lnTo>
                    <a:pt x="781080" y="549959"/>
                  </a:lnTo>
                  <a:lnTo>
                    <a:pt x="837434" y="489733"/>
                  </a:lnTo>
                  <a:lnTo>
                    <a:pt x="890749" y="429660"/>
                  </a:lnTo>
                  <a:lnTo>
                    <a:pt x="942741" y="370586"/>
                  </a:lnTo>
                  <a:lnTo>
                    <a:pt x="995294" y="317417"/>
                  </a:lnTo>
                  <a:lnTo>
                    <a:pt x="1051716" y="271077"/>
                  </a:lnTo>
                  <a:lnTo>
                    <a:pt x="1139787" y="198368"/>
                  </a:lnTo>
                  <a:lnTo>
                    <a:pt x="1282507" y="89744"/>
                  </a:lnTo>
                  <a:lnTo>
                    <a:pt x="1347665" y="44888"/>
                  </a:lnTo>
                  <a:lnTo>
                    <a:pt x="1410174" y="2313"/>
                  </a:lnTo>
                  <a:lnTo>
                    <a:pt x="1416683" y="0"/>
                  </a:lnTo>
                  <a:lnTo>
                    <a:pt x="1419754" y="336"/>
                  </a:lnTo>
                  <a:lnTo>
                    <a:pt x="1422753" y="1513"/>
                  </a:lnTo>
                  <a:lnTo>
                    <a:pt x="1425705" y="3250"/>
                  </a:lnTo>
                  <a:lnTo>
                    <a:pt x="1427672" y="5360"/>
                  </a:lnTo>
                  <a:lnTo>
                    <a:pt x="1428984" y="7719"/>
                  </a:lnTo>
                  <a:lnTo>
                    <a:pt x="1429859" y="10245"/>
                  </a:lnTo>
                  <a:lnTo>
                    <a:pt x="1429489" y="13833"/>
                  </a:lnTo>
                  <a:lnTo>
                    <a:pt x="1426539" y="22901"/>
                  </a:lnTo>
                  <a:lnTo>
                    <a:pt x="1419514" y="33280"/>
                  </a:lnTo>
                  <a:lnTo>
                    <a:pt x="1359644" y="108051"/>
                  </a:lnTo>
                  <a:lnTo>
                    <a:pt x="1291611" y="179543"/>
                  </a:lnTo>
                  <a:lnTo>
                    <a:pt x="1236737" y="235594"/>
                  </a:lnTo>
                  <a:lnTo>
                    <a:pt x="1179085" y="300323"/>
                  </a:lnTo>
                  <a:lnTo>
                    <a:pt x="994366" y="515416"/>
                  </a:lnTo>
                  <a:lnTo>
                    <a:pt x="942962" y="579933"/>
                  </a:lnTo>
                  <a:lnTo>
                    <a:pt x="875346" y="670001"/>
                  </a:lnTo>
                  <a:lnTo>
                    <a:pt x="812600" y="761170"/>
                  </a:lnTo>
                  <a:lnTo>
                    <a:pt x="701650" y="913746"/>
                  </a:lnTo>
                  <a:lnTo>
                    <a:pt x="619274" y="1045265"/>
                  </a:lnTo>
                  <a:lnTo>
                    <a:pt x="569613" y="1132441"/>
                  </a:lnTo>
                  <a:lnTo>
                    <a:pt x="501101" y="1254235"/>
                  </a:lnTo>
                  <a:lnTo>
                    <a:pt x="459407" y="1343497"/>
                  </a:lnTo>
                  <a:lnTo>
                    <a:pt x="411172" y="1442305"/>
                  </a:lnTo>
                  <a:lnTo>
                    <a:pt x="360256" y="1545155"/>
                  </a:lnTo>
                  <a:lnTo>
                    <a:pt x="349662" y="1565818"/>
                  </a:lnTo>
                  <a:lnTo>
                    <a:pt x="329908" y="1624999"/>
                  </a:lnTo>
                  <a:lnTo>
                    <a:pt x="321751" y="1662279"/>
                  </a:lnTo>
                  <a:lnTo>
                    <a:pt x="316673" y="1673753"/>
                  </a:lnTo>
                  <a:lnTo>
                    <a:pt x="313986" y="1678147"/>
                  </a:lnTo>
                  <a:lnTo>
                    <a:pt x="311000" y="1688108"/>
                  </a:lnTo>
                  <a:lnTo>
                    <a:pt x="310203" y="1693431"/>
                  </a:lnTo>
                  <a:lnTo>
                    <a:pt x="306778" y="1701886"/>
                  </a:lnTo>
                  <a:lnTo>
                    <a:pt x="303034" y="1708819"/>
                  </a:lnTo>
                  <a:lnTo>
                    <a:pt x="300432" y="1719401"/>
                  </a:lnTo>
                  <a:lnTo>
                    <a:pt x="300156" y="1725234"/>
                  </a:lnTo>
                  <a:lnTo>
                    <a:pt x="301069" y="1726754"/>
                  </a:lnTo>
                  <a:lnTo>
                    <a:pt x="302630" y="1727768"/>
                  </a:lnTo>
                  <a:lnTo>
                    <a:pt x="307429" y="1729395"/>
                  </a:lnTo>
                  <a:lnTo>
                    <a:pt x="310625" y="1727078"/>
                  </a:lnTo>
                  <a:lnTo>
                    <a:pt x="312811" y="1725126"/>
                  </a:lnTo>
                  <a:lnTo>
                    <a:pt x="314269" y="1722873"/>
                  </a:lnTo>
                  <a:lnTo>
                    <a:pt x="317272" y="1715150"/>
                  </a:lnTo>
                  <a:lnTo>
                    <a:pt x="377418" y="1615570"/>
                  </a:lnTo>
                  <a:lnTo>
                    <a:pt x="438494" y="1511230"/>
                  </a:lnTo>
                  <a:lnTo>
                    <a:pt x="497394" y="1411287"/>
                  </a:lnTo>
                  <a:lnTo>
                    <a:pt x="556450" y="1314907"/>
                  </a:lnTo>
                  <a:lnTo>
                    <a:pt x="621823" y="1212833"/>
                  </a:lnTo>
                  <a:lnTo>
                    <a:pt x="697661" y="1106693"/>
                  </a:lnTo>
                  <a:lnTo>
                    <a:pt x="747734" y="1040242"/>
                  </a:lnTo>
                  <a:lnTo>
                    <a:pt x="804376" y="972293"/>
                  </a:lnTo>
                  <a:lnTo>
                    <a:pt x="903157" y="858223"/>
                  </a:lnTo>
                  <a:lnTo>
                    <a:pt x="967585" y="789668"/>
                  </a:lnTo>
                  <a:lnTo>
                    <a:pt x="1098598" y="657068"/>
                  </a:lnTo>
                  <a:lnTo>
                    <a:pt x="1164241" y="595869"/>
                  </a:lnTo>
                  <a:lnTo>
                    <a:pt x="1231950" y="535509"/>
                  </a:lnTo>
                  <a:lnTo>
                    <a:pt x="1277466" y="497962"/>
                  </a:lnTo>
                  <a:lnTo>
                    <a:pt x="1345931" y="444693"/>
                  </a:lnTo>
                  <a:lnTo>
                    <a:pt x="1458284" y="359250"/>
                  </a:lnTo>
                  <a:lnTo>
                    <a:pt x="1516029" y="313635"/>
                  </a:lnTo>
                  <a:lnTo>
                    <a:pt x="1574943" y="270909"/>
                  </a:lnTo>
                  <a:lnTo>
                    <a:pt x="1632721" y="233696"/>
                  </a:lnTo>
                  <a:lnTo>
                    <a:pt x="1695878" y="189529"/>
                  </a:lnTo>
                  <a:lnTo>
                    <a:pt x="1761755" y="145202"/>
                  </a:lnTo>
                  <a:lnTo>
                    <a:pt x="1826900" y="103805"/>
                  </a:lnTo>
                  <a:lnTo>
                    <a:pt x="1846865" y="93273"/>
                  </a:lnTo>
                  <a:lnTo>
                    <a:pt x="1855244" y="88052"/>
                  </a:lnTo>
                  <a:lnTo>
                    <a:pt x="1868220" y="84038"/>
                  </a:lnTo>
                  <a:lnTo>
                    <a:pt x="1868546" y="86488"/>
                  </a:lnTo>
                  <a:lnTo>
                    <a:pt x="1868633" y="88475"/>
                  </a:lnTo>
                  <a:lnTo>
                    <a:pt x="1864203" y="100372"/>
                  </a:lnTo>
                  <a:lnTo>
                    <a:pt x="1823112" y="153294"/>
                  </a:lnTo>
                  <a:lnTo>
                    <a:pt x="1761219" y="221614"/>
                  </a:lnTo>
                  <a:lnTo>
                    <a:pt x="1698898" y="283283"/>
                  </a:lnTo>
                  <a:lnTo>
                    <a:pt x="1642839" y="343186"/>
                  </a:lnTo>
                  <a:lnTo>
                    <a:pt x="1566574" y="427057"/>
                  </a:lnTo>
                  <a:lnTo>
                    <a:pt x="1476863" y="519381"/>
                  </a:lnTo>
                  <a:lnTo>
                    <a:pt x="1422792" y="579521"/>
                  </a:lnTo>
                  <a:lnTo>
                    <a:pt x="1325472" y="690213"/>
                  </a:lnTo>
                  <a:lnTo>
                    <a:pt x="1265752" y="762959"/>
                  </a:lnTo>
                  <a:lnTo>
                    <a:pt x="1159060" y="883150"/>
                  </a:lnTo>
                  <a:lnTo>
                    <a:pt x="1097806" y="958872"/>
                  </a:lnTo>
                  <a:lnTo>
                    <a:pt x="1037429" y="1033062"/>
                  </a:lnTo>
                  <a:lnTo>
                    <a:pt x="979852" y="1105844"/>
                  </a:lnTo>
                  <a:lnTo>
                    <a:pt x="924057" y="1181701"/>
                  </a:lnTo>
                  <a:lnTo>
                    <a:pt x="850021" y="1279583"/>
                  </a:lnTo>
                  <a:lnTo>
                    <a:pt x="753308" y="1418189"/>
                  </a:lnTo>
                  <a:lnTo>
                    <a:pt x="657656" y="1571496"/>
                  </a:lnTo>
                  <a:lnTo>
                    <a:pt x="602202" y="1672496"/>
                  </a:lnTo>
                  <a:lnTo>
                    <a:pt x="541447" y="1776165"/>
                  </a:lnTo>
                  <a:lnTo>
                    <a:pt x="486985" y="1879190"/>
                  </a:lnTo>
                  <a:lnTo>
                    <a:pt x="465694" y="1926558"/>
                  </a:lnTo>
                  <a:lnTo>
                    <a:pt x="452627" y="1958593"/>
                  </a:lnTo>
                  <a:lnTo>
                    <a:pt x="424130" y="2014155"/>
                  </a:lnTo>
                  <a:lnTo>
                    <a:pt x="420590" y="2027581"/>
                  </a:lnTo>
                  <a:lnTo>
                    <a:pt x="420213" y="2033717"/>
                  </a:lnTo>
                  <a:lnTo>
                    <a:pt x="421112" y="2034327"/>
                  </a:lnTo>
                  <a:lnTo>
                    <a:pt x="422664" y="2033781"/>
                  </a:lnTo>
                  <a:lnTo>
                    <a:pt x="429400" y="2028463"/>
                  </a:lnTo>
                  <a:lnTo>
                    <a:pt x="440209" y="2018132"/>
                  </a:lnTo>
                  <a:lnTo>
                    <a:pt x="502717" y="1930790"/>
                  </a:lnTo>
                  <a:lnTo>
                    <a:pt x="563427" y="1846666"/>
                  </a:lnTo>
                  <a:lnTo>
                    <a:pt x="623857" y="1767945"/>
                  </a:lnTo>
                  <a:lnTo>
                    <a:pt x="684758" y="1690863"/>
                  </a:lnTo>
                  <a:lnTo>
                    <a:pt x="747834" y="1611710"/>
                  </a:lnTo>
                  <a:lnTo>
                    <a:pt x="803358" y="1548461"/>
                  </a:lnTo>
                  <a:lnTo>
                    <a:pt x="861140" y="1480934"/>
                  </a:lnTo>
                  <a:lnTo>
                    <a:pt x="926599" y="1412562"/>
                  </a:lnTo>
                  <a:lnTo>
                    <a:pt x="1045891" y="1292595"/>
                  </a:lnTo>
                  <a:lnTo>
                    <a:pt x="1097294" y="1245713"/>
                  </a:lnTo>
                  <a:lnTo>
                    <a:pt x="1204703" y="1153893"/>
                  </a:lnTo>
                  <a:lnTo>
                    <a:pt x="1258968" y="1112647"/>
                  </a:lnTo>
                  <a:lnTo>
                    <a:pt x="1334394" y="1058685"/>
                  </a:lnTo>
                  <a:lnTo>
                    <a:pt x="1387881" y="1021149"/>
                  </a:lnTo>
                  <a:lnTo>
                    <a:pt x="1439925" y="982193"/>
                  </a:lnTo>
                  <a:lnTo>
                    <a:pt x="1525872" y="928895"/>
                  </a:lnTo>
                  <a:lnTo>
                    <a:pt x="1581744" y="896553"/>
                  </a:lnTo>
                  <a:lnTo>
                    <a:pt x="1668436" y="847481"/>
                  </a:lnTo>
                  <a:lnTo>
                    <a:pt x="1696407" y="832416"/>
                  </a:lnTo>
                  <a:lnTo>
                    <a:pt x="1752757" y="809841"/>
                  </a:lnTo>
                  <a:lnTo>
                    <a:pt x="1759055" y="808835"/>
                  </a:lnTo>
                  <a:lnTo>
                    <a:pt x="1779540" y="811862"/>
                  </a:lnTo>
                  <a:lnTo>
                    <a:pt x="1784047" y="814778"/>
                  </a:lnTo>
                  <a:lnTo>
                    <a:pt x="1786582" y="816889"/>
                  </a:lnTo>
                  <a:lnTo>
                    <a:pt x="1787320" y="819248"/>
                  </a:lnTo>
                  <a:lnTo>
                    <a:pt x="1786859" y="821774"/>
                  </a:lnTo>
                  <a:lnTo>
                    <a:pt x="1766819" y="857634"/>
                  </a:lnTo>
                  <a:lnTo>
                    <a:pt x="1703088" y="926608"/>
                  </a:lnTo>
                  <a:lnTo>
                    <a:pt x="1482493" y="1147415"/>
                  </a:lnTo>
                  <a:lnTo>
                    <a:pt x="1431445" y="1203014"/>
                  </a:lnTo>
                  <a:lnTo>
                    <a:pt x="1357104" y="1275643"/>
                  </a:lnTo>
                  <a:lnTo>
                    <a:pt x="1303805" y="1333506"/>
                  </a:lnTo>
                  <a:lnTo>
                    <a:pt x="1217399" y="1432734"/>
                  </a:lnTo>
                  <a:lnTo>
                    <a:pt x="1155580" y="1512649"/>
                  </a:lnTo>
                  <a:lnTo>
                    <a:pt x="1083144" y="1612641"/>
                  </a:lnTo>
                  <a:lnTo>
                    <a:pt x="1020934" y="1692649"/>
                  </a:lnTo>
                  <a:lnTo>
                    <a:pt x="953571" y="1788110"/>
                  </a:lnTo>
                  <a:lnTo>
                    <a:pt x="892184" y="1875305"/>
                  </a:lnTo>
                  <a:lnTo>
                    <a:pt x="832342" y="1975838"/>
                  </a:lnTo>
                  <a:lnTo>
                    <a:pt x="771770" y="2087011"/>
                  </a:lnTo>
                  <a:lnTo>
                    <a:pt x="724238" y="2170418"/>
                  </a:lnTo>
                  <a:lnTo>
                    <a:pt x="721934" y="2177405"/>
                  </a:lnTo>
                  <a:lnTo>
                    <a:pt x="720252" y="2190928"/>
                  </a:lnTo>
                  <a:lnTo>
                    <a:pt x="721151" y="2190570"/>
                  </a:lnTo>
                  <a:lnTo>
                    <a:pt x="744797" y="2167962"/>
                  </a:lnTo>
                  <a:lnTo>
                    <a:pt x="806977" y="2082865"/>
                  </a:lnTo>
                  <a:lnTo>
                    <a:pt x="864196" y="2008591"/>
                  </a:lnTo>
                  <a:lnTo>
                    <a:pt x="920277" y="1933679"/>
                  </a:lnTo>
                  <a:lnTo>
                    <a:pt x="986612" y="1849566"/>
                  </a:lnTo>
                  <a:lnTo>
                    <a:pt x="1047691" y="1781182"/>
                  </a:lnTo>
                  <a:lnTo>
                    <a:pt x="1114791" y="1712641"/>
                  </a:lnTo>
                  <a:lnTo>
                    <a:pt x="1204750" y="1622374"/>
                  </a:lnTo>
                  <a:lnTo>
                    <a:pt x="1315794" y="1518666"/>
                  </a:lnTo>
                  <a:lnTo>
                    <a:pt x="1374856" y="1469542"/>
                  </a:lnTo>
                  <a:lnTo>
                    <a:pt x="1460437" y="1409324"/>
                  </a:lnTo>
                  <a:lnTo>
                    <a:pt x="1522278" y="1362108"/>
                  </a:lnTo>
                  <a:lnTo>
                    <a:pt x="1581875" y="1322190"/>
                  </a:lnTo>
                  <a:lnTo>
                    <a:pt x="1637104" y="1282528"/>
                  </a:lnTo>
                  <a:lnTo>
                    <a:pt x="1693367" y="1250879"/>
                  </a:lnTo>
                  <a:lnTo>
                    <a:pt x="1756011" y="1211615"/>
                  </a:lnTo>
                  <a:lnTo>
                    <a:pt x="1826717" y="1178922"/>
                  </a:lnTo>
                  <a:lnTo>
                    <a:pt x="1876352" y="1154356"/>
                  </a:lnTo>
                  <a:lnTo>
                    <a:pt x="1908241" y="1145312"/>
                  </a:lnTo>
                  <a:lnTo>
                    <a:pt x="1912241" y="1142972"/>
                  </a:lnTo>
                  <a:lnTo>
                    <a:pt x="1915860" y="1142365"/>
                  </a:lnTo>
                  <a:lnTo>
                    <a:pt x="1919226" y="1142913"/>
                  </a:lnTo>
                  <a:lnTo>
                    <a:pt x="1926919" y="1146085"/>
                  </a:lnTo>
                  <a:lnTo>
                    <a:pt x="1927551" y="1147298"/>
                  </a:lnTo>
                  <a:lnTo>
                    <a:pt x="1928252" y="1151185"/>
                  </a:lnTo>
                  <a:lnTo>
                    <a:pt x="1926024" y="1158628"/>
                  </a:lnTo>
                  <a:lnTo>
                    <a:pt x="1916832" y="1178928"/>
                  </a:lnTo>
                  <a:lnTo>
                    <a:pt x="1891203" y="1209079"/>
                  </a:lnTo>
                  <a:lnTo>
                    <a:pt x="1833197" y="1273040"/>
                  </a:lnTo>
                  <a:lnTo>
                    <a:pt x="1767866" y="1334355"/>
                  </a:lnTo>
                  <a:lnTo>
                    <a:pt x="1711459" y="1396943"/>
                  </a:lnTo>
                  <a:lnTo>
                    <a:pt x="1649377" y="1464339"/>
                  </a:lnTo>
                  <a:lnTo>
                    <a:pt x="1595510" y="1518109"/>
                  </a:lnTo>
                  <a:lnTo>
                    <a:pt x="1543354" y="1576269"/>
                  </a:lnTo>
                  <a:lnTo>
                    <a:pt x="1491705" y="1638269"/>
                  </a:lnTo>
                  <a:lnTo>
                    <a:pt x="1437667" y="1702359"/>
                  </a:lnTo>
                  <a:lnTo>
                    <a:pt x="1381969" y="1766116"/>
                  </a:lnTo>
                  <a:lnTo>
                    <a:pt x="1329269" y="1833267"/>
                  </a:lnTo>
                  <a:lnTo>
                    <a:pt x="1260264" y="1924224"/>
                  </a:lnTo>
                  <a:lnTo>
                    <a:pt x="1198443" y="2008725"/>
                  </a:lnTo>
                  <a:lnTo>
                    <a:pt x="1130558" y="2109697"/>
                  </a:lnTo>
                  <a:lnTo>
                    <a:pt x="1078591" y="2200511"/>
                  </a:lnTo>
                  <a:lnTo>
                    <a:pt x="1016518" y="2304770"/>
                  </a:lnTo>
                  <a:lnTo>
                    <a:pt x="976436" y="2379093"/>
                  </a:lnTo>
                  <a:lnTo>
                    <a:pt x="970987" y="2398853"/>
                  </a:lnTo>
                  <a:lnTo>
                    <a:pt x="968828" y="2423857"/>
                  </a:lnTo>
                  <a:lnTo>
                    <a:pt x="968719" y="2430986"/>
                  </a:lnTo>
                  <a:lnTo>
                    <a:pt x="969663" y="2431571"/>
                  </a:lnTo>
                  <a:lnTo>
                    <a:pt x="973252" y="2432221"/>
                  </a:lnTo>
                  <a:lnTo>
                    <a:pt x="974590" y="2431441"/>
                  </a:lnTo>
                  <a:lnTo>
                    <a:pt x="975482" y="2429970"/>
                  </a:lnTo>
                  <a:lnTo>
                    <a:pt x="976076" y="2428036"/>
                  </a:lnTo>
                  <a:lnTo>
                    <a:pt x="978378" y="2425794"/>
                  </a:lnTo>
                  <a:lnTo>
                    <a:pt x="986015" y="2420764"/>
                  </a:lnTo>
                  <a:lnTo>
                    <a:pt x="993219" y="2412813"/>
                  </a:lnTo>
                  <a:lnTo>
                    <a:pt x="1007710" y="2395086"/>
                  </a:lnTo>
                  <a:lnTo>
                    <a:pt x="1072216" y="2311886"/>
                  </a:lnTo>
                  <a:lnTo>
                    <a:pt x="1132381" y="2234747"/>
                  </a:lnTo>
                  <a:lnTo>
                    <a:pt x="1207007" y="2147236"/>
                  </a:lnTo>
                  <a:lnTo>
                    <a:pt x="1273443" y="2063779"/>
                  </a:lnTo>
                  <a:lnTo>
                    <a:pt x="1338242" y="1995475"/>
                  </a:lnTo>
                  <a:lnTo>
                    <a:pt x="1406075" y="1926950"/>
                  </a:lnTo>
                  <a:lnTo>
                    <a:pt x="1461931" y="1875524"/>
                  </a:lnTo>
                  <a:lnTo>
                    <a:pt x="1520709" y="1824092"/>
                  </a:lnTo>
                  <a:lnTo>
                    <a:pt x="1580351" y="1777209"/>
                  </a:lnTo>
                  <a:lnTo>
                    <a:pt x="1660238" y="1718700"/>
                  </a:lnTo>
                  <a:lnTo>
                    <a:pt x="1718320" y="1676555"/>
                  </a:lnTo>
                  <a:lnTo>
                    <a:pt x="1784118" y="1627698"/>
                  </a:lnTo>
                  <a:lnTo>
                    <a:pt x="1851865" y="1585909"/>
                  </a:lnTo>
                  <a:lnTo>
                    <a:pt x="1912484" y="1551090"/>
                  </a:lnTo>
                  <a:lnTo>
                    <a:pt x="1973887" y="1518890"/>
                  </a:lnTo>
                  <a:lnTo>
                    <a:pt x="2031125" y="1496031"/>
                  </a:lnTo>
                  <a:lnTo>
                    <a:pt x="2058067" y="1491003"/>
                  </a:lnTo>
                  <a:lnTo>
                    <a:pt x="2066586" y="1490316"/>
                  </a:lnTo>
                  <a:lnTo>
                    <a:pt x="2069239" y="1491085"/>
                  </a:lnTo>
                  <a:lnTo>
                    <a:pt x="2071009" y="1492550"/>
                  </a:lnTo>
                  <a:lnTo>
                    <a:pt x="2072187" y="1494479"/>
                  </a:lnTo>
                  <a:lnTo>
                    <a:pt x="2072020" y="1496718"/>
                  </a:lnTo>
                  <a:lnTo>
                    <a:pt x="2070958" y="1499163"/>
                  </a:lnTo>
                  <a:lnTo>
                    <a:pt x="2036870" y="1550770"/>
                  </a:lnTo>
                  <a:lnTo>
                    <a:pt x="1975499" y="1614390"/>
                  </a:lnTo>
                  <a:lnTo>
                    <a:pt x="1896713" y="1693304"/>
                  </a:lnTo>
                  <a:lnTo>
                    <a:pt x="1838194" y="1756772"/>
                  </a:lnTo>
                  <a:lnTo>
                    <a:pt x="1749463" y="1841404"/>
                  </a:lnTo>
                  <a:lnTo>
                    <a:pt x="1697555" y="1897273"/>
                  </a:lnTo>
                  <a:lnTo>
                    <a:pt x="1611657" y="1995773"/>
                  </a:lnTo>
                  <a:lnTo>
                    <a:pt x="1560204" y="2058159"/>
                  </a:lnTo>
                  <a:lnTo>
                    <a:pt x="1464112" y="2183615"/>
                  </a:lnTo>
                  <a:lnTo>
                    <a:pt x="1406066" y="2264045"/>
                  </a:lnTo>
                  <a:lnTo>
                    <a:pt x="1346283" y="2361607"/>
                  </a:lnTo>
                  <a:lnTo>
                    <a:pt x="1282418" y="2464266"/>
                  </a:lnTo>
                  <a:lnTo>
                    <a:pt x="1237598" y="2562331"/>
                  </a:lnTo>
                  <a:lnTo>
                    <a:pt x="1211498" y="2626320"/>
                  </a:lnTo>
                  <a:lnTo>
                    <a:pt x="1209271" y="2640629"/>
                  </a:lnTo>
                  <a:lnTo>
                    <a:pt x="1210042" y="2641818"/>
                  </a:lnTo>
                  <a:lnTo>
                    <a:pt x="1211507" y="2641658"/>
                  </a:lnTo>
                  <a:lnTo>
                    <a:pt x="1216152" y="2639108"/>
                  </a:lnTo>
                  <a:lnTo>
                    <a:pt x="1229805" y="2624917"/>
                  </a:lnTo>
                  <a:lnTo>
                    <a:pt x="1295916" y="2539459"/>
                  </a:lnTo>
                  <a:lnTo>
                    <a:pt x="1363272" y="2461206"/>
                  </a:lnTo>
                  <a:lnTo>
                    <a:pt x="1429976" y="2391774"/>
                  </a:lnTo>
                  <a:lnTo>
                    <a:pt x="1497868" y="2323653"/>
                  </a:lnTo>
                  <a:lnTo>
                    <a:pt x="1564594" y="2252652"/>
                  </a:lnTo>
                  <a:lnTo>
                    <a:pt x="1656667" y="2166987"/>
                  </a:lnTo>
                  <a:lnTo>
                    <a:pt x="1723504" y="2114393"/>
                  </a:lnTo>
                  <a:lnTo>
                    <a:pt x="1790785" y="2061424"/>
                  </a:lnTo>
                  <a:lnTo>
                    <a:pt x="1850925" y="2015824"/>
                  </a:lnTo>
                  <a:lnTo>
                    <a:pt x="1922049" y="1970239"/>
                  </a:lnTo>
                  <a:lnTo>
                    <a:pt x="1982591" y="1931568"/>
                  </a:lnTo>
                  <a:lnTo>
                    <a:pt x="2049398" y="1897714"/>
                  </a:lnTo>
                  <a:lnTo>
                    <a:pt x="2071554" y="1893669"/>
                  </a:lnTo>
                  <a:lnTo>
                    <a:pt x="2085385" y="1892870"/>
                  </a:lnTo>
                  <a:lnTo>
                    <a:pt x="2087487" y="1893757"/>
                  </a:lnTo>
                  <a:lnTo>
                    <a:pt x="2088888" y="1895300"/>
                  </a:lnTo>
                  <a:lnTo>
                    <a:pt x="2089823" y="1897282"/>
                  </a:lnTo>
                  <a:lnTo>
                    <a:pt x="2089493" y="1900508"/>
                  </a:lnTo>
                  <a:lnTo>
                    <a:pt x="2082120" y="1919374"/>
                  </a:lnTo>
                  <a:lnTo>
                    <a:pt x="2060903" y="1959831"/>
                  </a:lnTo>
                  <a:lnTo>
                    <a:pt x="2003128" y="2033042"/>
                  </a:lnTo>
                  <a:lnTo>
                    <a:pt x="1941599" y="2102646"/>
                  </a:lnTo>
                  <a:lnTo>
                    <a:pt x="1885653" y="2167829"/>
                  </a:lnTo>
                  <a:lnTo>
                    <a:pt x="1828742" y="2235738"/>
                  </a:lnTo>
                  <a:lnTo>
                    <a:pt x="1750451" y="2338458"/>
                  </a:lnTo>
                  <a:lnTo>
                    <a:pt x="1686839" y="2426710"/>
                  </a:lnTo>
                  <a:lnTo>
                    <a:pt x="1624886" y="2523563"/>
                  </a:lnTo>
                  <a:lnTo>
                    <a:pt x="1551806" y="2659511"/>
                  </a:lnTo>
                  <a:lnTo>
                    <a:pt x="1519274" y="2718129"/>
                  </a:lnTo>
                  <a:lnTo>
                    <a:pt x="1481676" y="2820845"/>
                  </a:lnTo>
                  <a:lnTo>
                    <a:pt x="1470002" y="2854243"/>
                  </a:lnTo>
                  <a:lnTo>
                    <a:pt x="1466058" y="2904947"/>
                  </a:lnTo>
                  <a:lnTo>
                    <a:pt x="1466957" y="2908518"/>
                  </a:lnTo>
                  <a:lnTo>
                    <a:pt x="1470496" y="2915025"/>
                  </a:lnTo>
                  <a:lnTo>
                    <a:pt x="1472773" y="2917141"/>
                  </a:lnTo>
                  <a:lnTo>
                    <a:pt x="1475243" y="2918552"/>
                  </a:lnTo>
                  <a:lnTo>
                    <a:pt x="1481503" y="2920816"/>
                  </a:lnTo>
                  <a:lnTo>
                    <a:pt x="1491687" y="2916657"/>
                  </a:lnTo>
                  <a:lnTo>
                    <a:pt x="1506771" y="2904842"/>
                  </a:lnTo>
                  <a:lnTo>
                    <a:pt x="1530348" y="2878215"/>
                  </a:lnTo>
                  <a:lnTo>
                    <a:pt x="1544072" y="2865997"/>
                  </a:lnTo>
                  <a:lnTo>
                    <a:pt x="1603488" y="2789273"/>
                  </a:lnTo>
                  <a:lnTo>
                    <a:pt x="1661911" y="2721291"/>
                  </a:lnTo>
                  <a:lnTo>
                    <a:pt x="1737628" y="2635443"/>
                  </a:lnTo>
                  <a:lnTo>
                    <a:pt x="1794546" y="2575969"/>
                  </a:lnTo>
                  <a:lnTo>
                    <a:pt x="1870474" y="2507067"/>
                  </a:lnTo>
                  <a:lnTo>
                    <a:pt x="1932902" y="2459215"/>
                  </a:lnTo>
                  <a:lnTo>
                    <a:pt x="1995213" y="2409630"/>
                  </a:lnTo>
                  <a:lnTo>
                    <a:pt x="2039969" y="2379744"/>
                  </a:lnTo>
                  <a:lnTo>
                    <a:pt x="2078930" y="2359763"/>
                  </a:lnTo>
                  <a:lnTo>
                    <a:pt x="2089512" y="2357443"/>
                  </a:lnTo>
                  <a:lnTo>
                    <a:pt x="2094048" y="2357778"/>
                  </a:lnTo>
                  <a:lnTo>
                    <a:pt x="2098025" y="2358953"/>
                  </a:lnTo>
                  <a:lnTo>
                    <a:pt x="2101628" y="2360689"/>
                  </a:lnTo>
                  <a:lnTo>
                    <a:pt x="2104031" y="2362799"/>
                  </a:lnTo>
                  <a:lnTo>
                    <a:pt x="2105632" y="2365157"/>
                  </a:lnTo>
                  <a:lnTo>
                    <a:pt x="2106701" y="2367682"/>
                  </a:lnTo>
                  <a:lnTo>
                    <a:pt x="2108203" y="2380338"/>
                  </a:lnTo>
                  <a:lnTo>
                    <a:pt x="2106014" y="2390719"/>
                  </a:lnTo>
                  <a:lnTo>
                    <a:pt x="2092272" y="2426361"/>
                  </a:lnTo>
                  <a:lnTo>
                    <a:pt x="2024789" y="2531156"/>
                  </a:lnTo>
                  <a:lnTo>
                    <a:pt x="1964979" y="2621623"/>
                  </a:lnTo>
                  <a:lnTo>
                    <a:pt x="1903186" y="2716536"/>
                  </a:lnTo>
                  <a:lnTo>
                    <a:pt x="1838083" y="2812691"/>
                  </a:lnTo>
                  <a:lnTo>
                    <a:pt x="1784347" y="2907151"/>
                  </a:lnTo>
                  <a:lnTo>
                    <a:pt x="1736214" y="3005764"/>
                  </a:lnTo>
                  <a:lnTo>
                    <a:pt x="1700544" y="3091283"/>
                  </a:lnTo>
                  <a:lnTo>
                    <a:pt x="1697542" y="3120806"/>
                  </a:lnTo>
                  <a:lnTo>
                    <a:pt x="1697411" y="3129795"/>
                  </a:lnTo>
                  <a:lnTo>
                    <a:pt x="1698345" y="3130806"/>
                  </a:lnTo>
                  <a:lnTo>
                    <a:pt x="1699920" y="3130528"/>
                  </a:lnTo>
                  <a:lnTo>
                    <a:pt x="1704211" y="3127678"/>
                  </a:lnTo>
                  <a:lnTo>
                    <a:pt x="1737907" y="3095089"/>
                  </a:lnTo>
                  <a:lnTo>
                    <a:pt x="1800741" y="3019528"/>
                  </a:lnTo>
                  <a:lnTo>
                    <a:pt x="1866155" y="2941267"/>
                  </a:lnTo>
                  <a:lnTo>
                    <a:pt x="1905112" y="2898174"/>
                  </a:lnTo>
                  <a:lnTo>
                    <a:pt x="1975842" y="2828414"/>
                  </a:lnTo>
                  <a:lnTo>
                    <a:pt x="2047777" y="2768099"/>
                  </a:lnTo>
                  <a:lnTo>
                    <a:pt x="2074234" y="2749170"/>
                  </a:lnTo>
                  <a:lnTo>
                    <a:pt x="2118157" y="2728451"/>
                  </a:lnTo>
                  <a:lnTo>
                    <a:pt x="2130224" y="2725463"/>
                  </a:lnTo>
                  <a:lnTo>
                    <a:pt x="2136757" y="2724765"/>
                  </a:lnTo>
                  <a:lnTo>
                    <a:pt x="2139832" y="2725531"/>
                  </a:lnTo>
                  <a:lnTo>
                    <a:pt x="2145790" y="2728922"/>
                  </a:lnTo>
                  <a:lnTo>
                    <a:pt x="2146807" y="2732112"/>
                  </a:lnTo>
                  <a:lnTo>
                    <a:pt x="2146532" y="2736144"/>
                  </a:lnTo>
                  <a:lnTo>
                    <a:pt x="2144640" y="2746657"/>
                  </a:lnTo>
                  <a:lnTo>
                    <a:pt x="2143799" y="2760854"/>
                  </a:lnTo>
                  <a:lnTo>
                    <a:pt x="2138344" y="2776688"/>
                  </a:lnTo>
                  <a:lnTo>
                    <a:pt x="2127104" y="2804208"/>
                  </a:lnTo>
                  <a:lnTo>
                    <a:pt x="2118861" y="2826438"/>
                  </a:lnTo>
                  <a:lnTo>
                    <a:pt x="2068096" y="2921670"/>
                  </a:lnTo>
                  <a:lnTo>
                    <a:pt x="2022544" y="3016449"/>
                  </a:lnTo>
                  <a:lnTo>
                    <a:pt x="1970451" y="3128351"/>
                  </a:lnTo>
                  <a:lnTo>
                    <a:pt x="1935243" y="3237629"/>
                  </a:lnTo>
                  <a:lnTo>
                    <a:pt x="1916325" y="3287787"/>
                  </a:lnTo>
                  <a:lnTo>
                    <a:pt x="1912281" y="3316205"/>
                  </a:lnTo>
                  <a:lnTo>
                    <a:pt x="1913029" y="3318897"/>
                  </a:lnTo>
                  <a:lnTo>
                    <a:pt x="1914481" y="3320692"/>
                  </a:lnTo>
                  <a:lnTo>
                    <a:pt x="1916401" y="3321888"/>
                  </a:lnTo>
                  <a:lnTo>
                    <a:pt x="1918633" y="3321733"/>
                  </a:lnTo>
                  <a:lnTo>
                    <a:pt x="1921074" y="3320677"/>
                  </a:lnTo>
                  <a:lnTo>
                    <a:pt x="1929060" y="3314641"/>
                  </a:lnTo>
                  <a:lnTo>
                    <a:pt x="1944843" y="3299517"/>
                  </a:lnTo>
                  <a:lnTo>
                    <a:pt x="1952765" y="3286604"/>
                  </a:lnTo>
                  <a:lnTo>
                    <a:pt x="1956211" y="3279160"/>
                  </a:lnTo>
                  <a:lnTo>
                    <a:pt x="1963270" y="3272293"/>
                  </a:lnTo>
                  <a:lnTo>
                    <a:pt x="2022157" y="3237166"/>
                  </a:lnTo>
                  <a:lnTo>
                    <a:pt x="2077779" y="3203039"/>
                  </a:lnTo>
                  <a:lnTo>
                    <a:pt x="2118472" y="3171623"/>
                  </a:lnTo>
                  <a:lnTo>
                    <a:pt x="2139788" y="3149435"/>
                  </a:lnTo>
                  <a:lnTo>
                    <a:pt x="2146616" y="3139137"/>
                  </a:lnTo>
                  <a:lnTo>
                    <a:pt x="2154202" y="3120075"/>
                  </a:lnTo>
                  <a:lnTo>
                    <a:pt x="2166256" y="3071635"/>
                  </a:lnTo>
                  <a:lnTo>
                    <a:pt x="2168332" y="3054242"/>
                  </a:lnTo>
                  <a:lnTo>
                    <a:pt x="2169455" y="3052815"/>
                  </a:lnTo>
                  <a:lnTo>
                    <a:pt x="2171156" y="3051863"/>
                  </a:lnTo>
                  <a:lnTo>
                    <a:pt x="2173244" y="3051229"/>
                  </a:lnTo>
                  <a:lnTo>
                    <a:pt x="2174634" y="3052711"/>
                  </a:lnTo>
                  <a:lnTo>
                    <a:pt x="2175561" y="3055605"/>
                  </a:lnTo>
                  <a:lnTo>
                    <a:pt x="2177049" y="3073936"/>
                  </a:lnTo>
                  <a:lnTo>
                    <a:pt x="2172756" y="3094847"/>
                  </a:lnTo>
                  <a:lnTo>
                    <a:pt x="2138876" y="3168524"/>
                  </a:lnTo>
                  <a:lnTo>
                    <a:pt x="2086312" y="3274176"/>
                  </a:lnTo>
                  <a:lnTo>
                    <a:pt x="2051715" y="3339598"/>
                  </a:lnTo>
                  <a:lnTo>
                    <a:pt x="2021949" y="3380768"/>
                  </a:lnTo>
                  <a:lnTo>
                    <a:pt x="2017832" y="3390026"/>
                  </a:lnTo>
                  <a:lnTo>
                    <a:pt x="2016734" y="3393829"/>
                  </a:lnTo>
                  <a:lnTo>
                    <a:pt x="2012973" y="3400593"/>
                  </a:lnTo>
                  <a:lnTo>
                    <a:pt x="2005965" y="3410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426"/>
            <p:cNvSpPr/>
            <p:nvPr/>
          </p:nvSpPr>
          <p:spPr>
            <a:xfrm>
              <a:off x="6998017" y="2119324"/>
              <a:ext cx="1954085" cy="3152065"/>
            </a:xfrm>
            <a:custGeom>
              <a:avLst/>
              <a:gdLst/>
              <a:ahLst/>
              <a:cxnLst/>
              <a:rect l="0" t="0" r="0" b="0"/>
              <a:pathLst>
                <a:path w="1954085" h="3152065">
                  <a:moveTo>
                    <a:pt x="0" y="1558278"/>
                  </a:moveTo>
                  <a:lnTo>
                    <a:pt x="29244" y="1586569"/>
                  </a:lnTo>
                  <a:lnTo>
                    <a:pt x="66340" y="1617237"/>
                  </a:lnTo>
                  <a:lnTo>
                    <a:pt x="123012" y="1670335"/>
                  </a:lnTo>
                  <a:lnTo>
                    <a:pt x="177758" y="1715562"/>
                  </a:lnTo>
                  <a:lnTo>
                    <a:pt x="234432" y="1762137"/>
                  </a:lnTo>
                  <a:lnTo>
                    <a:pt x="294028" y="1818750"/>
                  </a:lnTo>
                  <a:lnTo>
                    <a:pt x="356000" y="1880133"/>
                  </a:lnTo>
                  <a:lnTo>
                    <a:pt x="437794" y="1955016"/>
                  </a:lnTo>
                  <a:lnTo>
                    <a:pt x="491349" y="2002220"/>
                  </a:lnTo>
                  <a:lnTo>
                    <a:pt x="546905" y="2048909"/>
                  </a:lnTo>
                  <a:lnTo>
                    <a:pt x="602101" y="2098938"/>
                  </a:lnTo>
                  <a:lnTo>
                    <a:pt x="658143" y="2149956"/>
                  </a:lnTo>
                  <a:lnTo>
                    <a:pt x="713483" y="2201268"/>
                  </a:lnTo>
                  <a:lnTo>
                    <a:pt x="831705" y="2304090"/>
                  </a:lnTo>
                  <a:lnTo>
                    <a:pt x="891592" y="2358062"/>
                  </a:lnTo>
                  <a:lnTo>
                    <a:pt x="949022" y="2416281"/>
                  </a:lnTo>
                  <a:lnTo>
                    <a:pt x="1007315" y="2473219"/>
                  </a:lnTo>
                  <a:lnTo>
                    <a:pt x="1049675" y="2509748"/>
                  </a:lnTo>
                  <a:lnTo>
                    <a:pt x="1133738" y="2587527"/>
                  </a:lnTo>
                  <a:lnTo>
                    <a:pt x="1177301" y="2627227"/>
                  </a:lnTo>
                  <a:lnTo>
                    <a:pt x="1218888" y="2667097"/>
                  </a:lnTo>
                  <a:lnTo>
                    <a:pt x="1262136" y="2704502"/>
                  </a:lnTo>
                  <a:lnTo>
                    <a:pt x="1305804" y="2740175"/>
                  </a:lnTo>
                  <a:lnTo>
                    <a:pt x="1581379" y="2973928"/>
                  </a:lnTo>
                  <a:lnTo>
                    <a:pt x="1636005" y="3015426"/>
                  </a:lnTo>
                  <a:lnTo>
                    <a:pt x="1683834" y="3051851"/>
                  </a:lnTo>
                  <a:lnTo>
                    <a:pt x="1740758" y="3091449"/>
                  </a:lnTo>
                  <a:lnTo>
                    <a:pt x="1798567" y="3136280"/>
                  </a:lnTo>
                  <a:lnTo>
                    <a:pt x="1817937" y="3147456"/>
                  </a:lnTo>
                  <a:lnTo>
                    <a:pt x="1826513" y="3150404"/>
                  </a:lnTo>
                  <a:lnTo>
                    <a:pt x="1836695" y="3152064"/>
                  </a:lnTo>
                  <a:lnTo>
                    <a:pt x="1839779" y="3151344"/>
                  </a:lnTo>
                  <a:lnTo>
                    <a:pt x="1845744" y="3148006"/>
                  </a:lnTo>
                  <a:lnTo>
                    <a:pt x="1846764" y="3145781"/>
                  </a:lnTo>
                  <a:lnTo>
                    <a:pt x="1846491" y="3143346"/>
                  </a:lnTo>
                  <a:lnTo>
                    <a:pt x="1845356" y="3140770"/>
                  </a:lnTo>
                  <a:lnTo>
                    <a:pt x="1843759" y="3128043"/>
                  </a:lnTo>
                  <a:lnTo>
                    <a:pt x="1841631" y="3122948"/>
                  </a:lnTo>
                  <a:lnTo>
                    <a:pt x="1798252" y="3059107"/>
                  </a:lnTo>
                  <a:lnTo>
                    <a:pt x="1747778" y="3003823"/>
                  </a:lnTo>
                  <a:lnTo>
                    <a:pt x="1698320" y="2949247"/>
                  </a:lnTo>
                  <a:lnTo>
                    <a:pt x="1642688" y="2891653"/>
                  </a:lnTo>
                  <a:lnTo>
                    <a:pt x="1583298" y="2826231"/>
                  </a:lnTo>
                  <a:lnTo>
                    <a:pt x="1533703" y="2772803"/>
                  </a:lnTo>
                  <a:lnTo>
                    <a:pt x="1482814" y="2717285"/>
                  </a:lnTo>
                  <a:lnTo>
                    <a:pt x="1390443" y="2622271"/>
                  </a:lnTo>
                  <a:lnTo>
                    <a:pt x="1332204" y="2557959"/>
                  </a:lnTo>
                  <a:lnTo>
                    <a:pt x="1277378" y="2496253"/>
                  </a:lnTo>
                  <a:lnTo>
                    <a:pt x="1219328" y="2434790"/>
                  </a:lnTo>
                  <a:lnTo>
                    <a:pt x="1160853" y="2369694"/>
                  </a:lnTo>
                  <a:lnTo>
                    <a:pt x="789977" y="1942490"/>
                  </a:lnTo>
                  <a:lnTo>
                    <a:pt x="737622" y="1877012"/>
                  </a:lnTo>
                  <a:lnTo>
                    <a:pt x="663792" y="1793464"/>
                  </a:lnTo>
                  <a:lnTo>
                    <a:pt x="582102" y="1692695"/>
                  </a:lnTo>
                  <a:lnTo>
                    <a:pt x="484537" y="1577127"/>
                  </a:lnTo>
                  <a:lnTo>
                    <a:pt x="418479" y="1483137"/>
                  </a:lnTo>
                  <a:lnTo>
                    <a:pt x="362592" y="1412943"/>
                  </a:lnTo>
                  <a:lnTo>
                    <a:pt x="289082" y="1321642"/>
                  </a:lnTo>
                  <a:lnTo>
                    <a:pt x="224620" y="1232598"/>
                  </a:lnTo>
                  <a:lnTo>
                    <a:pt x="164956" y="1147665"/>
                  </a:lnTo>
                  <a:lnTo>
                    <a:pt x="123130" y="1093826"/>
                  </a:lnTo>
                  <a:lnTo>
                    <a:pt x="105914" y="1080462"/>
                  </a:lnTo>
                  <a:lnTo>
                    <a:pt x="104899" y="1078761"/>
                  </a:lnTo>
                  <a:lnTo>
                    <a:pt x="103472" y="1073722"/>
                  </a:lnTo>
                  <a:lnTo>
                    <a:pt x="103272" y="1074269"/>
                  </a:lnTo>
                  <a:lnTo>
                    <a:pt x="102877" y="1090081"/>
                  </a:lnTo>
                  <a:lnTo>
                    <a:pt x="104780" y="1093747"/>
                  </a:lnTo>
                  <a:lnTo>
                    <a:pt x="135792" y="1135528"/>
                  </a:lnTo>
                  <a:lnTo>
                    <a:pt x="189017" y="1181274"/>
                  </a:lnTo>
                  <a:lnTo>
                    <a:pt x="245958" y="1225797"/>
                  </a:lnTo>
                  <a:lnTo>
                    <a:pt x="287450" y="1265202"/>
                  </a:lnTo>
                  <a:lnTo>
                    <a:pt x="336392" y="1305336"/>
                  </a:lnTo>
                  <a:lnTo>
                    <a:pt x="390545" y="1349952"/>
                  </a:lnTo>
                  <a:lnTo>
                    <a:pt x="437662" y="1384051"/>
                  </a:lnTo>
                  <a:lnTo>
                    <a:pt x="496733" y="1432247"/>
                  </a:lnTo>
                  <a:lnTo>
                    <a:pt x="542467" y="1470770"/>
                  </a:lnTo>
                  <a:lnTo>
                    <a:pt x="592214" y="1508855"/>
                  </a:lnTo>
                  <a:lnTo>
                    <a:pt x="677321" y="1578546"/>
                  </a:lnTo>
                  <a:lnTo>
                    <a:pt x="786950" y="1670873"/>
                  </a:lnTo>
                  <a:lnTo>
                    <a:pt x="846157" y="1720545"/>
                  </a:lnTo>
                  <a:lnTo>
                    <a:pt x="906880" y="1766800"/>
                  </a:lnTo>
                  <a:lnTo>
                    <a:pt x="950428" y="1799545"/>
                  </a:lnTo>
                  <a:lnTo>
                    <a:pt x="992643" y="1833148"/>
                  </a:lnTo>
                  <a:lnTo>
                    <a:pt x="1034582" y="1867133"/>
                  </a:lnTo>
                  <a:lnTo>
                    <a:pt x="1100081" y="1918396"/>
                  </a:lnTo>
                  <a:lnTo>
                    <a:pt x="1162140" y="1969779"/>
                  </a:lnTo>
                  <a:lnTo>
                    <a:pt x="1202624" y="2004058"/>
                  </a:lnTo>
                  <a:lnTo>
                    <a:pt x="1245382" y="2038343"/>
                  </a:lnTo>
                  <a:lnTo>
                    <a:pt x="1288833" y="2071677"/>
                  </a:lnTo>
                  <a:lnTo>
                    <a:pt x="1330370" y="2102368"/>
                  </a:lnTo>
                  <a:lnTo>
                    <a:pt x="1373596" y="2131883"/>
                  </a:lnTo>
                  <a:lnTo>
                    <a:pt x="1417254" y="2160876"/>
                  </a:lnTo>
                  <a:lnTo>
                    <a:pt x="1480271" y="2203974"/>
                  </a:lnTo>
                  <a:lnTo>
                    <a:pt x="1545828" y="2246906"/>
                  </a:lnTo>
                  <a:lnTo>
                    <a:pt x="1696739" y="2349303"/>
                  </a:lnTo>
                  <a:lnTo>
                    <a:pt x="1758970" y="2394474"/>
                  </a:lnTo>
                  <a:lnTo>
                    <a:pt x="1817123" y="2429361"/>
                  </a:lnTo>
                  <a:lnTo>
                    <a:pt x="1875087" y="2460812"/>
                  </a:lnTo>
                  <a:lnTo>
                    <a:pt x="1933937" y="2495019"/>
                  </a:lnTo>
                  <a:lnTo>
                    <a:pt x="1942396" y="2499406"/>
                  </a:lnTo>
                  <a:lnTo>
                    <a:pt x="1944535" y="2499069"/>
                  </a:lnTo>
                  <a:lnTo>
                    <a:pt x="1949453" y="2496155"/>
                  </a:lnTo>
                  <a:lnTo>
                    <a:pt x="1951146" y="2494045"/>
                  </a:lnTo>
                  <a:lnTo>
                    <a:pt x="1952274" y="2491685"/>
                  </a:lnTo>
                  <a:lnTo>
                    <a:pt x="1953528" y="2486523"/>
                  </a:lnTo>
                  <a:lnTo>
                    <a:pt x="1954084" y="2481054"/>
                  </a:lnTo>
                  <a:lnTo>
                    <a:pt x="1953280" y="2478262"/>
                  </a:lnTo>
                  <a:lnTo>
                    <a:pt x="1937977" y="2447549"/>
                  </a:lnTo>
                  <a:lnTo>
                    <a:pt x="1882943" y="2380353"/>
                  </a:lnTo>
                  <a:lnTo>
                    <a:pt x="1835085" y="2330793"/>
                  </a:lnTo>
                  <a:lnTo>
                    <a:pt x="1704175" y="2199474"/>
                  </a:lnTo>
                  <a:lnTo>
                    <a:pt x="1653972" y="2153815"/>
                  </a:lnTo>
                  <a:lnTo>
                    <a:pt x="1602904" y="2101023"/>
                  </a:lnTo>
                  <a:lnTo>
                    <a:pt x="1547027" y="2043153"/>
                  </a:lnTo>
                  <a:lnTo>
                    <a:pt x="1488242" y="1983779"/>
                  </a:lnTo>
                  <a:lnTo>
                    <a:pt x="1433149" y="1923959"/>
                  </a:lnTo>
                  <a:lnTo>
                    <a:pt x="1376079" y="1859456"/>
                  </a:lnTo>
                  <a:lnTo>
                    <a:pt x="1316941" y="1796635"/>
                  </a:lnTo>
                  <a:lnTo>
                    <a:pt x="1178221" y="1655502"/>
                  </a:lnTo>
                  <a:lnTo>
                    <a:pt x="1123167" y="1595446"/>
                  </a:lnTo>
                  <a:lnTo>
                    <a:pt x="1066003" y="1535424"/>
                  </a:lnTo>
                  <a:lnTo>
                    <a:pt x="1011495" y="1475413"/>
                  </a:lnTo>
                  <a:lnTo>
                    <a:pt x="954493" y="1415404"/>
                  </a:lnTo>
                  <a:lnTo>
                    <a:pt x="900986" y="1355396"/>
                  </a:lnTo>
                  <a:lnTo>
                    <a:pt x="814503" y="1255383"/>
                  </a:lnTo>
                  <a:lnTo>
                    <a:pt x="731218" y="1164696"/>
                  </a:lnTo>
                  <a:lnTo>
                    <a:pt x="657562" y="1079270"/>
                  </a:lnTo>
                  <a:lnTo>
                    <a:pt x="602681" y="1016443"/>
                  </a:lnTo>
                  <a:lnTo>
                    <a:pt x="543268" y="940049"/>
                  </a:lnTo>
                  <a:lnTo>
                    <a:pt x="485820" y="874262"/>
                  </a:lnTo>
                  <a:lnTo>
                    <a:pt x="435416" y="813082"/>
                  </a:lnTo>
                  <a:lnTo>
                    <a:pt x="376396" y="748979"/>
                  </a:lnTo>
                  <a:lnTo>
                    <a:pt x="343548" y="721007"/>
                  </a:lnTo>
                  <a:lnTo>
                    <a:pt x="321254" y="705211"/>
                  </a:lnTo>
                  <a:lnTo>
                    <a:pt x="308659" y="701042"/>
                  </a:lnTo>
                  <a:lnTo>
                    <a:pt x="313175" y="701032"/>
                  </a:lnTo>
                  <a:lnTo>
                    <a:pt x="315464" y="701984"/>
                  </a:lnTo>
                  <a:lnTo>
                    <a:pt x="323235" y="707873"/>
                  </a:lnTo>
                  <a:lnTo>
                    <a:pt x="332523" y="715650"/>
                  </a:lnTo>
                  <a:lnTo>
                    <a:pt x="368846" y="737878"/>
                  </a:lnTo>
                  <a:lnTo>
                    <a:pt x="385830" y="750682"/>
                  </a:lnTo>
                  <a:lnTo>
                    <a:pt x="398175" y="759291"/>
                  </a:lnTo>
                  <a:lnTo>
                    <a:pt x="447060" y="797654"/>
                  </a:lnTo>
                  <a:lnTo>
                    <a:pt x="500609" y="831239"/>
                  </a:lnTo>
                  <a:lnTo>
                    <a:pt x="561310" y="873812"/>
                  </a:lnTo>
                  <a:lnTo>
                    <a:pt x="619924" y="918056"/>
                  </a:lnTo>
                  <a:lnTo>
                    <a:pt x="674904" y="957046"/>
                  </a:lnTo>
                  <a:lnTo>
                    <a:pt x="731625" y="993217"/>
                  </a:lnTo>
                  <a:lnTo>
                    <a:pt x="788691" y="1036063"/>
                  </a:lnTo>
                  <a:lnTo>
                    <a:pt x="845825" y="1076665"/>
                  </a:lnTo>
                  <a:lnTo>
                    <a:pt x="893235" y="1112577"/>
                  </a:lnTo>
                  <a:lnTo>
                    <a:pt x="943478" y="1148829"/>
                  </a:lnTo>
                  <a:lnTo>
                    <a:pt x="1045889" y="1218163"/>
                  </a:lnTo>
                  <a:lnTo>
                    <a:pt x="1251586" y="1355395"/>
                  </a:lnTo>
                  <a:lnTo>
                    <a:pt x="1303020" y="1385134"/>
                  </a:lnTo>
                  <a:lnTo>
                    <a:pt x="1354455" y="1416595"/>
                  </a:lnTo>
                  <a:lnTo>
                    <a:pt x="1417143" y="1455467"/>
                  </a:lnTo>
                  <a:lnTo>
                    <a:pt x="1481032" y="1496307"/>
                  </a:lnTo>
                  <a:lnTo>
                    <a:pt x="1539795" y="1532173"/>
                  </a:lnTo>
                  <a:lnTo>
                    <a:pt x="1596311" y="1571713"/>
                  </a:lnTo>
                  <a:lnTo>
                    <a:pt x="1647692" y="1602383"/>
                  </a:lnTo>
                  <a:lnTo>
                    <a:pt x="1703903" y="1637323"/>
                  </a:lnTo>
                  <a:lnTo>
                    <a:pt x="1762124" y="1671541"/>
                  </a:lnTo>
                  <a:lnTo>
                    <a:pt x="1819102" y="1700099"/>
                  </a:lnTo>
                  <a:lnTo>
                    <a:pt x="1830478" y="1702852"/>
                  </a:lnTo>
                  <a:lnTo>
                    <a:pt x="1836848" y="1703496"/>
                  </a:lnTo>
                  <a:lnTo>
                    <a:pt x="1838928" y="1702715"/>
                  </a:lnTo>
                  <a:lnTo>
                    <a:pt x="1840314" y="1701242"/>
                  </a:lnTo>
                  <a:lnTo>
                    <a:pt x="1841240" y="1699307"/>
                  </a:lnTo>
                  <a:lnTo>
                    <a:pt x="1842266" y="1694618"/>
                  </a:lnTo>
                  <a:lnTo>
                    <a:pt x="1842541" y="1692034"/>
                  </a:lnTo>
                  <a:lnTo>
                    <a:pt x="1841770" y="1689359"/>
                  </a:lnTo>
                  <a:lnTo>
                    <a:pt x="1838374" y="1683846"/>
                  </a:lnTo>
                  <a:lnTo>
                    <a:pt x="1780868" y="1616897"/>
                  </a:lnTo>
                  <a:lnTo>
                    <a:pt x="1648217" y="1483432"/>
                  </a:lnTo>
                  <a:lnTo>
                    <a:pt x="1567942" y="1409933"/>
                  </a:lnTo>
                  <a:lnTo>
                    <a:pt x="1500024" y="1343449"/>
                  </a:lnTo>
                  <a:lnTo>
                    <a:pt x="1448704" y="1287827"/>
                  </a:lnTo>
                  <a:lnTo>
                    <a:pt x="1368380" y="1209298"/>
                  </a:lnTo>
                  <a:lnTo>
                    <a:pt x="1254736" y="1089616"/>
                  </a:lnTo>
                  <a:lnTo>
                    <a:pt x="1201084" y="1029631"/>
                  </a:lnTo>
                  <a:lnTo>
                    <a:pt x="1098315" y="910577"/>
                  </a:lnTo>
                  <a:lnTo>
                    <a:pt x="1051761" y="856462"/>
                  </a:lnTo>
                  <a:lnTo>
                    <a:pt x="1003148" y="804233"/>
                  </a:lnTo>
                  <a:lnTo>
                    <a:pt x="943572" y="735384"/>
                  </a:lnTo>
                  <a:lnTo>
                    <a:pt x="885942" y="666751"/>
                  </a:lnTo>
                  <a:lnTo>
                    <a:pt x="830603" y="605005"/>
                  </a:lnTo>
                  <a:lnTo>
                    <a:pt x="776554" y="532585"/>
                  </a:lnTo>
                  <a:lnTo>
                    <a:pt x="761695" y="503927"/>
                  </a:lnTo>
                  <a:lnTo>
                    <a:pt x="752868" y="476267"/>
                  </a:lnTo>
                  <a:lnTo>
                    <a:pt x="748946" y="451274"/>
                  </a:lnTo>
                  <a:lnTo>
                    <a:pt x="751289" y="415784"/>
                  </a:lnTo>
                  <a:lnTo>
                    <a:pt x="761489" y="363225"/>
                  </a:lnTo>
                  <a:lnTo>
                    <a:pt x="759120" y="355811"/>
                  </a:lnTo>
                  <a:lnTo>
                    <a:pt x="748867" y="339953"/>
                  </a:lnTo>
                  <a:lnTo>
                    <a:pt x="731580" y="319511"/>
                  </a:lnTo>
                  <a:lnTo>
                    <a:pt x="705493" y="296516"/>
                  </a:lnTo>
                  <a:lnTo>
                    <a:pt x="683092" y="269953"/>
                  </a:lnTo>
                  <a:lnTo>
                    <a:pt x="666604" y="258196"/>
                  </a:lnTo>
                  <a:lnTo>
                    <a:pt x="664430" y="255312"/>
                  </a:lnTo>
                  <a:lnTo>
                    <a:pt x="660941" y="248390"/>
                  </a:lnTo>
                  <a:lnTo>
                    <a:pt x="660158" y="239454"/>
                  </a:lnTo>
                  <a:lnTo>
                    <a:pt x="602552" y="246922"/>
                  </a:lnTo>
                  <a:lnTo>
                    <a:pt x="552987" y="258523"/>
                  </a:lnTo>
                  <a:lnTo>
                    <a:pt x="547729" y="261245"/>
                  </a:lnTo>
                  <a:lnTo>
                    <a:pt x="546127" y="264012"/>
                  </a:lnTo>
                  <a:lnTo>
                    <a:pt x="546965" y="266809"/>
                  </a:lnTo>
                  <a:lnTo>
                    <a:pt x="549429" y="269626"/>
                  </a:lnTo>
                  <a:lnTo>
                    <a:pt x="598930" y="304907"/>
                  </a:lnTo>
                  <a:lnTo>
                    <a:pt x="605027" y="308360"/>
                  </a:lnTo>
                  <a:lnTo>
                    <a:pt x="614341" y="317276"/>
                  </a:lnTo>
                  <a:lnTo>
                    <a:pt x="618158" y="322321"/>
                  </a:lnTo>
                  <a:lnTo>
                    <a:pt x="644816" y="344105"/>
                  </a:lnTo>
                  <a:lnTo>
                    <a:pt x="705595" y="386401"/>
                  </a:lnTo>
                  <a:lnTo>
                    <a:pt x="764973" y="435505"/>
                  </a:lnTo>
                  <a:lnTo>
                    <a:pt x="872660" y="519224"/>
                  </a:lnTo>
                  <a:lnTo>
                    <a:pt x="924323" y="559494"/>
                  </a:lnTo>
                  <a:lnTo>
                    <a:pt x="1001436" y="626851"/>
                  </a:lnTo>
                  <a:lnTo>
                    <a:pt x="1085966" y="695323"/>
                  </a:lnTo>
                  <a:lnTo>
                    <a:pt x="1194599" y="775324"/>
                  </a:lnTo>
                  <a:lnTo>
                    <a:pt x="1243908" y="809613"/>
                  </a:lnTo>
                  <a:lnTo>
                    <a:pt x="1294714" y="842951"/>
                  </a:lnTo>
                  <a:lnTo>
                    <a:pt x="1345009" y="872302"/>
                  </a:lnTo>
                  <a:lnTo>
                    <a:pt x="1405153" y="913330"/>
                  </a:lnTo>
                  <a:lnTo>
                    <a:pt x="1462894" y="949233"/>
                  </a:lnTo>
                  <a:lnTo>
                    <a:pt x="1520161" y="982890"/>
                  </a:lnTo>
                  <a:lnTo>
                    <a:pt x="1622557" y="1032346"/>
                  </a:lnTo>
                  <a:lnTo>
                    <a:pt x="1680144" y="1051728"/>
                  </a:lnTo>
                  <a:lnTo>
                    <a:pt x="1736353" y="1067907"/>
                  </a:lnTo>
                  <a:lnTo>
                    <a:pt x="1767011" y="1069493"/>
                  </a:lnTo>
                  <a:lnTo>
                    <a:pt x="1769509" y="1068591"/>
                  </a:lnTo>
                  <a:lnTo>
                    <a:pt x="1771176" y="1067038"/>
                  </a:lnTo>
                  <a:lnTo>
                    <a:pt x="1772286" y="1065050"/>
                  </a:lnTo>
                  <a:lnTo>
                    <a:pt x="1773521" y="1060301"/>
                  </a:lnTo>
                  <a:lnTo>
                    <a:pt x="1774313" y="1049490"/>
                  </a:lnTo>
                  <a:lnTo>
                    <a:pt x="1773425" y="1046684"/>
                  </a:lnTo>
                  <a:lnTo>
                    <a:pt x="1762558" y="1027934"/>
                  </a:lnTo>
                  <a:lnTo>
                    <a:pt x="1752052" y="1017452"/>
                  </a:lnTo>
                  <a:lnTo>
                    <a:pt x="1737858" y="1004539"/>
                  </a:lnTo>
                  <a:lnTo>
                    <a:pt x="1681732" y="949108"/>
                  </a:lnTo>
                  <a:lnTo>
                    <a:pt x="1613417" y="883611"/>
                  </a:lnTo>
                  <a:lnTo>
                    <a:pt x="1559420" y="835590"/>
                  </a:lnTo>
                  <a:lnTo>
                    <a:pt x="1502892" y="775974"/>
                  </a:lnTo>
                  <a:lnTo>
                    <a:pt x="1455586" y="726092"/>
                  </a:lnTo>
                  <a:lnTo>
                    <a:pt x="1405375" y="675117"/>
                  </a:lnTo>
                  <a:lnTo>
                    <a:pt x="1358853" y="619267"/>
                  </a:lnTo>
                  <a:lnTo>
                    <a:pt x="1310356" y="560492"/>
                  </a:lnTo>
                  <a:lnTo>
                    <a:pt x="1249612" y="486789"/>
                  </a:lnTo>
                  <a:lnTo>
                    <a:pt x="1181958" y="398296"/>
                  </a:lnTo>
                  <a:lnTo>
                    <a:pt x="1123236" y="317451"/>
                  </a:lnTo>
                  <a:lnTo>
                    <a:pt x="1071771" y="244116"/>
                  </a:lnTo>
                  <a:lnTo>
                    <a:pt x="1033257" y="186735"/>
                  </a:lnTo>
                  <a:lnTo>
                    <a:pt x="984110" y="94799"/>
                  </a:lnTo>
                  <a:lnTo>
                    <a:pt x="964281" y="56649"/>
                  </a:lnTo>
                  <a:lnTo>
                    <a:pt x="960668" y="43202"/>
                  </a:lnTo>
                  <a:lnTo>
                    <a:pt x="960168" y="33763"/>
                  </a:lnTo>
                  <a:lnTo>
                    <a:pt x="960135" y="37336"/>
                  </a:lnTo>
                  <a:lnTo>
                    <a:pt x="962035" y="38539"/>
                  </a:lnTo>
                  <a:lnTo>
                    <a:pt x="983984" y="45180"/>
                  </a:lnTo>
                  <a:lnTo>
                    <a:pt x="1000423" y="57334"/>
                  </a:lnTo>
                  <a:lnTo>
                    <a:pt x="1038992" y="97088"/>
                  </a:lnTo>
                  <a:lnTo>
                    <a:pt x="1089687" y="138403"/>
                  </a:lnTo>
                  <a:lnTo>
                    <a:pt x="1141048" y="193762"/>
                  </a:lnTo>
                  <a:lnTo>
                    <a:pt x="1192886" y="247520"/>
                  </a:lnTo>
                  <a:lnTo>
                    <a:pt x="1244434" y="304000"/>
                  </a:lnTo>
                  <a:lnTo>
                    <a:pt x="1321482" y="387160"/>
                  </a:lnTo>
                  <a:lnTo>
                    <a:pt x="1371990" y="439755"/>
                  </a:lnTo>
                  <a:lnTo>
                    <a:pt x="1425691" y="488041"/>
                  </a:lnTo>
                  <a:lnTo>
                    <a:pt x="1481290" y="533464"/>
                  </a:lnTo>
                  <a:lnTo>
                    <a:pt x="1531418" y="571052"/>
                  </a:lnTo>
                  <a:lnTo>
                    <a:pt x="1578974" y="603779"/>
                  </a:lnTo>
                  <a:lnTo>
                    <a:pt x="1637141" y="640437"/>
                  </a:lnTo>
                  <a:lnTo>
                    <a:pt x="1678476" y="661508"/>
                  </a:lnTo>
                  <a:lnTo>
                    <a:pt x="1709077" y="672302"/>
                  </a:lnTo>
                  <a:lnTo>
                    <a:pt x="1713742" y="673305"/>
                  </a:lnTo>
                  <a:lnTo>
                    <a:pt x="1717805" y="673021"/>
                  </a:lnTo>
                  <a:lnTo>
                    <a:pt x="1721467" y="671879"/>
                  </a:lnTo>
                  <a:lnTo>
                    <a:pt x="1724859" y="670166"/>
                  </a:lnTo>
                  <a:lnTo>
                    <a:pt x="1727121" y="668070"/>
                  </a:lnTo>
                  <a:lnTo>
                    <a:pt x="1728629" y="665721"/>
                  </a:lnTo>
                  <a:lnTo>
                    <a:pt x="1730305" y="660571"/>
                  </a:lnTo>
                  <a:lnTo>
                    <a:pt x="1731050" y="655107"/>
                  </a:lnTo>
                  <a:lnTo>
                    <a:pt x="1726918" y="637574"/>
                  </a:lnTo>
                  <a:lnTo>
                    <a:pt x="1668579" y="540533"/>
                  </a:lnTo>
                  <a:lnTo>
                    <a:pt x="1620763" y="460940"/>
                  </a:lnTo>
                  <a:lnTo>
                    <a:pt x="1565457" y="370887"/>
                  </a:lnTo>
                  <a:lnTo>
                    <a:pt x="1511211" y="274077"/>
                  </a:lnTo>
                  <a:lnTo>
                    <a:pt x="1472626" y="190395"/>
                  </a:lnTo>
                  <a:lnTo>
                    <a:pt x="1443231" y="103982"/>
                  </a:lnTo>
                  <a:lnTo>
                    <a:pt x="1423331" y="23812"/>
                  </a:lnTo>
                  <a:lnTo>
                    <a:pt x="1416497" y="7787"/>
                  </a:lnTo>
                  <a:lnTo>
                    <a:pt x="1414864" y="0"/>
                  </a:lnTo>
                  <a:lnTo>
                    <a:pt x="1415683" y="313"/>
                  </a:lnTo>
                  <a:lnTo>
                    <a:pt x="1419133" y="3202"/>
                  </a:lnTo>
                  <a:lnTo>
                    <a:pt x="1420434" y="5306"/>
                  </a:lnTo>
                  <a:lnTo>
                    <a:pt x="1451346" y="84105"/>
                  </a:lnTo>
                  <a:lnTo>
                    <a:pt x="1509195" y="167974"/>
                  </a:lnTo>
                  <a:lnTo>
                    <a:pt x="1561186" y="244017"/>
                  </a:lnTo>
                  <a:lnTo>
                    <a:pt x="1614995" y="308258"/>
                  </a:lnTo>
                  <a:lnTo>
                    <a:pt x="1662379" y="361450"/>
                  </a:lnTo>
                  <a:lnTo>
                    <a:pt x="1678954" y="376749"/>
                  </a:lnTo>
                  <a:lnTo>
                    <a:pt x="1707655" y="407315"/>
                  </a:lnTo>
                  <a:lnTo>
                    <a:pt x="1721935" y="418089"/>
                  </a:lnTo>
                  <a:lnTo>
                    <a:pt x="1746725" y="430124"/>
                  </a:lnTo>
                  <a:lnTo>
                    <a:pt x="1750269" y="430890"/>
                  </a:lnTo>
                  <a:lnTo>
                    <a:pt x="1752634" y="430449"/>
                  </a:lnTo>
                  <a:lnTo>
                    <a:pt x="1760980" y="422896"/>
                  </a:lnTo>
                  <a:lnTo>
                    <a:pt x="1762631" y="419404"/>
                  </a:lnTo>
                  <a:lnTo>
                    <a:pt x="1774508" y="3752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93606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y&lt;x-1</a:t>
            </a:r>
            <a:br>
              <a:rPr lang="en-US" dirty="0" smtClean="0"/>
            </a:br>
            <a:r>
              <a:rPr lang="en-US" dirty="0" smtClean="0"/>
              <a:t>y&gt;2x+3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05000"/>
            <a:ext cx="4457144" cy="4471430"/>
          </a:xfrm>
        </p:spPr>
      </p:pic>
      <p:sp>
        <p:nvSpPr>
          <p:cNvPr id="3" name="SMARTPenAnnotation229"/>
          <p:cNvSpPr/>
          <p:nvPr/>
        </p:nvSpPr>
        <p:spPr>
          <a:xfrm>
            <a:off x="6646557" y="4320540"/>
            <a:ext cx="90318" cy="51423"/>
          </a:xfrm>
          <a:custGeom>
            <a:avLst/>
            <a:gdLst/>
            <a:ahLst/>
            <a:cxnLst/>
            <a:rect l="0" t="0" r="0" b="0"/>
            <a:pathLst>
              <a:path w="90318" h="51423">
                <a:moveTo>
                  <a:pt x="68568" y="0"/>
                </a:moveTo>
                <a:lnTo>
                  <a:pt x="68568" y="12770"/>
                </a:lnTo>
                <a:lnTo>
                  <a:pt x="67616" y="15181"/>
                </a:lnTo>
                <a:lnTo>
                  <a:pt x="66028" y="17740"/>
                </a:lnTo>
                <a:lnTo>
                  <a:pt x="64017" y="20399"/>
                </a:lnTo>
                <a:lnTo>
                  <a:pt x="61724" y="22172"/>
                </a:lnTo>
                <a:lnTo>
                  <a:pt x="59242" y="23354"/>
                </a:lnTo>
                <a:lnTo>
                  <a:pt x="56636" y="24141"/>
                </a:lnTo>
                <a:lnTo>
                  <a:pt x="54899" y="25619"/>
                </a:lnTo>
                <a:lnTo>
                  <a:pt x="53740" y="27557"/>
                </a:lnTo>
                <a:lnTo>
                  <a:pt x="52967" y="29801"/>
                </a:lnTo>
                <a:lnTo>
                  <a:pt x="51500" y="32250"/>
                </a:lnTo>
                <a:lnTo>
                  <a:pt x="49569" y="34835"/>
                </a:lnTo>
                <a:lnTo>
                  <a:pt x="47329" y="37511"/>
                </a:lnTo>
                <a:lnTo>
                  <a:pt x="44884" y="40247"/>
                </a:lnTo>
                <a:lnTo>
                  <a:pt x="39627" y="45827"/>
                </a:lnTo>
                <a:lnTo>
                  <a:pt x="36891" y="47696"/>
                </a:lnTo>
                <a:lnTo>
                  <a:pt x="34115" y="48942"/>
                </a:lnTo>
                <a:lnTo>
                  <a:pt x="31312" y="49773"/>
                </a:lnTo>
                <a:lnTo>
                  <a:pt x="28490" y="50327"/>
                </a:lnTo>
                <a:lnTo>
                  <a:pt x="25657" y="50696"/>
                </a:lnTo>
                <a:lnTo>
                  <a:pt x="22815" y="50943"/>
                </a:lnTo>
                <a:lnTo>
                  <a:pt x="19968" y="51107"/>
                </a:lnTo>
                <a:lnTo>
                  <a:pt x="14265" y="51289"/>
                </a:lnTo>
                <a:lnTo>
                  <a:pt x="1680" y="51422"/>
                </a:lnTo>
                <a:lnTo>
                  <a:pt x="1116" y="50474"/>
                </a:lnTo>
                <a:lnTo>
                  <a:pt x="740" y="48889"/>
                </a:lnTo>
                <a:lnTo>
                  <a:pt x="31" y="43215"/>
                </a:lnTo>
                <a:lnTo>
                  <a:pt x="0" y="38416"/>
                </a:lnTo>
                <a:lnTo>
                  <a:pt x="948" y="37040"/>
                </a:lnTo>
                <a:lnTo>
                  <a:pt x="2534" y="36123"/>
                </a:lnTo>
                <a:lnTo>
                  <a:pt x="4542" y="35512"/>
                </a:lnTo>
                <a:lnTo>
                  <a:pt x="6834" y="34152"/>
                </a:lnTo>
                <a:lnTo>
                  <a:pt x="9315" y="32293"/>
                </a:lnTo>
                <a:lnTo>
                  <a:pt x="15588" y="27016"/>
                </a:lnTo>
                <a:lnTo>
                  <a:pt x="17056" y="25631"/>
                </a:lnTo>
                <a:lnTo>
                  <a:pt x="28929" y="13900"/>
                </a:lnTo>
                <a:lnTo>
                  <a:pt x="31664" y="12124"/>
                </a:lnTo>
                <a:lnTo>
                  <a:pt x="34440" y="10940"/>
                </a:lnTo>
                <a:lnTo>
                  <a:pt x="37244" y="10151"/>
                </a:lnTo>
                <a:lnTo>
                  <a:pt x="40065" y="9625"/>
                </a:lnTo>
                <a:lnTo>
                  <a:pt x="42899" y="9274"/>
                </a:lnTo>
                <a:lnTo>
                  <a:pt x="45739" y="9040"/>
                </a:lnTo>
                <a:lnTo>
                  <a:pt x="48587" y="8884"/>
                </a:lnTo>
                <a:lnTo>
                  <a:pt x="54290" y="8711"/>
                </a:lnTo>
                <a:lnTo>
                  <a:pt x="71426" y="8584"/>
                </a:lnTo>
                <a:lnTo>
                  <a:pt x="84019" y="8574"/>
                </a:lnTo>
                <a:lnTo>
                  <a:pt x="85536" y="9525"/>
                </a:lnTo>
                <a:lnTo>
                  <a:pt x="87500" y="11113"/>
                </a:lnTo>
                <a:lnTo>
                  <a:pt x="89762" y="13123"/>
                </a:lnTo>
                <a:lnTo>
                  <a:pt x="90317" y="14464"/>
                </a:lnTo>
                <a:lnTo>
                  <a:pt x="89734" y="15358"/>
                </a:lnTo>
                <a:lnTo>
                  <a:pt x="88394" y="15953"/>
                </a:lnTo>
                <a:lnTo>
                  <a:pt x="87500" y="17303"/>
                </a:lnTo>
                <a:lnTo>
                  <a:pt x="86904" y="19155"/>
                </a:lnTo>
                <a:lnTo>
                  <a:pt x="86507" y="21343"/>
                </a:lnTo>
                <a:lnTo>
                  <a:pt x="86242" y="23753"/>
                </a:lnTo>
                <a:lnTo>
                  <a:pt x="86066" y="26313"/>
                </a:lnTo>
                <a:lnTo>
                  <a:pt x="85948" y="28972"/>
                </a:lnTo>
                <a:lnTo>
                  <a:pt x="84917" y="30744"/>
                </a:lnTo>
                <a:lnTo>
                  <a:pt x="83277" y="31926"/>
                </a:lnTo>
                <a:lnTo>
                  <a:pt x="81232" y="32714"/>
                </a:lnTo>
                <a:lnTo>
                  <a:pt x="78915" y="34192"/>
                </a:lnTo>
                <a:lnTo>
                  <a:pt x="76418" y="36129"/>
                </a:lnTo>
                <a:lnTo>
                  <a:pt x="70119" y="41532"/>
                </a:lnTo>
                <a:lnTo>
                  <a:pt x="68649" y="41975"/>
                </a:lnTo>
                <a:lnTo>
                  <a:pt x="66717" y="42271"/>
                </a:lnTo>
                <a:lnTo>
                  <a:pt x="64476" y="42468"/>
                </a:lnTo>
                <a:lnTo>
                  <a:pt x="62030" y="42599"/>
                </a:lnTo>
                <a:lnTo>
                  <a:pt x="53007" y="42827"/>
                </a:lnTo>
                <a:lnTo>
                  <a:pt x="51527" y="41887"/>
                </a:lnTo>
                <a:lnTo>
                  <a:pt x="49587" y="40306"/>
                </a:lnTo>
                <a:lnTo>
                  <a:pt x="44181" y="35478"/>
                </a:lnTo>
                <a:lnTo>
                  <a:pt x="43737" y="34130"/>
                </a:lnTo>
                <a:lnTo>
                  <a:pt x="43442" y="32278"/>
                </a:lnTo>
                <a:lnTo>
                  <a:pt x="42968" y="27013"/>
                </a:lnTo>
                <a:lnTo>
                  <a:pt x="42928" y="25629"/>
                </a:lnTo>
                <a:lnTo>
                  <a:pt x="42861" y="18450"/>
                </a:lnTo>
                <a:lnTo>
                  <a:pt x="43809" y="17063"/>
                </a:lnTo>
                <a:lnTo>
                  <a:pt x="45394" y="15185"/>
                </a:lnTo>
                <a:lnTo>
                  <a:pt x="50232" y="9878"/>
                </a:lnTo>
                <a:lnTo>
                  <a:pt x="51582" y="9443"/>
                </a:lnTo>
                <a:lnTo>
                  <a:pt x="53434" y="9153"/>
                </a:lnTo>
                <a:lnTo>
                  <a:pt x="55621" y="8959"/>
                </a:lnTo>
                <a:lnTo>
                  <a:pt x="58032" y="8830"/>
                </a:lnTo>
                <a:lnTo>
                  <a:pt x="68430" y="8575"/>
                </a:lnTo>
                <a:lnTo>
                  <a:pt x="69428" y="9527"/>
                </a:lnTo>
                <a:lnTo>
                  <a:pt x="75937" y="15953"/>
                </a:lnTo>
                <a:lnTo>
                  <a:pt x="77290" y="16350"/>
                </a:lnTo>
                <a:lnTo>
                  <a:pt x="79145" y="16615"/>
                </a:lnTo>
                <a:lnTo>
                  <a:pt x="8571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0"/>
          <p:cNvSpPr/>
          <p:nvPr/>
        </p:nvSpPr>
        <p:spPr>
          <a:xfrm>
            <a:off x="6860857" y="4098995"/>
            <a:ext cx="34288" cy="66015"/>
          </a:xfrm>
          <a:custGeom>
            <a:avLst/>
            <a:gdLst/>
            <a:ahLst/>
            <a:cxnLst/>
            <a:rect l="0" t="0" r="0" b="0"/>
            <a:pathLst>
              <a:path w="34288" h="66015">
                <a:moveTo>
                  <a:pt x="0" y="41522"/>
                </a:moveTo>
                <a:lnTo>
                  <a:pt x="32984" y="41522"/>
                </a:lnTo>
                <a:lnTo>
                  <a:pt x="33420" y="42475"/>
                </a:lnTo>
                <a:lnTo>
                  <a:pt x="33710" y="44062"/>
                </a:lnTo>
                <a:lnTo>
                  <a:pt x="34175" y="48903"/>
                </a:lnTo>
                <a:lnTo>
                  <a:pt x="34214" y="50253"/>
                </a:lnTo>
                <a:lnTo>
                  <a:pt x="34287" y="58283"/>
                </a:lnTo>
                <a:lnTo>
                  <a:pt x="33336" y="59364"/>
                </a:lnTo>
                <a:lnTo>
                  <a:pt x="26909" y="66014"/>
                </a:lnTo>
                <a:lnTo>
                  <a:pt x="25559" y="65470"/>
                </a:lnTo>
                <a:lnTo>
                  <a:pt x="23708" y="64155"/>
                </a:lnTo>
                <a:lnTo>
                  <a:pt x="18441" y="59751"/>
                </a:lnTo>
                <a:lnTo>
                  <a:pt x="18009" y="58438"/>
                </a:lnTo>
                <a:lnTo>
                  <a:pt x="17721" y="56609"/>
                </a:lnTo>
                <a:lnTo>
                  <a:pt x="17529" y="54437"/>
                </a:lnTo>
                <a:lnTo>
                  <a:pt x="16448" y="52037"/>
                </a:lnTo>
                <a:lnTo>
                  <a:pt x="14776" y="49485"/>
                </a:lnTo>
                <a:lnTo>
                  <a:pt x="12708" y="46831"/>
                </a:lnTo>
                <a:lnTo>
                  <a:pt x="11329" y="44109"/>
                </a:lnTo>
                <a:lnTo>
                  <a:pt x="10411" y="41342"/>
                </a:lnTo>
                <a:lnTo>
                  <a:pt x="9798" y="38545"/>
                </a:lnTo>
                <a:lnTo>
                  <a:pt x="9389" y="35727"/>
                </a:lnTo>
                <a:lnTo>
                  <a:pt x="9117" y="32896"/>
                </a:lnTo>
                <a:lnTo>
                  <a:pt x="8936" y="30056"/>
                </a:lnTo>
                <a:lnTo>
                  <a:pt x="9767" y="27211"/>
                </a:lnTo>
                <a:lnTo>
                  <a:pt x="11274" y="24361"/>
                </a:lnTo>
                <a:lnTo>
                  <a:pt x="13231" y="21509"/>
                </a:lnTo>
                <a:lnTo>
                  <a:pt x="14536" y="18655"/>
                </a:lnTo>
                <a:lnTo>
                  <a:pt x="15405" y="15800"/>
                </a:lnTo>
                <a:lnTo>
                  <a:pt x="15986" y="12944"/>
                </a:lnTo>
                <a:lnTo>
                  <a:pt x="17324" y="11040"/>
                </a:lnTo>
                <a:lnTo>
                  <a:pt x="19170" y="9771"/>
                </a:lnTo>
                <a:lnTo>
                  <a:pt x="21352" y="8924"/>
                </a:lnTo>
                <a:lnTo>
                  <a:pt x="22808" y="7408"/>
                </a:lnTo>
                <a:lnTo>
                  <a:pt x="23777" y="5444"/>
                </a:lnTo>
                <a:lnTo>
                  <a:pt x="25335" y="0"/>
                </a:lnTo>
                <a:lnTo>
                  <a:pt x="25462" y="505"/>
                </a:lnTo>
                <a:lnTo>
                  <a:pt x="25548" y="1795"/>
                </a:lnTo>
                <a:lnTo>
                  <a:pt x="25604" y="3608"/>
                </a:lnTo>
                <a:lnTo>
                  <a:pt x="26594" y="4816"/>
                </a:lnTo>
                <a:lnTo>
                  <a:pt x="28207" y="5621"/>
                </a:lnTo>
                <a:lnTo>
                  <a:pt x="30235" y="6158"/>
                </a:lnTo>
                <a:lnTo>
                  <a:pt x="31586" y="7469"/>
                </a:lnTo>
                <a:lnTo>
                  <a:pt x="32488" y="9295"/>
                </a:lnTo>
                <a:lnTo>
                  <a:pt x="33934" y="14519"/>
                </a:lnTo>
                <a:lnTo>
                  <a:pt x="34053" y="15900"/>
                </a:lnTo>
                <a:lnTo>
                  <a:pt x="34132" y="17773"/>
                </a:lnTo>
                <a:lnTo>
                  <a:pt x="34185" y="19975"/>
                </a:lnTo>
                <a:lnTo>
                  <a:pt x="33267" y="22394"/>
                </a:lnTo>
                <a:lnTo>
                  <a:pt x="31703" y="24961"/>
                </a:lnTo>
                <a:lnTo>
                  <a:pt x="26900" y="31371"/>
                </a:lnTo>
                <a:lnTo>
                  <a:pt x="26506" y="32850"/>
                </a:lnTo>
                <a:lnTo>
                  <a:pt x="26243" y="34788"/>
                </a:lnTo>
                <a:lnTo>
                  <a:pt x="25721" y="41470"/>
                </a:lnTo>
                <a:lnTo>
                  <a:pt x="25720" y="41487"/>
                </a:lnTo>
                <a:lnTo>
                  <a:pt x="25718" y="329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1"/>
          <p:cNvSpPr/>
          <p:nvPr/>
        </p:nvSpPr>
        <p:spPr>
          <a:xfrm>
            <a:off x="7087448" y="3900604"/>
            <a:ext cx="47730" cy="55979"/>
          </a:xfrm>
          <a:custGeom>
            <a:avLst/>
            <a:gdLst/>
            <a:ahLst/>
            <a:cxnLst/>
            <a:rect l="0" t="0" r="0" b="0"/>
            <a:pathLst>
              <a:path w="47730" h="55979">
                <a:moveTo>
                  <a:pt x="39157" y="8456"/>
                </a:moveTo>
                <a:lnTo>
                  <a:pt x="39157" y="13006"/>
                </a:lnTo>
                <a:lnTo>
                  <a:pt x="40109" y="14347"/>
                </a:lnTo>
                <a:lnTo>
                  <a:pt x="41697" y="15241"/>
                </a:lnTo>
                <a:lnTo>
                  <a:pt x="43708" y="15836"/>
                </a:lnTo>
                <a:lnTo>
                  <a:pt x="44096" y="17186"/>
                </a:lnTo>
                <a:lnTo>
                  <a:pt x="43402" y="19038"/>
                </a:lnTo>
                <a:lnTo>
                  <a:pt x="39995" y="24304"/>
                </a:lnTo>
                <a:lnTo>
                  <a:pt x="36990" y="30104"/>
                </a:lnTo>
                <a:lnTo>
                  <a:pt x="31850" y="40249"/>
                </a:lnTo>
                <a:lnTo>
                  <a:pt x="30475" y="42034"/>
                </a:lnTo>
                <a:lnTo>
                  <a:pt x="28606" y="44176"/>
                </a:lnTo>
                <a:lnTo>
                  <a:pt x="26408" y="46557"/>
                </a:lnTo>
                <a:lnTo>
                  <a:pt x="23990" y="48144"/>
                </a:lnTo>
                <a:lnTo>
                  <a:pt x="21425" y="49202"/>
                </a:lnTo>
                <a:lnTo>
                  <a:pt x="18763" y="49907"/>
                </a:lnTo>
                <a:lnTo>
                  <a:pt x="16988" y="51330"/>
                </a:lnTo>
                <a:lnTo>
                  <a:pt x="15806" y="53231"/>
                </a:lnTo>
                <a:lnTo>
                  <a:pt x="15016" y="55451"/>
                </a:lnTo>
                <a:lnTo>
                  <a:pt x="14491" y="55978"/>
                </a:lnTo>
                <a:lnTo>
                  <a:pt x="14141" y="55378"/>
                </a:lnTo>
                <a:lnTo>
                  <a:pt x="13906" y="54024"/>
                </a:lnTo>
                <a:lnTo>
                  <a:pt x="12798" y="53122"/>
                </a:lnTo>
                <a:lnTo>
                  <a:pt x="11107" y="52521"/>
                </a:lnTo>
                <a:lnTo>
                  <a:pt x="9027" y="52120"/>
                </a:lnTo>
                <a:lnTo>
                  <a:pt x="7640" y="50900"/>
                </a:lnTo>
                <a:lnTo>
                  <a:pt x="6715" y="49134"/>
                </a:lnTo>
                <a:lnTo>
                  <a:pt x="6099" y="47005"/>
                </a:lnTo>
                <a:lnTo>
                  <a:pt x="5688" y="44633"/>
                </a:lnTo>
                <a:lnTo>
                  <a:pt x="5415" y="42099"/>
                </a:lnTo>
                <a:lnTo>
                  <a:pt x="5232" y="39457"/>
                </a:lnTo>
                <a:lnTo>
                  <a:pt x="4157" y="36743"/>
                </a:lnTo>
                <a:lnTo>
                  <a:pt x="2489" y="33982"/>
                </a:lnTo>
                <a:lnTo>
                  <a:pt x="424" y="31188"/>
                </a:lnTo>
                <a:lnTo>
                  <a:pt x="0" y="29325"/>
                </a:lnTo>
                <a:lnTo>
                  <a:pt x="670" y="28084"/>
                </a:lnTo>
                <a:lnTo>
                  <a:pt x="2069" y="27256"/>
                </a:lnTo>
                <a:lnTo>
                  <a:pt x="3001" y="25752"/>
                </a:lnTo>
                <a:lnTo>
                  <a:pt x="3623" y="23796"/>
                </a:lnTo>
                <a:lnTo>
                  <a:pt x="4038" y="21540"/>
                </a:lnTo>
                <a:lnTo>
                  <a:pt x="5267" y="19084"/>
                </a:lnTo>
                <a:lnTo>
                  <a:pt x="7038" y="16494"/>
                </a:lnTo>
                <a:lnTo>
                  <a:pt x="9172" y="13814"/>
                </a:lnTo>
                <a:lnTo>
                  <a:pt x="11547" y="12028"/>
                </a:lnTo>
                <a:lnTo>
                  <a:pt x="14082" y="10837"/>
                </a:lnTo>
                <a:lnTo>
                  <a:pt x="16726" y="10043"/>
                </a:lnTo>
                <a:lnTo>
                  <a:pt x="18488" y="8562"/>
                </a:lnTo>
                <a:lnTo>
                  <a:pt x="19662" y="6621"/>
                </a:lnTo>
                <a:lnTo>
                  <a:pt x="20445" y="4375"/>
                </a:lnTo>
                <a:lnTo>
                  <a:pt x="21920" y="2878"/>
                </a:lnTo>
                <a:lnTo>
                  <a:pt x="23855" y="1880"/>
                </a:lnTo>
                <a:lnTo>
                  <a:pt x="26098" y="1214"/>
                </a:lnTo>
                <a:lnTo>
                  <a:pt x="28546" y="771"/>
                </a:lnTo>
                <a:lnTo>
                  <a:pt x="31130" y="475"/>
                </a:lnTo>
                <a:lnTo>
                  <a:pt x="37571" y="0"/>
                </a:lnTo>
                <a:lnTo>
                  <a:pt x="38100" y="914"/>
                </a:lnTo>
                <a:lnTo>
                  <a:pt x="38451" y="2475"/>
                </a:lnTo>
                <a:lnTo>
                  <a:pt x="38686" y="4469"/>
                </a:lnTo>
                <a:lnTo>
                  <a:pt x="39796" y="5798"/>
                </a:lnTo>
                <a:lnTo>
                  <a:pt x="41488" y="6684"/>
                </a:lnTo>
                <a:lnTo>
                  <a:pt x="46497" y="8105"/>
                </a:lnTo>
                <a:lnTo>
                  <a:pt x="46907" y="9175"/>
                </a:lnTo>
                <a:lnTo>
                  <a:pt x="47181" y="10840"/>
                </a:lnTo>
                <a:lnTo>
                  <a:pt x="47729" y="170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2"/>
          <p:cNvSpPr/>
          <p:nvPr/>
        </p:nvSpPr>
        <p:spPr>
          <a:xfrm>
            <a:off x="6697980" y="4234815"/>
            <a:ext cx="77153" cy="102871"/>
          </a:xfrm>
          <a:custGeom>
            <a:avLst/>
            <a:gdLst/>
            <a:ahLst/>
            <a:cxnLst/>
            <a:rect l="0" t="0" r="0" b="0"/>
            <a:pathLst>
              <a:path w="77153" h="102871">
                <a:moveTo>
                  <a:pt x="0" y="102870"/>
                </a:moveTo>
                <a:lnTo>
                  <a:pt x="0" y="95489"/>
                </a:lnTo>
                <a:lnTo>
                  <a:pt x="952" y="94139"/>
                </a:lnTo>
                <a:lnTo>
                  <a:pt x="2540" y="92287"/>
                </a:lnTo>
                <a:lnTo>
                  <a:pt x="4551" y="90099"/>
                </a:lnTo>
                <a:lnTo>
                  <a:pt x="9325" y="85129"/>
                </a:lnTo>
                <a:lnTo>
                  <a:pt x="11931" y="82470"/>
                </a:lnTo>
                <a:lnTo>
                  <a:pt x="13670" y="79745"/>
                </a:lnTo>
                <a:lnTo>
                  <a:pt x="14828" y="76976"/>
                </a:lnTo>
                <a:lnTo>
                  <a:pt x="15600" y="74177"/>
                </a:lnTo>
                <a:lnTo>
                  <a:pt x="17067" y="70406"/>
                </a:lnTo>
                <a:lnTo>
                  <a:pt x="18999" y="65987"/>
                </a:lnTo>
                <a:lnTo>
                  <a:pt x="21238" y="61137"/>
                </a:lnTo>
                <a:lnTo>
                  <a:pt x="24636" y="56950"/>
                </a:lnTo>
                <a:lnTo>
                  <a:pt x="28806" y="53206"/>
                </a:lnTo>
                <a:lnTo>
                  <a:pt x="33492" y="49758"/>
                </a:lnTo>
                <a:lnTo>
                  <a:pt x="37567" y="46507"/>
                </a:lnTo>
                <a:lnTo>
                  <a:pt x="41238" y="43387"/>
                </a:lnTo>
                <a:lnTo>
                  <a:pt x="44637" y="40355"/>
                </a:lnTo>
                <a:lnTo>
                  <a:pt x="50953" y="34445"/>
                </a:lnTo>
                <a:lnTo>
                  <a:pt x="53971" y="31536"/>
                </a:lnTo>
                <a:lnTo>
                  <a:pt x="55983" y="28644"/>
                </a:lnTo>
                <a:lnTo>
                  <a:pt x="57324" y="25763"/>
                </a:lnTo>
                <a:lnTo>
                  <a:pt x="58219" y="22891"/>
                </a:lnTo>
                <a:lnTo>
                  <a:pt x="59767" y="20022"/>
                </a:lnTo>
                <a:lnTo>
                  <a:pt x="61753" y="17158"/>
                </a:lnTo>
                <a:lnTo>
                  <a:pt x="64028" y="14296"/>
                </a:lnTo>
                <a:lnTo>
                  <a:pt x="66497" y="11436"/>
                </a:lnTo>
                <a:lnTo>
                  <a:pt x="69096" y="8576"/>
                </a:lnTo>
                <a:lnTo>
                  <a:pt x="771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3"/>
          <p:cNvSpPr/>
          <p:nvPr/>
        </p:nvSpPr>
        <p:spPr>
          <a:xfrm>
            <a:off x="6895147" y="4046220"/>
            <a:ext cx="68581" cy="68581"/>
          </a:xfrm>
          <a:custGeom>
            <a:avLst/>
            <a:gdLst/>
            <a:ahLst/>
            <a:cxnLst/>
            <a:rect l="0" t="0" r="0" b="0"/>
            <a:pathLst>
              <a:path w="68581" h="68581">
                <a:moveTo>
                  <a:pt x="0" y="68580"/>
                </a:moveTo>
                <a:lnTo>
                  <a:pt x="4939" y="68580"/>
                </a:lnTo>
                <a:lnTo>
                  <a:pt x="2830" y="68580"/>
                </a:lnTo>
                <a:lnTo>
                  <a:pt x="2839" y="67627"/>
                </a:lnTo>
                <a:lnTo>
                  <a:pt x="3798" y="66040"/>
                </a:lnTo>
                <a:lnTo>
                  <a:pt x="8293" y="60360"/>
                </a:lnTo>
                <a:lnTo>
                  <a:pt x="8386" y="59290"/>
                </a:lnTo>
                <a:lnTo>
                  <a:pt x="8448" y="57624"/>
                </a:lnTo>
                <a:lnTo>
                  <a:pt x="8489" y="55561"/>
                </a:lnTo>
                <a:lnTo>
                  <a:pt x="9470" y="53233"/>
                </a:lnTo>
                <a:lnTo>
                  <a:pt x="11076" y="50729"/>
                </a:lnTo>
                <a:lnTo>
                  <a:pt x="13099" y="48106"/>
                </a:lnTo>
                <a:lnTo>
                  <a:pt x="15400" y="46358"/>
                </a:lnTo>
                <a:lnTo>
                  <a:pt x="17887" y="45193"/>
                </a:lnTo>
                <a:lnTo>
                  <a:pt x="20497" y="44416"/>
                </a:lnTo>
                <a:lnTo>
                  <a:pt x="22237" y="42945"/>
                </a:lnTo>
                <a:lnTo>
                  <a:pt x="23398" y="41013"/>
                </a:lnTo>
                <a:lnTo>
                  <a:pt x="24171" y="38772"/>
                </a:lnTo>
                <a:lnTo>
                  <a:pt x="25639" y="36325"/>
                </a:lnTo>
                <a:lnTo>
                  <a:pt x="27570" y="33742"/>
                </a:lnTo>
                <a:lnTo>
                  <a:pt x="29810" y="31067"/>
                </a:lnTo>
                <a:lnTo>
                  <a:pt x="32256" y="29283"/>
                </a:lnTo>
                <a:lnTo>
                  <a:pt x="34840" y="28095"/>
                </a:lnTo>
                <a:lnTo>
                  <a:pt x="37514" y="27302"/>
                </a:lnTo>
                <a:lnTo>
                  <a:pt x="40249" y="25821"/>
                </a:lnTo>
                <a:lnTo>
                  <a:pt x="43025" y="23881"/>
                </a:lnTo>
                <a:lnTo>
                  <a:pt x="45829" y="21636"/>
                </a:lnTo>
                <a:lnTo>
                  <a:pt x="48650" y="20139"/>
                </a:lnTo>
                <a:lnTo>
                  <a:pt x="51484" y="19141"/>
                </a:lnTo>
                <a:lnTo>
                  <a:pt x="54324" y="18476"/>
                </a:lnTo>
                <a:lnTo>
                  <a:pt x="57172" y="17079"/>
                </a:lnTo>
                <a:lnTo>
                  <a:pt x="60023" y="15196"/>
                </a:lnTo>
                <a:lnTo>
                  <a:pt x="62874" y="12988"/>
                </a:lnTo>
                <a:lnTo>
                  <a:pt x="64777" y="10563"/>
                </a:lnTo>
                <a:lnTo>
                  <a:pt x="66045" y="7995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4"/>
          <p:cNvSpPr/>
          <p:nvPr/>
        </p:nvSpPr>
        <p:spPr>
          <a:xfrm>
            <a:off x="7109459" y="3806190"/>
            <a:ext cx="111444" cy="111443"/>
          </a:xfrm>
          <a:custGeom>
            <a:avLst/>
            <a:gdLst/>
            <a:ahLst/>
            <a:cxnLst/>
            <a:rect l="0" t="0" r="0" b="0"/>
            <a:pathLst>
              <a:path w="111444" h="111443">
                <a:moveTo>
                  <a:pt x="0" y="111442"/>
                </a:moveTo>
                <a:lnTo>
                  <a:pt x="4551" y="111442"/>
                </a:lnTo>
                <a:lnTo>
                  <a:pt x="5892" y="110489"/>
                </a:lnTo>
                <a:lnTo>
                  <a:pt x="6786" y="108902"/>
                </a:lnTo>
                <a:lnTo>
                  <a:pt x="7381" y="106891"/>
                </a:lnTo>
                <a:lnTo>
                  <a:pt x="8732" y="105551"/>
                </a:lnTo>
                <a:lnTo>
                  <a:pt x="10583" y="104657"/>
                </a:lnTo>
                <a:lnTo>
                  <a:pt x="12772" y="104061"/>
                </a:lnTo>
                <a:lnTo>
                  <a:pt x="15182" y="101759"/>
                </a:lnTo>
                <a:lnTo>
                  <a:pt x="17741" y="98319"/>
                </a:lnTo>
                <a:lnTo>
                  <a:pt x="20401" y="94121"/>
                </a:lnTo>
                <a:lnTo>
                  <a:pt x="23125" y="90370"/>
                </a:lnTo>
                <a:lnTo>
                  <a:pt x="25895" y="86916"/>
                </a:lnTo>
                <a:lnTo>
                  <a:pt x="28694" y="83662"/>
                </a:lnTo>
                <a:lnTo>
                  <a:pt x="31512" y="80539"/>
                </a:lnTo>
                <a:lnTo>
                  <a:pt x="37183" y="74530"/>
                </a:lnTo>
                <a:lnTo>
                  <a:pt x="54296" y="57170"/>
                </a:lnTo>
                <a:lnTo>
                  <a:pt x="97156" y="14287"/>
                </a:lnTo>
                <a:lnTo>
                  <a:pt x="100013" y="12382"/>
                </a:lnTo>
                <a:lnTo>
                  <a:pt x="102871" y="11112"/>
                </a:lnTo>
                <a:lnTo>
                  <a:pt x="105728" y="10265"/>
                </a:lnTo>
                <a:lnTo>
                  <a:pt x="107633" y="8748"/>
                </a:lnTo>
                <a:lnTo>
                  <a:pt x="108903" y="6785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5"/>
          <p:cNvSpPr/>
          <p:nvPr/>
        </p:nvSpPr>
        <p:spPr>
          <a:xfrm>
            <a:off x="7315200" y="3617595"/>
            <a:ext cx="102870" cy="102871"/>
          </a:xfrm>
          <a:custGeom>
            <a:avLst/>
            <a:gdLst/>
            <a:ahLst/>
            <a:cxnLst/>
            <a:rect l="0" t="0" r="0" b="0"/>
            <a:pathLst>
              <a:path w="102870" h="102871">
                <a:moveTo>
                  <a:pt x="0" y="102870"/>
                </a:moveTo>
                <a:lnTo>
                  <a:pt x="0" y="98319"/>
                </a:lnTo>
                <a:lnTo>
                  <a:pt x="952" y="96978"/>
                </a:lnTo>
                <a:lnTo>
                  <a:pt x="2540" y="96084"/>
                </a:lnTo>
                <a:lnTo>
                  <a:pt x="7380" y="94650"/>
                </a:lnTo>
                <a:lnTo>
                  <a:pt x="10583" y="91914"/>
                </a:lnTo>
                <a:lnTo>
                  <a:pt x="15181" y="87523"/>
                </a:lnTo>
                <a:lnTo>
                  <a:pt x="28692" y="74155"/>
                </a:lnTo>
                <a:lnTo>
                  <a:pt x="30558" y="71344"/>
                </a:lnTo>
                <a:lnTo>
                  <a:pt x="31802" y="68517"/>
                </a:lnTo>
                <a:lnTo>
                  <a:pt x="32632" y="65681"/>
                </a:lnTo>
                <a:lnTo>
                  <a:pt x="34137" y="62837"/>
                </a:lnTo>
                <a:lnTo>
                  <a:pt x="36093" y="59989"/>
                </a:lnTo>
                <a:lnTo>
                  <a:pt x="38348" y="57138"/>
                </a:lnTo>
                <a:lnTo>
                  <a:pt x="40806" y="54284"/>
                </a:lnTo>
                <a:lnTo>
                  <a:pt x="43396" y="51429"/>
                </a:lnTo>
                <a:lnTo>
                  <a:pt x="48814" y="45717"/>
                </a:lnTo>
                <a:lnTo>
                  <a:pt x="62896" y="31432"/>
                </a:lnTo>
                <a:lnTo>
                  <a:pt x="65743" y="29527"/>
                </a:lnTo>
                <a:lnTo>
                  <a:pt x="68594" y="28257"/>
                </a:lnTo>
                <a:lnTo>
                  <a:pt x="71446" y="27410"/>
                </a:lnTo>
                <a:lnTo>
                  <a:pt x="74301" y="25893"/>
                </a:lnTo>
                <a:lnTo>
                  <a:pt x="77156" y="23930"/>
                </a:lnTo>
                <a:lnTo>
                  <a:pt x="80012" y="21668"/>
                </a:lnTo>
                <a:lnTo>
                  <a:pt x="81916" y="19208"/>
                </a:lnTo>
                <a:lnTo>
                  <a:pt x="83186" y="16615"/>
                </a:lnTo>
                <a:lnTo>
                  <a:pt x="84032" y="13934"/>
                </a:lnTo>
                <a:lnTo>
                  <a:pt x="85549" y="11194"/>
                </a:lnTo>
                <a:lnTo>
                  <a:pt x="87513" y="8415"/>
                </a:lnTo>
                <a:lnTo>
                  <a:pt x="89774" y="5610"/>
                </a:lnTo>
                <a:lnTo>
                  <a:pt x="92234" y="3740"/>
                </a:lnTo>
                <a:lnTo>
                  <a:pt x="94827" y="2493"/>
                </a:lnTo>
                <a:lnTo>
                  <a:pt x="10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6"/>
          <p:cNvSpPr/>
          <p:nvPr/>
        </p:nvSpPr>
        <p:spPr>
          <a:xfrm>
            <a:off x="7503794" y="3420427"/>
            <a:ext cx="120016" cy="120016"/>
          </a:xfrm>
          <a:custGeom>
            <a:avLst/>
            <a:gdLst/>
            <a:ahLst/>
            <a:cxnLst/>
            <a:rect l="0" t="0" r="0" b="0"/>
            <a:pathLst>
              <a:path w="120016" h="120016">
                <a:moveTo>
                  <a:pt x="0" y="120015"/>
                </a:moveTo>
                <a:lnTo>
                  <a:pt x="0" y="115464"/>
                </a:lnTo>
                <a:lnTo>
                  <a:pt x="954" y="114123"/>
                </a:lnTo>
                <a:lnTo>
                  <a:pt x="2541" y="113230"/>
                </a:lnTo>
                <a:lnTo>
                  <a:pt x="7382" y="111796"/>
                </a:lnTo>
                <a:lnTo>
                  <a:pt x="10584" y="109059"/>
                </a:lnTo>
                <a:lnTo>
                  <a:pt x="15182" y="104669"/>
                </a:lnTo>
                <a:lnTo>
                  <a:pt x="45732" y="74283"/>
                </a:lnTo>
                <a:lnTo>
                  <a:pt x="49537" y="71430"/>
                </a:lnTo>
                <a:lnTo>
                  <a:pt x="53981" y="68575"/>
                </a:lnTo>
                <a:lnTo>
                  <a:pt x="58847" y="65719"/>
                </a:lnTo>
                <a:lnTo>
                  <a:pt x="63044" y="62863"/>
                </a:lnTo>
                <a:lnTo>
                  <a:pt x="66795" y="60006"/>
                </a:lnTo>
                <a:lnTo>
                  <a:pt x="70248" y="57149"/>
                </a:lnTo>
                <a:lnTo>
                  <a:pt x="73502" y="54292"/>
                </a:lnTo>
                <a:lnTo>
                  <a:pt x="76624" y="51435"/>
                </a:lnTo>
                <a:lnTo>
                  <a:pt x="82633" y="45720"/>
                </a:lnTo>
                <a:lnTo>
                  <a:pt x="114299" y="14288"/>
                </a:lnTo>
                <a:lnTo>
                  <a:pt x="116204" y="11430"/>
                </a:lnTo>
                <a:lnTo>
                  <a:pt x="117474" y="8573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7"/>
          <p:cNvSpPr/>
          <p:nvPr/>
        </p:nvSpPr>
        <p:spPr>
          <a:xfrm>
            <a:off x="7704596" y="3257550"/>
            <a:ext cx="107810" cy="94298"/>
          </a:xfrm>
          <a:custGeom>
            <a:avLst/>
            <a:gdLst/>
            <a:ahLst/>
            <a:cxnLst/>
            <a:rect l="0" t="0" r="0" b="0"/>
            <a:pathLst>
              <a:path w="107810" h="94298">
                <a:moveTo>
                  <a:pt x="4938" y="94297"/>
                </a:moveTo>
                <a:lnTo>
                  <a:pt x="387" y="89746"/>
                </a:lnTo>
                <a:lnTo>
                  <a:pt x="0" y="88406"/>
                </a:lnTo>
                <a:lnTo>
                  <a:pt x="694" y="87512"/>
                </a:lnTo>
                <a:lnTo>
                  <a:pt x="4100" y="86078"/>
                </a:lnTo>
                <a:lnTo>
                  <a:pt x="4566" y="83342"/>
                </a:lnTo>
                <a:lnTo>
                  <a:pt x="4690" y="81279"/>
                </a:lnTo>
                <a:lnTo>
                  <a:pt x="5725" y="78950"/>
                </a:lnTo>
                <a:lnTo>
                  <a:pt x="7368" y="76446"/>
                </a:lnTo>
                <a:lnTo>
                  <a:pt x="9416" y="73824"/>
                </a:lnTo>
                <a:lnTo>
                  <a:pt x="11733" y="72076"/>
                </a:lnTo>
                <a:lnTo>
                  <a:pt x="14231" y="70911"/>
                </a:lnTo>
                <a:lnTo>
                  <a:pt x="16848" y="70134"/>
                </a:lnTo>
                <a:lnTo>
                  <a:pt x="19546" y="68663"/>
                </a:lnTo>
                <a:lnTo>
                  <a:pt x="22297" y="66730"/>
                </a:lnTo>
                <a:lnTo>
                  <a:pt x="25083" y="64489"/>
                </a:lnTo>
                <a:lnTo>
                  <a:pt x="27894" y="62043"/>
                </a:lnTo>
                <a:lnTo>
                  <a:pt x="30720" y="59459"/>
                </a:lnTo>
                <a:lnTo>
                  <a:pt x="37548" y="53020"/>
                </a:lnTo>
                <a:lnTo>
                  <a:pt x="43282" y="47354"/>
                </a:lnTo>
                <a:lnTo>
                  <a:pt x="46693" y="44904"/>
                </a:lnTo>
                <a:lnTo>
                  <a:pt x="50872" y="42318"/>
                </a:lnTo>
                <a:lnTo>
                  <a:pt x="55564" y="39642"/>
                </a:lnTo>
                <a:lnTo>
                  <a:pt x="58692" y="36905"/>
                </a:lnTo>
                <a:lnTo>
                  <a:pt x="60777" y="34128"/>
                </a:lnTo>
                <a:lnTo>
                  <a:pt x="62166" y="31325"/>
                </a:lnTo>
                <a:lnTo>
                  <a:pt x="64045" y="29455"/>
                </a:lnTo>
                <a:lnTo>
                  <a:pt x="66250" y="28209"/>
                </a:lnTo>
                <a:lnTo>
                  <a:pt x="68673" y="27378"/>
                </a:lnTo>
                <a:lnTo>
                  <a:pt x="71241" y="25872"/>
                </a:lnTo>
                <a:lnTo>
                  <a:pt x="73905" y="23915"/>
                </a:lnTo>
                <a:lnTo>
                  <a:pt x="76633" y="21659"/>
                </a:lnTo>
                <a:lnTo>
                  <a:pt x="79405" y="20154"/>
                </a:lnTo>
                <a:lnTo>
                  <a:pt x="82206" y="19151"/>
                </a:lnTo>
                <a:lnTo>
                  <a:pt x="85025" y="18482"/>
                </a:lnTo>
                <a:lnTo>
                  <a:pt x="87857" y="17084"/>
                </a:lnTo>
                <a:lnTo>
                  <a:pt x="90697" y="15199"/>
                </a:lnTo>
                <a:lnTo>
                  <a:pt x="93544" y="12990"/>
                </a:lnTo>
                <a:lnTo>
                  <a:pt x="95441" y="10565"/>
                </a:lnTo>
                <a:lnTo>
                  <a:pt x="96706" y="7996"/>
                </a:lnTo>
                <a:lnTo>
                  <a:pt x="97549" y="5330"/>
                </a:lnTo>
                <a:lnTo>
                  <a:pt x="99064" y="3553"/>
                </a:lnTo>
                <a:lnTo>
                  <a:pt x="101026" y="2369"/>
                </a:lnTo>
                <a:lnTo>
                  <a:pt x="1078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8"/>
          <p:cNvSpPr/>
          <p:nvPr/>
        </p:nvSpPr>
        <p:spPr>
          <a:xfrm>
            <a:off x="7915275" y="3086100"/>
            <a:ext cx="85726" cy="77153"/>
          </a:xfrm>
          <a:custGeom>
            <a:avLst/>
            <a:gdLst/>
            <a:ahLst/>
            <a:cxnLst/>
            <a:rect l="0" t="0" r="0" b="0"/>
            <a:pathLst>
              <a:path w="85726" h="77153">
                <a:moveTo>
                  <a:pt x="0" y="77152"/>
                </a:moveTo>
                <a:lnTo>
                  <a:pt x="0" y="69771"/>
                </a:lnTo>
                <a:lnTo>
                  <a:pt x="952" y="68421"/>
                </a:lnTo>
                <a:lnTo>
                  <a:pt x="2539" y="66569"/>
                </a:lnTo>
                <a:lnTo>
                  <a:pt x="4550" y="64382"/>
                </a:lnTo>
                <a:lnTo>
                  <a:pt x="6843" y="62924"/>
                </a:lnTo>
                <a:lnTo>
                  <a:pt x="9325" y="61951"/>
                </a:lnTo>
                <a:lnTo>
                  <a:pt x="11931" y="61303"/>
                </a:lnTo>
                <a:lnTo>
                  <a:pt x="14622" y="59919"/>
                </a:lnTo>
                <a:lnTo>
                  <a:pt x="17367" y="58043"/>
                </a:lnTo>
                <a:lnTo>
                  <a:pt x="20151" y="55840"/>
                </a:lnTo>
                <a:lnTo>
                  <a:pt x="22959" y="54372"/>
                </a:lnTo>
                <a:lnTo>
                  <a:pt x="25783" y="53393"/>
                </a:lnTo>
                <a:lnTo>
                  <a:pt x="28619" y="52740"/>
                </a:lnTo>
                <a:lnTo>
                  <a:pt x="30508" y="51352"/>
                </a:lnTo>
                <a:lnTo>
                  <a:pt x="31770" y="49475"/>
                </a:lnTo>
                <a:lnTo>
                  <a:pt x="32609" y="47271"/>
                </a:lnTo>
                <a:lnTo>
                  <a:pt x="34122" y="44849"/>
                </a:lnTo>
                <a:lnTo>
                  <a:pt x="36083" y="42282"/>
                </a:lnTo>
                <a:lnTo>
                  <a:pt x="38342" y="39618"/>
                </a:lnTo>
                <a:lnTo>
                  <a:pt x="40802" y="37841"/>
                </a:lnTo>
                <a:lnTo>
                  <a:pt x="43394" y="36658"/>
                </a:lnTo>
                <a:lnTo>
                  <a:pt x="46073" y="35868"/>
                </a:lnTo>
                <a:lnTo>
                  <a:pt x="47861" y="34389"/>
                </a:lnTo>
                <a:lnTo>
                  <a:pt x="49052" y="32451"/>
                </a:lnTo>
                <a:lnTo>
                  <a:pt x="49846" y="30207"/>
                </a:lnTo>
                <a:lnTo>
                  <a:pt x="51329" y="28710"/>
                </a:lnTo>
                <a:lnTo>
                  <a:pt x="53269" y="27712"/>
                </a:lnTo>
                <a:lnTo>
                  <a:pt x="55515" y="27047"/>
                </a:lnTo>
                <a:lnTo>
                  <a:pt x="57964" y="25651"/>
                </a:lnTo>
                <a:lnTo>
                  <a:pt x="60551" y="23768"/>
                </a:lnTo>
                <a:lnTo>
                  <a:pt x="63227" y="21560"/>
                </a:lnTo>
                <a:lnTo>
                  <a:pt x="65964" y="20088"/>
                </a:lnTo>
                <a:lnTo>
                  <a:pt x="68741" y="19107"/>
                </a:lnTo>
                <a:lnTo>
                  <a:pt x="71544" y="18453"/>
                </a:lnTo>
                <a:lnTo>
                  <a:pt x="73414" y="17065"/>
                </a:lnTo>
                <a:lnTo>
                  <a:pt x="74659" y="15186"/>
                </a:lnTo>
                <a:lnTo>
                  <a:pt x="75491" y="12981"/>
                </a:lnTo>
                <a:lnTo>
                  <a:pt x="76997" y="11512"/>
                </a:lnTo>
                <a:lnTo>
                  <a:pt x="78954" y="10532"/>
                </a:lnTo>
                <a:lnTo>
                  <a:pt x="81211" y="9879"/>
                </a:lnTo>
                <a:lnTo>
                  <a:pt x="82715" y="8490"/>
                </a:lnTo>
                <a:lnTo>
                  <a:pt x="83718" y="6613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9"/>
          <p:cNvSpPr/>
          <p:nvPr/>
        </p:nvSpPr>
        <p:spPr>
          <a:xfrm>
            <a:off x="7958137" y="2888932"/>
            <a:ext cx="197169" cy="197169"/>
          </a:xfrm>
          <a:custGeom>
            <a:avLst/>
            <a:gdLst/>
            <a:ahLst/>
            <a:cxnLst/>
            <a:rect l="0" t="0" r="0" b="0"/>
            <a:pathLst>
              <a:path w="197169" h="197169">
                <a:moveTo>
                  <a:pt x="0" y="197168"/>
                </a:moveTo>
                <a:lnTo>
                  <a:pt x="7382" y="189787"/>
                </a:lnTo>
                <a:lnTo>
                  <a:pt x="8043" y="186585"/>
                </a:lnTo>
                <a:lnTo>
                  <a:pt x="8220" y="184397"/>
                </a:lnTo>
                <a:lnTo>
                  <a:pt x="9289" y="181986"/>
                </a:lnTo>
                <a:lnTo>
                  <a:pt x="13019" y="176768"/>
                </a:lnTo>
                <a:lnTo>
                  <a:pt x="17852" y="171274"/>
                </a:lnTo>
                <a:lnTo>
                  <a:pt x="23174" y="165657"/>
                </a:lnTo>
                <a:lnTo>
                  <a:pt x="70247" y="118349"/>
                </a:lnTo>
                <a:lnTo>
                  <a:pt x="74454" y="115094"/>
                </a:lnTo>
                <a:lnTo>
                  <a:pt x="79164" y="111972"/>
                </a:lnTo>
                <a:lnTo>
                  <a:pt x="84209" y="108938"/>
                </a:lnTo>
                <a:lnTo>
                  <a:pt x="88524" y="105010"/>
                </a:lnTo>
                <a:lnTo>
                  <a:pt x="92353" y="100487"/>
                </a:lnTo>
                <a:lnTo>
                  <a:pt x="95858" y="95566"/>
                </a:lnTo>
                <a:lnTo>
                  <a:pt x="100101" y="91333"/>
                </a:lnTo>
                <a:lnTo>
                  <a:pt x="104834" y="87559"/>
                </a:lnTo>
                <a:lnTo>
                  <a:pt x="109894" y="84090"/>
                </a:lnTo>
                <a:lnTo>
                  <a:pt x="114220" y="80825"/>
                </a:lnTo>
                <a:lnTo>
                  <a:pt x="118057" y="77696"/>
                </a:lnTo>
                <a:lnTo>
                  <a:pt x="121567" y="74657"/>
                </a:lnTo>
                <a:lnTo>
                  <a:pt x="124860" y="71679"/>
                </a:lnTo>
                <a:lnTo>
                  <a:pt x="131058" y="65830"/>
                </a:lnTo>
                <a:lnTo>
                  <a:pt x="134997" y="62937"/>
                </a:lnTo>
                <a:lnTo>
                  <a:pt x="139528" y="60056"/>
                </a:lnTo>
                <a:lnTo>
                  <a:pt x="144454" y="57182"/>
                </a:lnTo>
                <a:lnTo>
                  <a:pt x="147737" y="54314"/>
                </a:lnTo>
                <a:lnTo>
                  <a:pt x="149927" y="51449"/>
                </a:lnTo>
                <a:lnTo>
                  <a:pt x="153312" y="45726"/>
                </a:lnTo>
                <a:lnTo>
                  <a:pt x="157990" y="40008"/>
                </a:lnTo>
                <a:lnTo>
                  <a:pt x="163246" y="34291"/>
                </a:lnTo>
                <a:lnTo>
                  <a:pt x="171559" y="25718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0"/>
          <p:cNvSpPr/>
          <p:nvPr/>
        </p:nvSpPr>
        <p:spPr>
          <a:xfrm>
            <a:off x="8206740" y="2700337"/>
            <a:ext cx="180023" cy="137161"/>
          </a:xfrm>
          <a:custGeom>
            <a:avLst/>
            <a:gdLst/>
            <a:ahLst/>
            <a:cxnLst/>
            <a:rect l="0" t="0" r="0" b="0"/>
            <a:pathLst>
              <a:path w="180023" h="137161">
                <a:moveTo>
                  <a:pt x="0" y="137160"/>
                </a:moveTo>
                <a:lnTo>
                  <a:pt x="28692" y="108467"/>
                </a:lnTo>
                <a:lnTo>
                  <a:pt x="32464" y="105649"/>
                </a:lnTo>
                <a:lnTo>
                  <a:pt x="36882" y="102818"/>
                </a:lnTo>
                <a:lnTo>
                  <a:pt x="41733" y="99978"/>
                </a:lnTo>
                <a:lnTo>
                  <a:pt x="45920" y="97132"/>
                </a:lnTo>
                <a:lnTo>
                  <a:pt x="49663" y="94282"/>
                </a:lnTo>
                <a:lnTo>
                  <a:pt x="53111" y="91430"/>
                </a:lnTo>
                <a:lnTo>
                  <a:pt x="57315" y="88576"/>
                </a:lnTo>
                <a:lnTo>
                  <a:pt x="62022" y="85721"/>
                </a:lnTo>
                <a:lnTo>
                  <a:pt x="67065" y="82865"/>
                </a:lnTo>
                <a:lnTo>
                  <a:pt x="77749" y="77151"/>
                </a:lnTo>
                <a:lnTo>
                  <a:pt x="83265" y="74294"/>
                </a:lnTo>
                <a:lnTo>
                  <a:pt x="87895" y="71437"/>
                </a:lnTo>
                <a:lnTo>
                  <a:pt x="91934" y="68580"/>
                </a:lnTo>
                <a:lnTo>
                  <a:pt x="95580" y="65722"/>
                </a:lnTo>
                <a:lnTo>
                  <a:pt x="99914" y="62865"/>
                </a:lnTo>
                <a:lnTo>
                  <a:pt x="104710" y="60008"/>
                </a:lnTo>
                <a:lnTo>
                  <a:pt x="109812" y="57150"/>
                </a:lnTo>
                <a:lnTo>
                  <a:pt x="115117" y="53340"/>
                </a:lnTo>
                <a:lnTo>
                  <a:pt x="120560" y="48895"/>
                </a:lnTo>
                <a:lnTo>
                  <a:pt x="130734" y="39829"/>
                </a:lnTo>
                <a:lnTo>
                  <a:pt x="138431" y="32624"/>
                </a:lnTo>
                <a:lnTo>
                  <a:pt x="142769" y="29369"/>
                </a:lnTo>
                <a:lnTo>
                  <a:pt x="147567" y="26247"/>
                </a:lnTo>
                <a:lnTo>
                  <a:pt x="152671" y="23213"/>
                </a:lnTo>
                <a:lnTo>
                  <a:pt x="157025" y="20238"/>
                </a:lnTo>
                <a:lnTo>
                  <a:pt x="160881" y="17302"/>
                </a:lnTo>
                <a:lnTo>
                  <a:pt x="164404" y="14392"/>
                </a:lnTo>
                <a:lnTo>
                  <a:pt x="167706" y="11500"/>
                </a:lnTo>
                <a:lnTo>
                  <a:pt x="170858" y="8619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1"/>
          <p:cNvSpPr/>
          <p:nvPr/>
        </p:nvSpPr>
        <p:spPr>
          <a:xfrm>
            <a:off x="8515350" y="2426017"/>
            <a:ext cx="240031" cy="180023"/>
          </a:xfrm>
          <a:custGeom>
            <a:avLst/>
            <a:gdLst/>
            <a:ahLst/>
            <a:cxnLst/>
            <a:rect l="0" t="0" r="0" b="0"/>
            <a:pathLst>
              <a:path w="240031" h="180023">
                <a:moveTo>
                  <a:pt x="0" y="180022"/>
                </a:moveTo>
                <a:lnTo>
                  <a:pt x="8219" y="171803"/>
                </a:lnTo>
                <a:lnTo>
                  <a:pt x="13496" y="169067"/>
                </a:lnTo>
                <a:lnTo>
                  <a:pt x="17570" y="167004"/>
                </a:lnTo>
                <a:lnTo>
                  <a:pt x="20285" y="164676"/>
                </a:lnTo>
                <a:lnTo>
                  <a:pt x="22097" y="162171"/>
                </a:lnTo>
                <a:lnTo>
                  <a:pt x="23303" y="159549"/>
                </a:lnTo>
                <a:lnTo>
                  <a:pt x="25060" y="157801"/>
                </a:lnTo>
                <a:lnTo>
                  <a:pt x="27184" y="156636"/>
                </a:lnTo>
                <a:lnTo>
                  <a:pt x="29552" y="155859"/>
                </a:lnTo>
                <a:lnTo>
                  <a:pt x="34724" y="152456"/>
                </a:lnTo>
                <a:lnTo>
                  <a:pt x="40198" y="147768"/>
                </a:lnTo>
                <a:lnTo>
                  <a:pt x="45806" y="142510"/>
                </a:lnTo>
                <a:lnTo>
                  <a:pt x="49586" y="139774"/>
                </a:lnTo>
                <a:lnTo>
                  <a:pt x="54013" y="136998"/>
                </a:lnTo>
                <a:lnTo>
                  <a:pt x="58869" y="134194"/>
                </a:lnTo>
                <a:lnTo>
                  <a:pt x="63058" y="131373"/>
                </a:lnTo>
                <a:lnTo>
                  <a:pt x="66804" y="128539"/>
                </a:lnTo>
                <a:lnTo>
                  <a:pt x="70253" y="125698"/>
                </a:lnTo>
                <a:lnTo>
                  <a:pt x="73505" y="122851"/>
                </a:lnTo>
                <a:lnTo>
                  <a:pt x="76626" y="120001"/>
                </a:lnTo>
                <a:lnTo>
                  <a:pt x="79658" y="117148"/>
                </a:lnTo>
                <a:lnTo>
                  <a:pt x="83586" y="114294"/>
                </a:lnTo>
                <a:lnTo>
                  <a:pt x="88108" y="111438"/>
                </a:lnTo>
                <a:lnTo>
                  <a:pt x="93029" y="108582"/>
                </a:lnTo>
                <a:lnTo>
                  <a:pt x="103576" y="102869"/>
                </a:lnTo>
                <a:lnTo>
                  <a:pt x="109055" y="100012"/>
                </a:lnTo>
                <a:lnTo>
                  <a:pt x="113661" y="97155"/>
                </a:lnTo>
                <a:lnTo>
                  <a:pt x="117684" y="94297"/>
                </a:lnTo>
                <a:lnTo>
                  <a:pt x="121318" y="91440"/>
                </a:lnTo>
                <a:lnTo>
                  <a:pt x="125647" y="88582"/>
                </a:lnTo>
                <a:lnTo>
                  <a:pt x="130436" y="85725"/>
                </a:lnTo>
                <a:lnTo>
                  <a:pt x="135535" y="82868"/>
                </a:lnTo>
                <a:lnTo>
                  <a:pt x="139886" y="80010"/>
                </a:lnTo>
                <a:lnTo>
                  <a:pt x="143740" y="77153"/>
                </a:lnTo>
                <a:lnTo>
                  <a:pt x="147261" y="74295"/>
                </a:lnTo>
                <a:lnTo>
                  <a:pt x="150562" y="71438"/>
                </a:lnTo>
                <a:lnTo>
                  <a:pt x="153714" y="68580"/>
                </a:lnTo>
                <a:lnTo>
                  <a:pt x="159758" y="62865"/>
                </a:lnTo>
                <a:lnTo>
                  <a:pt x="175489" y="47386"/>
                </a:lnTo>
                <a:lnTo>
                  <a:pt x="177000" y="44926"/>
                </a:lnTo>
                <a:lnTo>
                  <a:pt x="178679" y="39652"/>
                </a:lnTo>
                <a:lnTo>
                  <a:pt x="181965" y="34133"/>
                </a:lnTo>
                <a:lnTo>
                  <a:pt x="184175" y="31328"/>
                </a:lnTo>
                <a:lnTo>
                  <a:pt x="186601" y="29458"/>
                </a:lnTo>
                <a:lnTo>
                  <a:pt x="189170" y="28211"/>
                </a:lnTo>
                <a:lnTo>
                  <a:pt x="191837" y="27380"/>
                </a:lnTo>
                <a:lnTo>
                  <a:pt x="193613" y="25873"/>
                </a:lnTo>
                <a:lnTo>
                  <a:pt x="194798" y="23916"/>
                </a:lnTo>
                <a:lnTo>
                  <a:pt x="195588" y="21659"/>
                </a:lnTo>
                <a:lnTo>
                  <a:pt x="199006" y="16611"/>
                </a:lnTo>
                <a:lnTo>
                  <a:pt x="201250" y="13932"/>
                </a:lnTo>
                <a:lnTo>
                  <a:pt x="203699" y="12145"/>
                </a:lnTo>
                <a:lnTo>
                  <a:pt x="208960" y="10161"/>
                </a:lnTo>
                <a:lnTo>
                  <a:pt x="214473" y="6738"/>
                </a:lnTo>
                <a:lnTo>
                  <a:pt x="217278" y="4492"/>
                </a:lnTo>
                <a:lnTo>
                  <a:pt x="220099" y="2995"/>
                </a:lnTo>
                <a:lnTo>
                  <a:pt x="225775" y="1331"/>
                </a:lnTo>
                <a:lnTo>
                  <a:pt x="231471" y="592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2"/>
          <p:cNvSpPr/>
          <p:nvPr/>
        </p:nvSpPr>
        <p:spPr>
          <a:xfrm>
            <a:off x="6509384" y="4346257"/>
            <a:ext cx="137161" cy="145734"/>
          </a:xfrm>
          <a:custGeom>
            <a:avLst/>
            <a:gdLst/>
            <a:ahLst/>
            <a:cxnLst/>
            <a:rect l="0" t="0" r="0" b="0"/>
            <a:pathLst>
              <a:path w="137161" h="145734">
                <a:moveTo>
                  <a:pt x="137160" y="0"/>
                </a:moveTo>
                <a:lnTo>
                  <a:pt x="128941" y="0"/>
                </a:lnTo>
                <a:lnTo>
                  <a:pt x="128692" y="4551"/>
                </a:lnTo>
                <a:lnTo>
                  <a:pt x="127705" y="5891"/>
                </a:lnTo>
                <a:lnTo>
                  <a:pt x="126095" y="6785"/>
                </a:lnTo>
                <a:lnTo>
                  <a:pt x="124069" y="7381"/>
                </a:lnTo>
                <a:lnTo>
                  <a:pt x="122718" y="8731"/>
                </a:lnTo>
                <a:lnTo>
                  <a:pt x="121817" y="10583"/>
                </a:lnTo>
                <a:lnTo>
                  <a:pt x="121216" y="12770"/>
                </a:lnTo>
                <a:lnTo>
                  <a:pt x="120816" y="15181"/>
                </a:lnTo>
                <a:lnTo>
                  <a:pt x="120550" y="17741"/>
                </a:lnTo>
                <a:lnTo>
                  <a:pt x="120371" y="20400"/>
                </a:lnTo>
                <a:lnTo>
                  <a:pt x="119300" y="23125"/>
                </a:lnTo>
                <a:lnTo>
                  <a:pt x="117633" y="25894"/>
                </a:lnTo>
                <a:lnTo>
                  <a:pt x="115570" y="28693"/>
                </a:lnTo>
                <a:lnTo>
                  <a:pt x="113241" y="31511"/>
                </a:lnTo>
                <a:lnTo>
                  <a:pt x="110737" y="34343"/>
                </a:lnTo>
                <a:lnTo>
                  <a:pt x="105414" y="40029"/>
                </a:lnTo>
                <a:lnTo>
                  <a:pt x="91399" y="54296"/>
                </a:lnTo>
                <a:lnTo>
                  <a:pt x="82857" y="62866"/>
                </a:lnTo>
                <a:lnTo>
                  <a:pt x="80955" y="65723"/>
                </a:lnTo>
                <a:lnTo>
                  <a:pt x="79688" y="68581"/>
                </a:lnTo>
                <a:lnTo>
                  <a:pt x="78843" y="71438"/>
                </a:lnTo>
                <a:lnTo>
                  <a:pt x="77327" y="75248"/>
                </a:lnTo>
                <a:lnTo>
                  <a:pt x="75364" y="79693"/>
                </a:lnTo>
                <a:lnTo>
                  <a:pt x="73104" y="84561"/>
                </a:lnTo>
                <a:lnTo>
                  <a:pt x="70643" y="88759"/>
                </a:lnTo>
                <a:lnTo>
                  <a:pt x="68050" y="92510"/>
                </a:lnTo>
                <a:lnTo>
                  <a:pt x="65370" y="95964"/>
                </a:lnTo>
                <a:lnTo>
                  <a:pt x="62630" y="99218"/>
                </a:lnTo>
                <a:lnTo>
                  <a:pt x="59851" y="102341"/>
                </a:lnTo>
                <a:lnTo>
                  <a:pt x="54223" y="108350"/>
                </a:lnTo>
                <a:lnTo>
                  <a:pt x="39996" y="122841"/>
                </a:lnTo>
                <a:lnTo>
                  <a:pt x="37142" y="124757"/>
                </a:lnTo>
                <a:lnTo>
                  <a:pt x="34287" y="126034"/>
                </a:lnTo>
                <a:lnTo>
                  <a:pt x="31430" y="126885"/>
                </a:lnTo>
                <a:lnTo>
                  <a:pt x="29526" y="128405"/>
                </a:lnTo>
                <a:lnTo>
                  <a:pt x="28257" y="130371"/>
                </a:lnTo>
                <a:lnTo>
                  <a:pt x="27410" y="132634"/>
                </a:lnTo>
                <a:lnTo>
                  <a:pt x="25894" y="135095"/>
                </a:lnTo>
                <a:lnTo>
                  <a:pt x="23930" y="137689"/>
                </a:lnTo>
                <a:lnTo>
                  <a:pt x="18485" y="144144"/>
                </a:lnTo>
                <a:lnTo>
                  <a:pt x="17086" y="144673"/>
                </a:lnTo>
                <a:lnTo>
                  <a:pt x="12992" y="145262"/>
                </a:lnTo>
                <a:lnTo>
                  <a:pt x="10566" y="145419"/>
                </a:lnTo>
                <a:lnTo>
                  <a:pt x="7997" y="145523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3"/>
          <p:cNvSpPr/>
          <p:nvPr/>
        </p:nvSpPr>
        <p:spPr>
          <a:xfrm>
            <a:off x="6286500" y="4577715"/>
            <a:ext cx="171451" cy="197168"/>
          </a:xfrm>
          <a:custGeom>
            <a:avLst/>
            <a:gdLst/>
            <a:ahLst/>
            <a:cxnLst/>
            <a:rect l="0" t="0" r="0" b="0"/>
            <a:pathLst>
              <a:path w="171451" h="197168">
                <a:moveTo>
                  <a:pt x="171450" y="0"/>
                </a:moveTo>
                <a:lnTo>
                  <a:pt x="171450" y="4551"/>
                </a:lnTo>
                <a:lnTo>
                  <a:pt x="170497" y="5891"/>
                </a:lnTo>
                <a:lnTo>
                  <a:pt x="168910" y="6785"/>
                </a:lnTo>
                <a:lnTo>
                  <a:pt x="166899" y="7381"/>
                </a:lnTo>
                <a:lnTo>
                  <a:pt x="165558" y="8730"/>
                </a:lnTo>
                <a:lnTo>
                  <a:pt x="164664" y="10583"/>
                </a:lnTo>
                <a:lnTo>
                  <a:pt x="164069" y="12770"/>
                </a:lnTo>
                <a:lnTo>
                  <a:pt x="162719" y="14228"/>
                </a:lnTo>
                <a:lnTo>
                  <a:pt x="160867" y="15200"/>
                </a:lnTo>
                <a:lnTo>
                  <a:pt x="158679" y="15849"/>
                </a:lnTo>
                <a:lnTo>
                  <a:pt x="157221" y="17233"/>
                </a:lnTo>
                <a:lnTo>
                  <a:pt x="156249" y="19109"/>
                </a:lnTo>
                <a:lnTo>
                  <a:pt x="155601" y="21312"/>
                </a:lnTo>
                <a:lnTo>
                  <a:pt x="152341" y="26299"/>
                </a:lnTo>
                <a:lnTo>
                  <a:pt x="147716" y="31691"/>
                </a:lnTo>
                <a:lnTo>
                  <a:pt x="142487" y="37262"/>
                </a:lnTo>
                <a:lnTo>
                  <a:pt x="134187" y="45754"/>
                </a:lnTo>
                <a:lnTo>
                  <a:pt x="132320" y="48600"/>
                </a:lnTo>
                <a:lnTo>
                  <a:pt x="130247" y="54303"/>
                </a:lnTo>
                <a:lnTo>
                  <a:pt x="127789" y="57157"/>
                </a:lnTo>
                <a:lnTo>
                  <a:pt x="124245" y="60012"/>
                </a:lnTo>
                <a:lnTo>
                  <a:pt x="119977" y="62868"/>
                </a:lnTo>
                <a:lnTo>
                  <a:pt x="117132" y="65724"/>
                </a:lnTo>
                <a:lnTo>
                  <a:pt x="115235" y="68581"/>
                </a:lnTo>
                <a:lnTo>
                  <a:pt x="112176" y="74295"/>
                </a:lnTo>
                <a:lnTo>
                  <a:pt x="107640" y="80010"/>
                </a:lnTo>
                <a:lnTo>
                  <a:pt x="104145" y="83820"/>
                </a:lnTo>
                <a:lnTo>
                  <a:pt x="91076" y="97331"/>
                </a:lnTo>
                <a:lnTo>
                  <a:pt x="31433" y="157161"/>
                </a:lnTo>
                <a:lnTo>
                  <a:pt x="29528" y="160019"/>
                </a:lnTo>
                <a:lnTo>
                  <a:pt x="27411" y="165735"/>
                </a:lnTo>
                <a:lnTo>
                  <a:pt x="23930" y="171450"/>
                </a:lnTo>
                <a:lnTo>
                  <a:pt x="21668" y="174307"/>
                </a:lnTo>
                <a:lnTo>
                  <a:pt x="19208" y="176212"/>
                </a:lnTo>
                <a:lnTo>
                  <a:pt x="16615" y="177482"/>
                </a:lnTo>
                <a:lnTo>
                  <a:pt x="13934" y="178329"/>
                </a:lnTo>
                <a:lnTo>
                  <a:pt x="11194" y="179846"/>
                </a:lnTo>
                <a:lnTo>
                  <a:pt x="8415" y="181809"/>
                </a:lnTo>
                <a:lnTo>
                  <a:pt x="1662" y="187254"/>
                </a:lnTo>
                <a:lnTo>
                  <a:pt x="1108" y="188654"/>
                </a:lnTo>
                <a:lnTo>
                  <a:pt x="738" y="190539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4"/>
          <p:cNvSpPr/>
          <p:nvPr/>
        </p:nvSpPr>
        <p:spPr>
          <a:xfrm>
            <a:off x="6080759" y="4834890"/>
            <a:ext cx="137162" cy="145733"/>
          </a:xfrm>
          <a:custGeom>
            <a:avLst/>
            <a:gdLst/>
            <a:ahLst/>
            <a:cxnLst/>
            <a:rect l="0" t="0" r="0" b="0"/>
            <a:pathLst>
              <a:path w="137162" h="145733">
                <a:moveTo>
                  <a:pt x="137161" y="0"/>
                </a:moveTo>
                <a:lnTo>
                  <a:pt x="137161" y="4551"/>
                </a:lnTo>
                <a:lnTo>
                  <a:pt x="136208" y="5891"/>
                </a:lnTo>
                <a:lnTo>
                  <a:pt x="134621" y="6785"/>
                </a:lnTo>
                <a:lnTo>
                  <a:pt x="129779" y="8219"/>
                </a:lnTo>
                <a:lnTo>
                  <a:pt x="126578" y="10955"/>
                </a:lnTo>
                <a:lnTo>
                  <a:pt x="121980" y="15346"/>
                </a:lnTo>
                <a:lnTo>
                  <a:pt x="116761" y="20473"/>
                </a:lnTo>
                <a:lnTo>
                  <a:pt x="114988" y="23173"/>
                </a:lnTo>
                <a:lnTo>
                  <a:pt x="113807" y="25926"/>
                </a:lnTo>
                <a:lnTo>
                  <a:pt x="113019" y="28714"/>
                </a:lnTo>
                <a:lnTo>
                  <a:pt x="111541" y="31525"/>
                </a:lnTo>
                <a:lnTo>
                  <a:pt x="109603" y="34352"/>
                </a:lnTo>
                <a:lnTo>
                  <a:pt x="107359" y="37188"/>
                </a:lnTo>
                <a:lnTo>
                  <a:pt x="104911" y="39080"/>
                </a:lnTo>
                <a:lnTo>
                  <a:pt x="102326" y="40341"/>
                </a:lnTo>
                <a:lnTo>
                  <a:pt x="99650" y="41181"/>
                </a:lnTo>
                <a:lnTo>
                  <a:pt x="96913" y="42694"/>
                </a:lnTo>
                <a:lnTo>
                  <a:pt x="94137" y="44655"/>
                </a:lnTo>
                <a:lnTo>
                  <a:pt x="91333" y="46915"/>
                </a:lnTo>
                <a:lnTo>
                  <a:pt x="88511" y="49374"/>
                </a:lnTo>
                <a:lnTo>
                  <a:pt x="85678" y="51965"/>
                </a:lnTo>
                <a:lnTo>
                  <a:pt x="79989" y="57386"/>
                </a:lnTo>
                <a:lnTo>
                  <a:pt x="40006" y="97155"/>
                </a:lnTo>
                <a:lnTo>
                  <a:pt x="38101" y="100013"/>
                </a:lnTo>
                <a:lnTo>
                  <a:pt x="36831" y="102870"/>
                </a:lnTo>
                <a:lnTo>
                  <a:pt x="35984" y="105727"/>
                </a:lnTo>
                <a:lnTo>
                  <a:pt x="34467" y="108585"/>
                </a:lnTo>
                <a:lnTo>
                  <a:pt x="32503" y="111442"/>
                </a:lnTo>
                <a:lnTo>
                  <a:pt x="30241" y="114299"/>
                </a:lnTo>
                <a:lnTo>
                  <a:pt x="27781" y="117157"/>
                </a:lnTo>
                <a:lnTo>
                  <a:pt x="25188" y="120014"/>
                </a:lnTo>
                <a:lnTo>
                  <a:pt x="22507" y="122872"/>
                </a:lnTo>
                <a:lnTo>
                  <a:pt x="19767" y="124777"/>
                </a:lnTo>
                <a:lnTo>
                  <a:pt x="16988" y="126047"/>
                </a:lnTo>
                <a:lnTo>
                  <a:pt x="14184" y="126894"/>
                </a:lnTo>
                <a:lnTo>
                  <a:pt x="11361" y="128411"/>
                </a:lnTo>
                <a:lnTo>
                  <a:pt x="8527" y="130374"/>
                </a:lnTo>
                <a:lnTo>
                  <a:pt x="5685" y="132636"/>
                </a:lnTo>
                <a:lnTo>
                  <a:pt x="3790" y="135096"/>
                </a:lnTo>
                <a:lnTo>
                  <a:pt x="2527" y="137689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5"/>
          <p:cNvSpPr/>
          <p:nvPr/>
        </p:nvSpPr>
        <p:spPr>
          <a:xfrm>
            <a:off x="5815012" y="5066347"/>
            <a:ext cx="154306" cy="171451"/>
          </a:xfrm>
          <a:custGeom>
            <a:avLst/>
            <a:gdLst/>
            <a:ahLst/>
            <a:cxnLst/>
            <a:rect l="0" t="0" r="0" b="0"/>
            <a:pathLst>
              <a:path w="154306" h="171451">
                <a:moveTo>
                  <a:pt x="154305" y="0"/>
                </a:moveTo>
                <a:lnTo>
                  <a:pt x="149754" y="0"/>
                </a:lnTo>
                <a:lnTo>
                  <a:pt x="148413" y="953"/>
                </a:lnTo>
                <a:lnTo>
                  <a:pt x="147520" y="2540"/>
                </a:lnTo>
                <a:lnTo>
                  <a:pt x="146086" y="7381"/>
                </a:lnTo>
                <a:lnTo>
                  <a:pt x="143350" y="10583"/>
                </a:lnTo>
                <a:lnTo>
                  <a:pt x="138958" y="15181"/>
                </a:lnTo>
                <a:lnTo>
                  <a:pt x="133832" y="20400"/>
                </a:lnTo>
                <a:lnTo>
                  <a:pt x="132084" y="23125"/>
                </a:lnTo>
                <a:lnTo>
                  <a:pt x="130918" y="25894"/>
                </a:lnTo>
                <a:lnTo>
                  <a:pt x="130141" y="28693"/>
                </a:lnTo>
                <a:lnTo>
                  <a:pt x="128671" y="31511"/>
                </a:lnTo>
                <a:lnTo>
                  <a:pt x="126738" y="34342"/>
                </a:lnTo>
                <a:lnTo>
                  <a:pt x="124497" y="37182"/>
                </a:lnTo>
                <a:lnTo>
                  <a:pt x="122051" y="40028"/>
                </a:lnTo>
                <a:lnTo>
                  <a:pt x="119467" y="42878"/>
                </a:lnTo>
                <a:lnTo>
                  <a:pt x="114057" y="48584"/>
                </a:lnTo>
                <a:lnTo>
                  <a:pt x="40005" y="122873"/>
                </a:lnTo>
                <a:lnTo>
                  <a:pt x="38100" y="125730"/>
                </a:lnTo>
                <a:lnTo>
                  <a:pt x="36830" y="128588"/>
                </a:lnTo>
                <a:lnTo>
                  <a:pt x="35983" y="131445"/>
                </a:lnTo>
                <a:lnTo>
                  <a:pt x="34467" y="134303"/>
                </a:lnTo>
                <a:lnTo>
                  <a:pt x="32503" y="137160"/>
                </a:lnTo>
                <a:lnTo>
                  <a:pt x="30241" y="140017"/>
                </a:lnTo>
                <a:lnTo>
                  <a:pt x="27780" y="142875"/>
                </a:lnTo>
                <a:lnTo>
                  <a:pt x="25188" y="145732"/>
                </a:lnTo>
                <a:lnTo>
                  <a:pt x="22507" y="148590"/>
                </a:lnTo>
                <a:lnTo>
                  <a:pt x="19767" y="150495"/>
                </a:lnTo>
                <a:lnTo>
                  <a:pt x="16988" y="151765"/>
                </a:lnTo>
                <a:lnTo>
                  <a:pt x="14183" y="152612"/>
                </a:lnTo>
                <a:lnTo>
                  <a:pt x="11360" y="154129"/>
                </a:lnTo>
                <a:lnTo>
                  <a:pt x="8526" y="156092"/>
                </a:lnTo>
                <a:lnTo>
                  <a:pt x="1684" y="161537"/>
                </a:lnTo>
                <a:lnTo>
                  <a:pt x="1123" y="162937"/>
                </a:lnTo>
                <a:lnTo>
                  <a:pt x="499" y="167032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6"/>
          <p:cNvSpPr/>
          <p:nvPr/>
        </p:nvSpPr>
        <p:spPr>
          <a:xfrm>
            <a:off x="5617845" y="5289232"/>
            <a:ext cx="145733" cy="154306"/>
          </a:xfrm>
          <a:custGeom>
            <a:avLst/>
            <a:gdLst/>
            <a:ahLst/>
            <a:cxnLst/>
            <a:rect l="0" t="0" r="0" b="0"/>
            <a:pathLst>
              <a:path w="145733" h="154306">
                <a:moveTo>
                  <a:pt x="145732" y="0"/>
                </a:moveTo>
                <a:lnTo>
                  <a:pt x="145732" y="12770"/>
                </a:lnTo>
                <a:lnTo>
                  <a:pt x="144780" y="14229"/>
                </a:lnTo>
                <a:lnTo>
                  <a:pt x="143192" y="15201"/>
                </a:lnTo>
                <a:lnTo>
                  <a:pt x="141182" y="15849"/>
                </a:lnTo>
                <a:lnTo>
                  <a:pt x="138888" y="17234"/>
                </a:lnTo>
                <a:lnTo>
                  <a:pt x="136407" y="19109"/>
                </a:lnTo>
                <a:lnTo>
                  <a:pt x="133800" y="21312"/>
                </a:lnTo>
                <a:lnTo>
                  <a:pt x="131110" y="23733"/>
                </a:lnTo>
                <a:lnTo>
                  <a:pt x="125581" y="28963"/>
                </a:lnTo>
                <a:lnTo>
                  <a:pt x="117113" y="37263"/>
                </a:lnTo>
                <a:lnTo>
                  <a:pt x="115223" y="40082"/>
                </a:lnTo>
                <a:lnTo>
                  <a:pt x="113962" y="42914"/>
                </a:lnTo>
                <a:lnTo>
                  <a:pt x="113122" y="45754"/>
                </a:lnTo>
                <a:lnTo>
                  <a:pt x="111609" y="49553"/>
                </a:lnTo>
                <a:lnTo>
                  <a:pt x="109649" y="53991"/>
                </a:lnTo>
                <a:lnTo>
                  <a:pt x="107389" y="58853"/>
                </a:lnTo>
                <a:lnTo>
                  <a:pt x="104930" y="63048"/>
                </a:lnTo>
                <a:lnTo>
                  <a:pt x="102338" y="66798"/>
                </a:lnTo>
                <a:lnTo>
                  <a:pt x="99658" y="70249"/>
                </a:lnTo>
                <a:lnTo>
                  <a:pt x="96918" y="72550"/>
                </a:lnTo>
                <a:lnTo>
                  <a:pt x="94140" y="74084"/>
                </a:lnTo>
                <a:lnTo>
                  <a:pt x="91334" y="75107"/>
                </a:lnTo>
                <a:lnTo>
                  <a:pt x="88512" y="76742"/>
                </a:lnTo>
                <a:lnTo>
                  <a:pt x="85678" y="78784"/>
                </a:lnTo>
                <a:lnTo>
                  <a:pt x="82836" y="81098"/>
                </a:lnTo>
                <a:lnTo>
                  <a:pt x="79989" y="83592"/>
                </a:lnTo>
                <a:lnTo>
                  <a:pt x="77138" y="86208"/>
                </a:lnTo>
                <a:lnTo>
                  <a:pt x="71431" y="91655"/>
                </a:lnTo>
                <a:lnTo>
                  <a:pt x="48576" y="114308"/>
                </a:lnTo>
                <a:lnTo>
                  <a:pt x="46672" y="117163"/>
                </a:lnTo>
                <a:lnTo>
                  <a:pt x="45402" y="120019"/>
                </a:lnTo>
                <a:lnTo>
                  <a:pt x="44555" y="122875"/>
                </a:lnTo>
                <a:lnTo>
                  <a:pt x="42086" y="125732"/>
                </a:lnTo>
                <a:lnTo>
                  <a:pt x="38534" y="128589"/>
                </a:lnTo>
                <a:lnTo>
                  <a:pt x="28249" y="135467"/>
                </a:lnTo>
                <a:lnTo>
                  <a:pt x="24302" y="138947"/>
                </a:lnTo>
                <a:lnTo>
                  <a:pt x="21916" y="141209"/>
                </a:lnTo>
                <a:lnTo>
                  <a:pt x="20326" y="143670"/>
                </a:lnTo>
                <a:lnTo>
                  <a:pt x="19265" y="146262"/>
                </a:lnTo>
                <a:lnTo>
                  <a:pt x="18558" y="148943"/>
                </a:lnTo>
                <a:lnTo>
                  <a:pt x="17135" y="150730"/>
                </a:lnTo>
                <a:lnTo>
                  <a:pt x="15233" y="151922"/>
                </a:lnTo>
                <a:lnTo>
                  <a:pt x="13013" y="152717"/>
                </a:lnTo>
                <a:lnTo>
                  <a:pt x="10580" y="153246"/>
                </a:lnTo>
                <a:lnTo>
                  <a:pt x="8006" y="153599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7"/>
          <p:cNvSpPr/>
          <p:nvPr/>
        </p:nvSpPr>
        <p:spPr>
          <a:xfrm>
            <a:off x="5394959" y="5520690"/>
            <a:ext cx="137162" cy="162878"/>
          </a:xfrm>
          <a:custGeom>
            <a:avLst/>
            <a:gdLst/>
            <a:ahLst/>
            <a:cxnLst/>
            <a:rect l="0" t="0" r="0" b="0"/>
            <a:pathLst>
              <a:path w="137162" h="162878">
                <a:moveTo>
                  <a:pt x="137161" y="0"/>
                </a:moveTo>
                <a:lnTo>
                  <a:pt x="137161" y="4551"/>
                </a:lnTo>
                <a:lnTo>
                  <a:pt x="136208" y="5891"/>
                </a:lnTo>
                <a:lnTo>
                  <a:pt x="134621" y="6785"/>
                </a:lnTo>
                <a:lnTo>
                  <a:pt x="129779" y="8219"/>
                </a:lnTo>
                <a:lnTo>
                  <a:pt x="126578" y="10956"/>
                </a:lnTo>
                <a:lnTo>
                  <a:pt x="124390" y="13019"/>
                </a:lnTo>
                <a:lnTo>
                  <a:pt x="122932" y="15346"/>
                </a:lnTo>
                <a:lnTo>
                  <a:pt x="121960" y="17851"/>
                </a:lnTo>
                <a:lnTo>
                  <a:pt x="121312" y="20473"/>
                </a:lnTo>
                <a:lnTo>
                  <a:pt x="119927" y="23173"/>
                </a:lnTo>
                <a:lnTo>
                  <a:pt x="118052" y="25926"/>
                </a:lnTo>
                <a:lnTo>
                  <a:pt x="115849" y="28714"/>
                </a:lnTo>
                <a:lnTo>
                  <a:pt x="113428" y="31525"/>
                </a:lnTo>
                <a:lnTo>
                  <a:pt x="110861" y="34352"/>
                </a:lnTo>
                <a:lnTo>
                  <a:pt x="105469" y="40032"/>
                </a:lnTo>
                <a:lnTo>
                  <a:pt x="82858" y="62866"/>
                </a:lnTo>
                <a:lnTo>
                  <a:pt x="80956" y="65723"/>
                </a:lnTo>
                <a:lnTo>
                  <a:pt x="79689" y="68580"/>
                </a:lnTo>
                <a:lnTo>
                  <a:pt x="78844" y="71438"/>
                </a:lnTo>
                <a:lnTo>
                  <a:pt x="77328" y="74295"/>
                </a:lnTo>
                <a:lnTo>
                  <a:pt x="75365" y="77152"/>
                </a:lnTo>
                <a:lnTo>
                  <a:pt x="73103" y="80010"/>
                </a:lnTo>
                <a:lnTo>
                  <a:pt x="70643" y="82867"/>
                </a:lnTo>
                <a:lnTo>
                  <a:pt x="68050" y="85725"/>
                </a:lnTo>
                <a:lnTo>
                  <a:pt x="65370" y="88582"/>
                </a:lnTo>
                <a:lnTo>
                  <a:pt x="63583" y="91440"/>
                </a:lnTo>
                <a:lnTo>
                  <a:pt x="62391" y="94297"/>
                </a:lnTo>
                <a:lnTo>
                  <a:pt x="61597" y="97155"/>
                </a:lnTo>
                <a:lnTo>
                  <a:pt x="59162" y="99060"/>
                </a:lnTo>
                <a:lnTo>
                  <a:pt x="55635" y="100330"/>
                </a:lnTo>
                <a:lnTo>
                  <a:pt x="51377" y="101176"/>
                </a:lnTo>
                <a:lnTo>
                  <a:pt x="48539" y="102693"/>
                </a:lnTo>
                <a:lnTo>
                  <a:pt x="46647" y="104657"/>
                </a:lnTo>
                <a:lnTo>
                  <a:pt x="43592" y="109379"/>
                </a:lnTo>
                <a:lnTo>
                  <a:pt x="41444" y="111972"/>
                </a:lnTo>
                <a:lnTo>
                  <a:pt x="39060" y="114653"/>
                </a:lnTo>
                <a:lnTo>
                  <a:pt x="37470" y="117393"/>
                </a:lnTo>
                <a:lnTo>
                  <a:pt x="36410" y="120171"/>
                </a:lnTo>
                <a:lnTo>
                  <a:pt x="35704" y="122977"/>
                </a:lnTo>
                <a:lnTo>
                  <a:pt x="34280" y="124847"/>
                </a:lnTo>
                <a:lnTo>
                  <a:pt x="32379" y="126094"/>
                </a:lnTo>
                <a:lnTo>
                  <a:pt x="30159" y="126925"/>
                </a:lnTo>
                <a:lnTo>
                  <a:pt x="27726" y="128432"/>
                </a:lnTo>
                <a:lnTo>
                  <a:pt x="25152" y="130389"/>
                </a:lnTo>
                <a:lnTo>
                  <a:pt x="22483" y="132646"/>
                </a:lnTo>
                <a:lnTo>
                  <a:pt x="20704" y="135103"/>
                </a:lnTo>
                <a:lnTo>
                  <a:pt x="19518" y="137693"/>
                </a:lnTo>
                <a:lnTo>
                  <a:pt x="18727" y="140373"/>
                </a:lnTo>
                <a:lnTo>
                  <a:pt x="17247" y="142160"/>
                </a:lnTo>
                <a:lnTo>
                  <a:pt x="15308" y="143350"/>
                </a:lnTo>
                <a:lnTo>
                  <a:pt x="13063" y="144144"/>
                </a:lnTo>
                <a:lnTo>
                  <a:pt x="11566" y="145626"/>
                </a:lnTo>
                <a:lnTo>
                  <a:pt x="10569" y="147567"/>
                </a:lnTo>
                <a:lnTo>
                  <a:pt x="9904" y="149813"/>
                </a:lnTo>
                <a:lnTo>
                  <a:pt x="8508" y="151310"/>
                </a:lnTo>
                <a:lnTo>
                  <a:pt x="6624" y="152308"/>
                </a:lnTo>
                <a:lnTo>
                  <a:pt x="4416" y="152974"/>
                </a:lnTo>
                <a:lnTo>
                  <a:pt x="2945" y="154370"/>
                </a:lnTo>
                <a:lnTo>
                  <a:pt x="1963" y="156253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8"/>
          <p:cNvSpPr/>
          <p:nvPr/>
        </p:nvSpPr>
        <p:spPr>
          <a:xfrm>
            <a:off x="5232082" y="5717857"/>
            <a:ext cx="102871" cy="154306"/>
          </a:xfrm>
          <a:custGeom>
            <a:avLst/>
            <a:gdLst/>
            <a:ahLst/>
            <a:cxnLst/>
            <a:rect l="0" t="0" r="0" b="0"/>
            <a:pathLst>
              <a:path w="102871" h="154306">
                <a:moveTo>
                  <a:pt x="102870" y="0"/>
                </a:moveTo>
                <a:lnTo>
                  <a:pt x="102870" y="7381"/>
                </a:lnTo>
                <a:lnTo>
                  <a:pt x="100330" y="10584"/>
                </a:lnTo>
                <a:lnTo>
                  <a:pt x="98320" y="12771"/>
                </a:lnTo>
                <a:lnTo>
                  <a:pt x="93545" y="17741"/>
                </a:lnTo>
                <a:lnTo>
                  <a:pt x="81632" y="29802"/>
                </a:lnTo>
                <a:lnTo>
                  <a:pt x="80139" y="32250"/>
                </a:lnTo>
                <a:lnTo>
                  <a:pt x="79143" y="34835"/>
                </a:lnTo>
                <a:lnTo>
                  <a:pt x="78480" y="37511"/>
                </a:lnTo>
                <a:lnTo>
                  <a:pt x="77085" y="40248"/>
                </a:lnTo>
                <a:lnTo>
                  <a:pt x="75202" y="43024"/>
                </a:lnTo>
                <a:lnTo>
                  <a:pt x="72995" y="45828"/>
                </a:lnTo>
                <a:lnTo>
                  <a:pt x="71523" y="48649"/>
                </a:lnTo>
                <a:lnTo>
                  <a:pt x="70542" y="51483"/>
                </a:lnTo>
                <a:lnTo>
                  <a:pt x="69888" y="54324"/>
                </a:lnTo>
                <a:lnTo>
                  <a:pt x="68499" y="57171"/>
                </a:lnTo>
                <a:lnTo>
                  <a:pt x="66622" y="60022"/>
                </a:lnTo>
                <a:lnTo>
                  <a:pt x="64417" y="62875"/>
                </a:lnTo>
                <a:lnTo>
                  <a:pt x="61995" y="65729"/>
                </a:lnTo>
                <a:lnTo>
                  <a:pt x="59427" y="68584"/>
                </a:lnTo>
                <a:lnTo>
                  <a:pt x="56763" y="71441"/>
                </a:lnTo>
                <a:lnTo>
                  <a:pt x="54987" y="74297"/>
                </a:lnTo>
                <a:lnTo>
                  <a:pt x="53803" y="77154"/>
                </a:lnTo>
                <a:lnTo>
                  <a:pt x="53014" y="80011"/>
                </a:lnTo>
                <a:lnTo>
                  <a:pt x="51535" y="82868"/>
                </a:lnTo>
                <a:lnTo>
                  <a:pt x="49597" y="85725"/>
                </a:lnTo>
                <a:lnTo>
                  <a:pt x="47352" y="88583"/>
                </a:lnTo>
                <a:lnTo>
                  <a:pt x="44903" y="91440"/>
                </a:lnTo>
                <a:lnTo>
                  <a:pt x="42318" y="94297"/>
                </a:lnTo>
                <a:lnTo>
                  <a:pt x="36906" y="100013"/>
                </a:lnTo>
                <a:lnTo>
                  <a:pt x="31325" y="105727"/>
                </a:lnTo>
                <a:lnTo>
                  <a:pt x="29456" y="108585"/>
                </a:lnTo>
                <a:lnTo>
                  <a:pt x="28210" y="111443"/>
                </a:lnTo>
                <a:lnTo>
                  <a:pt x="27379" y="114300"/>
                </a:lnTo>
                <a:lnTo>
                  <a:pt x="25873" y="117158"/>
                </a:lnTo>
                <a:lnTo>
                  <a:pt x="23916" y="120015"/>
                </a:lnTo>
                <a:lnTo>
                  <a:pt x="21659" y="122872"/>
                </a:lnTo>
                <a:lnTo>
                  <a:pt x="19202" y="125730"/>
                </a:lnTo>
                <a:lnTo>
                  <a:pt x="16611" y="128588"/>
                </a:lnTo>
                <a:lnTo>
                  <a:pt x="10160" y="135467"/>
                </a:lnTo>
                <a:lnTo>
                  <a:pt x="9632" y="136984"/>
                </a:lnTo>
                <a:lnTo>
                  <a:pt x="9043" y="141209"/>
                </a:lnTo>
                <a:lnTo>
                  <a:pt x="7934" y="142717"/>
                </a:lnTo>
                <a:lnTo>
                  <a:pt x="6242" y="143722"/>
                </a:lnTo>
                <a:lnTo>
                  <a:pt x="4161" y="144392"/>
                </a:lnTo>
                <a:lnTo>
                  <a:pt x="2774" y="145792"/>
                </a:lnTo>
                <a:lnTo>
                  <a:pt x="1850" y="147677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9"/>
          <p:cNvSpPr/>
          <p:nvPr/>
        </p:nvSpPr>
        <p:spPr>
          <a:xfrm>
            <a:off x="5052059" y="5940742"/>
            <a:ext cx="120017" cy="137161"/>
          </a:xfrm>
          <a:custGeom>
            <a:avLst/>
            <a:gdLst/>
            <a:ahLst/>
            <a:cxnLst/>
            <a:rect l="0" t="0" r="0" b="0"/>
            <a:pathLst>
              <a:path w="120017" h="137161">
                <a:moveTo>
                  <a:pt x="120016" y="0"/>
                </a:moveTo>
                <a:lnTo>
                  <a:pt x="115465" y="0"/>
                </a:lnTo>
                <a:lnTo>
                  <a:pt x="114124" y="953"/>
                </a:lnTo>
                <a:lnTo>
                  <a:pt x="113230" y="2540"/>
                </a:lnTo>
                <a:lnTo>
                  <a:pt x="111796" y="7381"/>
                </a:lnTo>
                <a:lnTo>
                  <a:pt x="109060" y="10583"/>
                </a:lnTo>
                <a:lnTo>
                  <a:pt x="104669" y="15182"/>
                </a:lnTo>
                <a:lnTo>
                  <a:pt x="91301" y="28693"/>
                </a:lnTo>
                <a:lnTo>
                  <a:pt x="89443" y="31511"/>
                </a:lnTo>
                <a:lnTo>
                  <a:pt x="88203" y="34342"/>
                </a:lnTo>
                <a:lnTo>
                  <a:pt x="87377" y="37183"/>
                </a:lnTo>
                <a:lnTo>
                  <a:pt x="85875" y="39076"/>
                </a:lnTo>
                <a:lnTo>
                  <a:pt x="83920" y="40338"/>
                </a:lnTo>
                <a:lnTo>
                  <a:pt x="81664" y="41180"/>
                </a:lnTo>
                <a:lnTo>
                  <a:pt x="80161" y="42693"/>
                </a:lnTo>
                <a:lnTo>
                  <a:pt x="79158" y="44655"/>
                </a:lnTo>
                <a:lnTo>
                  <a:pt x="78490" y="46915"/>
                </a:lnTo>
                <a:lnTo>
                  <a:pt x="78044" y="49374"/>
                </a:lnTo>
                <a:lnTo>
                  <a:pt x="77748" y="51966"/>
                </a:lnTo>
                <a:lnTo>
                  <a:pt x="77549" y="54647"/>
                </a:lnTo>
                <a:lnTo>
                  <a:pt x="76464" y="56433"/>
                </a:lnTo>
                <a:lnTo>
                  <a:pt x="74789" y="57625"/>
                </a:lnTo>
                <a:lnTo>
                  <a:pt x="72720" y="58419"/>
                </a:lnTo>
                <a:lnTo>
                  <a:pt x="70387" y="59901"/>
                </a:lnTo>
                <a:lnTo>
                  <a:pt x="67880" y="61841"/>
                </a:lnTo>
                <a:lnTo>
                  <a:pt x="65256" y="64088"/>
                </a:lnTo>
                <a:lnTo>
                  <a:pt x="62554" y="66538"/>
                </a:lnTo>
                <a:lnTo>
                  <a:pt x="57012" y="71800"/>
                </a:lnTo>
                <a:lnTo>
                  <a:pt x="39994" y="88614"/>
                </a:lnTo>
                <a:lnTo>
                  <a:pt x="38092" y="91461"/>
                </a:lnTo>
                <a:lnTo>
                  <a:pt x="36825" y="94312"/>
                </a:lnTo>
                <a:lnTo>
                  <a:pt x="35980" y="97165"/>
                </a:lnTo>
                <a:lnTo>
                  <a:pt x="34465" y="100019"/>
                </a:lnTo>
                <a:lnTo>
                  <a:pt x="32501" y="102874"/>
                </a:lnTo>
                <a:lnTo>
                  <a:pt x="27058" y="109750"/>
                </a:lnTo>
                <a:lnTo>
                  <a:pt x="23774" y="113231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0"/>
          <p:cNvSpPr/>
          <p:nvPr/>
        </p:nvSpPr>
        <p:spPr>
          <a:xfrm>
            <a:off x="4923472" y="6129337"/>
            <a:ext cx="68581" cy="120016"/>
          </a:xfrm>
          <a:custGeom>
            <a:avLst/>
            <a:gdLst/>
            <a:ahLst/>
            <a:cxnLst/>
            <a:rect l="0" t="0" r="0" b="0"/>
            <a:pathLst>
              <a:path w="68581" h="120016">
                <a:moveTo>
                  <a:pt x="68580" y="0"/>
                </a:moveTo>
                <a:lnTo>
                  <a:pt x="64030" y="0"/>
                </a:lnTo>
                <a:lnTo>
                  <a:pt x="62689" y="953"/>
                </a:lnTo>
                <a:lnTo>
                  <a:pt x="61795" y="2541"/>
                </a:lnTo>
                <a:lnTo>
                  <a:pt x="60361" y="7381"/>
                </a:lnTo>
                <a:lnTo>
                  <a:pt x="59291" y="9684"/>
                </a:lnTo>
                <a:lnTo>
                  <a:pt x="55561" y="17321"/>
                </a:lnTo>
                <a:lnTo>
                  <a:pt x="54186" y="21072"/>
                </a:lnTo>
                <a:lnTo>
                  <a:pt x="53269" y="24526"/>
                </a:lnTo>
                <a:lnTo>
                  <a:pt x="52658" y="27781"/>
                </a:lnTo>
                <a:lnTo>
                  <a:pt x="51297" y="31855"/>
                </a:lnTo>
                <a:lnTo>
                  <a:pt x="49438" y="36477"/>
                </a:lnTo>
                <a:lnTo>
                  <a:pt x="47247" y="41463"/>
                </a:lnTo>
                <a:lnTo>
                  <a:pt x="42271" y="52083"/>
                </a:lnTo>
                <a:lnTo>
                  <a:pt x="39611" y="57582"/>
                </a:lnTo>
                <a:lnTo>
                  <a:pt x="37837" y="62200"/>
                </a:lnTo>
                <a:lnTo>
                  <a:pt x="36655" y="66232"/>
                </a:lnTo>
                <a:lnTo>
                  <a:pt x="35866" y="69872"/>
                </a:lnTo>
                <a:lnTo>
                  <a:pt x="34389" y="73251"/>
                </a:lnTo>
                <a:lnTo>
                  <a:pt x="32451" y="76457"/>
                </a:lnTo>
                <a:lnTo>
                  <a:pt x="30206" y="79546"/>
                </a:lnTo>
                <a:lnTo>
                  <a:pt x="28710" y="83511"/>
                </a:lnTo>
                <a:lnTo>
                  <a:pt x="27712" y="88059"/>
                </a:lnTo>
                <a:lnTo>
                  <a:pt x="27047" y="92996"/>
                </a:lnTo>
                <a:lnTo>
                  <a:pt x="24699" y="97240"/>
                </a:lnTo>
                <a:lnTo>
                  <a:pt x="21229" y="101022"/>
                </a:lnTo>
                <a:lnTo>
                  <a:pt x="11072" y="109384"/>
                </a:lnTo>
                <a:lnTo>
                  <a:pt x="10239" y="111023"/>
                </a:lnTo>
                <a:lnTo>
                  <a:pt x="9684" y="113068"/>
                </a:lnTo>
                <a:lnTo>
                  <a:pt x="9313" y="115384"/>
                </a:lnTo>
                <a:lnTo>
                  <a:pt x="8114" y="116928"/>
                </a:lnTo>
                <a:lnTo>
                  <a:pt x="6362" y="117957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1"/>
          <p:cNvSpPr/>
          <p:nvPr/>
        </p:nvSpPr>
        <p:spPr>
          <a:xfrm>
            <a:off x="1143044" y="1801447"/>
            <a:ext cx="171406" cy="358824"/>
          </a:xfrm>
          <a:custGeom>
            <a:avLst/>
            <a:gdLst/>
            <a:ahLst/>
            <a:cxnLst/>
            <a:rect l="0" t="0" r="0" b="0"/>
            <a:pathLst>
              <a:path w="171406" h="358824">
                <a:moveTo>
                  <a:pt x="171405" y="15923"/>
                </a:moveTo>
                <a:lnTo>
                  <a:pt x="171405" y="8542"/>
                </a:lnTo>
                <a:lnTo>
                  <a:pt x="170453" y="8144"/>
                </a:lnTo>
                <a:lnTo>
                  <a:pt x="166855" y="7703"/>
                </a:lnTo>
                <a:lnTo>
                  <a:pt x="164561" y="6633"/>
                </a:lnTo>
                <a:lnTo>
                  <a:pt x="159474" y="2904"/>
                </a:lnTo>
                <a:lnTo>
                  <a:pt x="155805" y="0"/>
                </a:lnTo>
                <a:lnTo>
                  <a:pt x="154338" y="545"/>
                </a:lnTo>
                <a:lnTo>
                  <a:pt x="150167" y="3691"/>
                </a:lnTo>
                <a:lnTo>
                  <a:pt x="147722" y="4910"/>
                </a:lnTo>
                <a:lnTo>
                  <a:pt x="142464" y="6266"/>
                </a:lnTo>
                <a:lnTo>
                  <a:pt x="139729" y="6627"/>
                </a:lnTo>
                <a:lnTo>
                  <a:pt x="136953" y="6868"/>
                </a:lnTo>
                <a:lnTo>
                  <a:pt x="134150" y="7029"/>
                </a:lnTo>
                <a:lnTo>
                  <a:pt x="131328" y="8088"/>
                </a:lnTo>
                <a:lnTo>
                  <a:pt x="128495" y="9747"/>
                </a:lnTo>
                <a:lnTo>
                  <a:pt x="125653" y="11806"/>
                </a:lnTo>
                <a:lnTo>
                  <a:pt x="122807" y="14130"/>
                </a:lnTo>
                <a:lnTo>
                  <a:pt x="119956" y="16633"/>
                </a:lnTo>
                <a:lnTo>
                  <a:pt x="117103" y="19254"/>
                </a:lnTo>
                <a:lnTo>
                  <a:pt x="111394" y="24706"/>
                </a:lnTo>
                <a:lnTo>
                  <a:pt x="108538" y="27493"/>
                </a:lnTo>
                <a:lnTo>
                  <a:pt x="104728" y="30304"/>
                </a:lnTo>
                <a:lnTo>
                  <a:pt x="100284" y="33130"/>
                </a:lnTo>
                <a:lnTo>
                  <a:pt x="95416" y="35967"/>
                </a:lnTo>
                <a:lnTo>
                  <a:pt x="91218" y="38810"/>
                </a:lnTo>
                <a:lnTo>
                  <a:pt x="87468" y="41658"/>
                </a:lnTo>
                <a:lnTo>
                  <a:pt x="84014" y="44510"/>
                </a:lnTo>
                <a:lnTo>
                  <a:pt x="79807" y="48316"/>
                </a:lnTo>
                <a:lnTo>
                  <a:pt x="70052" y="57624"/>
                </a:lnTo>
                <a:lnTo>
                  <a:pt x="65737" y="62774"/>
                </a:lnTo>
                <a:lnTo>
                  <a:pt x="61907" y="68112"/>
                </a:lnTo>
                <a:lnTo>
                  <a:pt x="58402" y="73575"/>
                </a:lnTo>
                <a:lnTo>
                  <a:pt x="55112" y="79123"/>
                </a:lnTo>
                <a:lnTo>
                  <a:pt x="51966" y="84726"/>
                </a:lnTo>
                <a:lnTo>
                  <a:pt x="48917" y="90366"/>
                </a:lnTo>
                <a:lnTo>
                  <a:pt x="44979" y="96032"/>
                </a:lnTo>
                <a:lnTo>
                  <a:pt x="40449" y="101714"/>
                </a:lnTo>
                <a:lnTo>
                  <a:pt x="35523" y="107407"/>
                </a:lnTo>
                <a:lnTo>
                  <a:pt x="31287" y="113107"/>
                </a:lnTo>
                <a:lnTo>
                  <a:pt x="27511" y="118812"/>
                </a:lnTo>
                <a:lnTo>
                  <a:pt x="24041" y="124521"/>
                </a:lnTo>
                <a:lnTo>
                  <a:pt x="20775" y="131184"/>
                </a:lnTo>
                <a:lnTo>
                  <a:pt x="17645" y="138484"/>
                </a:lnTo>
                <a:lnTo>
                  <a:pt x="14606" y="146207"/>
                </a:lnTo>
                <a:lnTo>
                  <a:pt x="11627" y="153262"/>
                </a:lnTo>
                <a:lnTo>
                  <a:pt x="5778" y="166180"/>
                </a:lnTo>
                <a:lnTo>
                  <a:pt x="3837" y="173244"/>
                </a:lnTo>
                <a:lnTo>
                  <a:pt x="2543" y="180811"/>
                </a:lnTo>
                <a:lnTo>
                  <a:pt x="1681" y="188713"/>
                </a:lnTo>
                <a:lnTo>
                  <a:pt x="1106" y="196839"/>
                </a:lnTo>
                <a:lnTo>
                  <a:pt x="722" y="205113"/>
                </a:lnTo>
                <a:lnTo>
                  <a:pt x="183" y="227872"/>
                </a:lnTo>
                <a:lnTo>
                  <a:pt x="0" y="257179"/>
                </a:lnTo>
                <a:lnTo>
                  <a:pt x="938" y="264390"/>
                </a:lnTo>
                <a:lnTo>
                  <a:pt x="2515" y="271103"/>
                </a:lnTo>
                <a:lnTo>
                  <a:pt x="4520" y="277483"/>
                </a:lnTo>
                <a:lnTo>
                  <a:pt x="6808" y="283641"/>
                </a:lnTo>
                <a:lnTo>
                  <a:pt x="9286" y="289651"/>
                </a:lnTo>
                <a:lnTo>
                  <a:pt x="14580" y="300457"/>
                </a:lnTo>
                <a:lnTo>
                  <a:pt x="17325" y="304672"/>
                </a:lnTo>
                <a:lnTo>
                  <a:pt x="20108" y="308435"/>
                </a:lnTo>
                <a:lnTo>
                  <a:pt x="21963" y="312848"/>
                </a:lnTo>
                <a:lnTo>
                  <a:pt x="24024" y="322832"/>
                </a:lnTo>
                <a:lnTo>
                  <a:pt x="26479" y="327209"/>
                </a:lnTo>
                <a:lnTo>
                  <a:pt x="30020" y="331079"/>
                </a:lnTo>
                <a:lnTo>
                  <a:pt x="34286" y="334612"/>
                </a:lnTo>
                <a:lnTo>
                  <a:pt x="38082" y="336967"/>
                </a:lnTo>
                <a:lnTo>
                  <a:pt x="41566" y="338537"/>
                </a:lnTo>
                <a:lnTo>
                  <a:pt x="44841" y="339584"/>
                </a:lnTo>
                <a:lnTo>
                  <a:pt x="47977" y="341234"/>
                </a:lnTo>
                <a:lnTo>
                  <a:pt x="51019" y="343287"/>
                </a:lnTo>
                <a:lnTo>
                  <a:pt x="54001" y="345608"/>
                </a:lnTo>
                <a:lnTo>
                  <a:pt x="57893" y="348108"/>
                </a:lnTo>
                <a:lnTo>
                  <a:pt x="62393" y="350727"/>
                </a:lnTo>
                <a:lnTo>
                  <a:pt x="67298" y="353425"/>
                </a:lnTo>
                <a:lnTo>
                  <a:pt x="72473" y="355225"/>
                </a:lnTo>
                <a:lnTo>
                  <a:pt x="77828" y="356424"/>
                </a:lnTo>
                <a:lnTo>
                  <a:pt x="83303" y="357223"/>
                </a:lnTo>
                <a:lnTo>
                  <a:pt x="87905" y="357757"/>
                </a:lnTo>
                <a:lnTo>
                  <a:pt x="91926" y="358112"/>
                </a:lnTo>
                <a:lnTo>
                  <a:pt x="95559" y="358349"/>
                </a:lnTo>
                <a:lnTo>
                  <a:pt x="99886" y="358507"/>
                </a:lnTo>
                <a:lnTo>
                  <a:pt x="119970" y="3588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2"/>
          <p:cNvSpPr/>
          <p:nvPr/>
        </p:nvSpPr>
        <p:spPr>
          <a:xfrm>
            <a:off x="1391636" y="1937420"/>
            <a:ext cx="212831" cy="178678"/>
          </a:xfrm>
          <a:custGeom>
            <a:avLst/>
            <a:gdLst/>
            <a:ahLst/>
            <a:cxnLst/>
            <a:rect l="0" t="0" r="0" b="0"/>
            <a:pathLst>
              <a:path w="212831" h="178678">
                <a:moveTo>
                  <a:pt x="42828" y="25682"/>
                </a:moveTo>
                <a:lnTo>
                  <a:pt x="42828" y="21131"/>
                </a:lnTo>
                <a:lnTo>
                  <a:pt x="41876" y="19791"/>
                </a:lnTo>
                <a:lnTo>
                  <a:pt x="40288" y="18897"/>
                </a:lnTo>
                <a:lnTo>
                  <a:pt x="34609" y="17214"/>
                </a:lnTo>
                <a:lnTo>
                  <a:pt x="28434" y="17130"/>
                </a:lnTo>
                <a:lnTo>
                  <a:pt x="26906" y="17119"/>
                </a:lnTo>
                <a:lnTo>
                  <a:pt x="26499" y="18068"/>
                </a:lnTo>
                <a:lnTo>
                  <a:pt x="26046" y="21663"/>
                </a:lnTo>
                <a:lnTo>
                  <a:pt x="24972" y="23955"/>
                </a:lnTo>
                <a:lnTo>
                  <a:pt x="21240" y="29042"/>
                </a:lnTo>
                <a:lnTo>
                  <a:pt x="18911" y="32685"/>
                </a:lnTo>
                <a:lnTo>
                  <a:pt x="16406" y="37018"/>
                </a:lnTo>
                <a:lnTo>
                  <a:pt x="13783" y="41812"/>
                </a:lnTo>
                <a:lnTo>
                  <a:pt x="12035" y="45960"/>
                </a:lnTo>
                <a:lnTo>
                  <a:pt x="10870" y="49678"/>
                </a:lnTo>
                <a:lnTo>
                  <a:pt x="10093" y="53110"/>
                </a:lnTo>
                <a:lnTo>
                  <a:pt x="8622" y="57302"/>
                </a:lnTo>
                <a:lnTo>
                  <a:pt x="6689" y="62002"/>
                </a:lnTo>
                <a:lnTo>
                  <a:pt x="4448" y="67040"/>
                </a:lnTo>
                <a:lnTo>
                  <a:pt x="2954" y="72304"/>
                </a:lnTo>
                <a:lnTo>
                  <a:pt x="1958" y="77719"/>
                </a:lnTo>
                <a:lnTo>
                  <a:pt x="1294" y="83233"/>
                </a:lnTo>
                <a:lnTo>
                  <a:pt x="851" y="87862"/>
                </a:lnTo>
                <a:lnTo>
                  <a:pt x="556" y="91900"/>
                </a:lnTo>
                <a:lnTo>
                  <a:pt x="359" y="95545"/>
                </a:lnTo>
                <a:lnTo>
                  <a:pt x="141" y="104675"/>
                </a:lnTo>
                <a:lnTo>
                  <a:pt x="0" y="121507"/>
                </a:lnTo>
                <a:lnTo>
                  <a:pt x="941" y="125761"/>
                </a:lnTo>
                <a:lnTo>
                  <a:pt x="2521" y="130501"/>
                </a:lnTo>
                <a:lnTo>
                  <a:pt x="4527" y="135566"/>
                </a:lnTo>
                <a:lnTo>
                  <a:pt x="6817" y="139896"/>
                </a:lnTo>
                <a:lnTo>
                  <a:pt x="9296" y="143735"/>
                </a:lnTo>
                <a:lnTo>
                  <a:pt x="11901" y="147246"/>
                </a:lnTo>
                <a:lnTo>
                  <a:pt x="14590" y="150540"/>
                </a:lnTo>
                <a:lnTo>
                  <a:pt x="17335" y="153688"/>
                </a:lnTo>
                <a:lnTo>
                  <a:pt x="20118" y="156739"/>
                </a:lnTo>
                <a:lnTo>
                  <a:pt x="22926" y="158774"/>
                </a:lnTo>
                <a:lnTo>
                  <a:pt x="28585" y="161034"/>
                </a:lnTo>
                <a:lnTo>
                  <a:pt x="32380" y="162589"/>
                </a:lnTo>
                <a:lnTo>
                  <a:pt x="36816" y="164579"/>
                </a:lnTo>
                <a:lnTo>
                  <a:pt x="41677" y="166857"/>
                </a:lnTo>
                <a:lnTo>
                  <a:pt x="45871" y="168376"/>
                </a:lnTo>
                <a:lnTo>
                  <a:pt x="49619" y="169389"/>
                </a:lnTo>
                <a:lnTo>
                  <a:pt x="53071" y="170064"/>
                </a:lnTo>
                <a:lnTo>
                  <a:pt x="57277" y="171467"/>
                </a:lnTo>
                <a:lnTo>
                  <a:pt x="61985" y="173354"/>
                </a:lnTo>
                <a:lnTo>
                  <a:pt x="67030" y="175565"/>
                </a:lnTo>
                <a:lnTo>
                  <a:pt x="72298" y="177039"/>
                </a:lnTo>
                <a:lnTo>
                  <a:pt x="77715" y="178022"/>
                </a:lnTo>
                <a:lnTo>
                  <a:pt x="83231" y="178677"/>
                </a:lnTo>
                <a:lnTo>
                  <a:pt x="88814" y="178161"/>
                </a:lnTo>
                <a:lnTo>
                  <a:pt x="94440" y="176865"/>
                </a:lnTo>
                <a:lnTo>
                  <a:pt x="100096" y="175048"/>
                </a:lnTo>
                <a:lnTo>
                  <a:pt x="105772" y="173837"/>
                </a:lnTo>
                <a:lnTo>
                  <a:pt x="111461" y="173030"/>
                </a:lnTo>
                <a:lnTo>
                  <a:pt x="117158" y="172491"/>
                </a:lnTo>
                <a:lnTo>
                  <a:pt x="121909" y="171180"/>
                </a:lnTo>
                <a:lnTo>
                  <a:pt x="126029" y="169353"/>
                </a:lnTo>
                <a:lnTo>
                  <a:pt x="129728" y="167183"/>
                </a:lnTo>
                <a:lnTo>
                  <a:pt x="134099" y="164783"/>
                </a:lnTo>
                <a:lnTo>
                  <a:pt x="149352" y="156856"/>
                </a:lnTo>
                <a:lnTo>
                  <a:pt x="160340" y="151292"/>
                </a:lnTo>
                <a:lnTo>
                  <a:pt x="164984" y="148474"/>
                </a:lnTo>
                <a:lnTo>
                  <a:pt x="169033" y="145643"/>
                </a:lnTo>
                <a:lnTo>
                  <a:pt x="172685" y="142804"/>
                </a:lnTo>
                <a:lnTo>
                  <a:pt x="176072" y="139006"/>
                </a:lnTo>
                <a:lnTo>
                  <a:pt x="179283" y="134569"/>
                </a:lnTo>
                <a:lnTo>
                  <a:pt x="182375" y="129706"/>
                </a:lnTo>
                <a:lnTo>
                  <a:pt x="186342" y="125511"/>
                </a:lnTo>
                <a:lnTo>
                  <a:pt x="190892" y="121762"/>
                </a:lnTo>
                <a:lnTo>
                  <a:pt x="195830" y="118310"/>
                </a:lnTo>
                <a:lnTo>
                  <a:pt x="199122" y="114104"/>
                </a:lnTo>
                <a:lnTo>
                  <a:pt x="201317" y="109395"/>
                </a:lnTo>
                <a:lnTo>
                  <a:pt x="202780" y="104351"/>
                </a:lnTo>
                <a:lnTo>
                  <a:pt x="204708" y="100035"/>
                </a:lnTo>
                <a:lnTo>
                  <a:pt x="206945" y="96206"/>
                </a:lnTo>
                <a:lnTo>
                  <a:pt x="209390" y="92701"/>
                </a:lnTo>
                <a:lnTo>
                  <a:pt x="211019" y="88458"/>
                </a:lnTo>
                <a:lnTo>
                  <a:pt x="212106" y="83726"/>
                </a:lnTo>
                <a:lnTo>
                  <a:pt x="212830" y="78665"/>
                </a:lnTo>
                <a:lnTo>
                  <a:pt x="212360" y="73387"/>
                </a:lnTo>
                <a:lnTo>
                  <a:pt x="211095" y="67963"/>
                </a:lnTo>
                <a:lnTo>
                  <a:pt x="209298" y="62442"/>
                </a:lnTo>
                <a:lnTo>
                  <a:pt x="208101" y="57808"/>
                </a:lnTo>
                <a:lnTo>
                  <a:pt x="207303" y="53767"/>
                </a:lnTo>
                <a:lnTo>
                  <a:pt x="206770" y="50120"/>
                </a:lnTo>
                <a:lnTo>
                  <a:pt x="205463" y="45784"/>
                </a:lnTo>
                <a:lnTo>
                  <a:pt x="203639" y="40989"/>
                </a:lnTo>
                <a:lnTo>
                  <a:pt x="201470" y="35886"/>
                </a:lnTo>
                <a:lnTo>
                  <a:pt x="198120" y="31532"/>
                </a:lnTo>
                <a:lnTo>
                  <a:pt x="193981" y="27677"/>
                </a:lnTo>
                <a:lnTo>
                  <a:pt x="189317" y="24155"/>
                </a:lnTo>
                <a:lnTo>
                  <a:pt x="186208" y="20854"/>
                </a:lnTo>
                <a:lnTo>
                  <a:pt x="184134" y="17701"/>
                </a:lnTo>
                <a:lnTo>
                  <a:pt x="182752" y="14646"/>
                </a:lnTo>
                <a:lnTo>
                  <a:pt x="179926" y="12610"/>
                </a:lnTo>
                <a:lnTo>
                  <a:pt x="176137" y="11252"/>
                </a:lnTo>
                <a:lnTo>
                  <a:pt x="171706" y="10347"/>
                </a:lnTo>
                <a:lnTo>
                  <a:pt x="166847" y="8791"/>
                </a:lnTo>
                <a:lnTo>
                  <a:pt x="161702" y="6802"/>
                </a:lnTo>
                <a:lnTo>
                  <a:pt x="156368" y="4523"/>
                </a:lnTo>
                <a:lnTo>
                  <a:pt x="150906" y="3003"/>
                </a:lnTo>
                <a:lnTo>
                  <a:pt x="145360" y="1990"/>
                </a:lnTo>
                <a:lnTo>
                  <a:pt x="139758" y="1315"/>
                </a:lnTo>
                <a:lnTo>
                  <a:pt x="135071" y="865"/>
                </a:lnTo>
                <a:lnTo>
                  <a:pt x="130993" y="565"/>
                </a:lnTo>
                <a:lnTo>
                  <a:pt x="127323" y="365"/>
                </a:lnTo>
                <a:lnTo>
                  <a:pt x="118164" y="142"/>
                </a:lnTo>
                <a:lnTo>
                  <a:pt x="101313" y="0"/>
                </a:lnTo>
                <a:lnTo>
                  <a:pt x="98010" y="940"/>
                </a:lnTo>
                <a:lnTo>
                  <a:pt x="91801" y="4526"/>
                </a:lnTo>
                <a:lnTo>
                  <a:pt x="85867" y="6754"/>
                </a:lnTo>
                <a:lnTo>
                  <a:pt x="77118" y="85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3"/>
          <p:cNvSpPr/>
          <p:nvPr/>
        </p:nvSpPr>
        <p:spPr>
          <a:xfrm>
            <a:off x="1734502" y="2117407"/>
            <a:ext cx="17115" cy="137161"/>
          </a:xfrm>
          <a:custGeom>
            <a:avLst/>
            <a:gdLst/>
            <a:ahLst/>
            <a:cxnLst/>
            <a:rect l="0" t="0" r="0" b="0"/>
            <a:pathLst>
              <a:path w="17115" h="137161">
                <a:moveTo>
                  <a:pt x="8573" y="0"/>
                </a:moveTo>
                <a:lnTo>
                  <a:pt x="8573" y="12770"/>
                </a:lnTo>
                <a:lnTo>
                  <a:pt x="9525" y="15181"/>
                </a:lnTo>
                <a:lnTo>
                  <a:pt x="11112" y="17741"/>
                </a:lnTo>
                <a:lnTo>
                  <a:pt x="13123" y="20400"/>
                </a:lnTo>
                <a:lnTo>
                  <a:pt x="14464" y="23125"/>
                </a:lnTo>
                <a:lnTo>
                  <a:pt x="15358" y="25894"/>
                </a:lnTo>
                <a:lnTo>
                  <a:pt x="15953" y="28693"/>
                </a:lnTo>
                <a:lnTo>
                  <a:pt x="16351" y="31511"/>
                </a:lnTo>
                <a:lnTo>
                  <a:pt x="16615" y="34342"/>
                </a:lnTo>
                <a:lnTo>
                  <a:pt x="16792" y="37182"/>
                </a:lnTo>
                <a:lnTo>
                  <a:pt x="16988" y="45418"/>
                </a:lnTo>
                <a:lnTo>
                  <a:pt x="17114" y="66227"/>
                </a:lnTo>
                <a:lnTo>
                  <a:pt x="16172" y="70822"/>
                </a:lnTo>
                <a:lnTo>
                  <a:pt x="14591" y="74837"/>
                </a:lnTo>
                <a:lnTo>
                  <a:pt x="12585" y="78466"/>
                </a:lnTo>
                <a:lnTo>
                  <a:pt x="11247" y="82791"/>
                </a:lnTo>
                <a:lnTo>
                  <a:pt x="10356" y="87579"/>
                </a:lnTo>
                <a:lnTo>
                  <a:pt x="9761" y="92676"/>
                </a:lnTo>
                <a:lnTo>
                  <a:pt x="9365" y="97026"/>
                </a:lnTo>
                <a:lnTo>
                  <a:pt x="9101" y="100879"/>
                </a:lnTo>
                <a:lnTo>
                  <a:pt x="8925" y="104400"/>
                </a:lnTo>
                <a:lnTo>
                  <a:pt x="8729" y="110853"/>
                </a:lnTo>
                <a:lnTo>
                  <a:pt x="8677" y="113907"/>
                </a:lnTo>
                <a:lnTo>
                  <a:pt x="7689" y="116895"/>
                </a:lnTo>
                <a:lnTo>
                  <a:pt x="6079" y="119840"/>
                </a:lnTo>
                <a:lnTo>
                  <a:pt x="4053" y="122756"/>
                </a:lnTo>
                <a:lnTo>
                  <a:pt x="2702" y="125652"/>
                </a:lnTo>
                <a:lnTo>
                  <a:pt x="1801" y="128536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4"/>
          <p:cNvSpPr/>
          <p:nvPr/>
        </p:nvSpPr>
        <p:spPr>
          <a:xfrm>
            <a:off x="1897380" y="1980247"/>
            <a:ext cx="230093" cy="162844"/>
          </a:xfrm>
          <a:custGeom>
            <a:avLst/>
            <a:gdLst/>
            <a:ahLst/>
            <a:cxnLst/>
            <a:rect l="0" t="0" r="0" b="0"/>
            <a:pathLst>
              <a:path w="230093" h="162844">
                <a:moveTo>
                  <a:pt x="17145" y="0"/>
                </a:moveTo>
                <a:lnTo>
                  <a:pt x="12594" y="4551"/>
                </a:lnTo>
                <a:lnTo>
                  <a:pt x="11253" y="6844"/>
                </a:lnTo>
                <a:lnTo>
                  <a:pt x="9764" y="11932"/>
                </a:lnTo>
                <a:lnTo>
                  <a:pt x="9366" y="14622"/>
                </a:lnTo>
                <a:lnTo>
                  <a:pt x="9101" y="17368"/>
                </a:lnTo>
                <a:lnTo>
                  <a:pt x="8925" y="20151"/>
                </a:lnTo>
                <a:lnTo>
                  <a:pt x="7855" y="22959"/>
                </a:lnTo>
                <a:lnTo>
                  <a:pt x="6189" y="25784"/>
                </a:lnTo>
                <a:lnTo>
                  <a:pt x="4126" y="28619"/>
                </a:lnTo>
                <a:lnTo>
                  <a:pt x="2750" y="31462"/>
                </a:lnTo>
                <a:lnTo>
                  <a:pt x="1833" y="34310"/>
                </a:lnTo>
                <a:lnTo>
                  <a:pt x="1222" y="37161"/>
                </a:lnTo>
                <a:lnTo>
                  <a:pt x="815" y="40966"/>
                </a:lnTo>
                <a:lnTo>
                  <a:pt x="543" y="45409"/>
                </a:lnTo>
                <a:lnTo>
                  <a:pt x="241" y="55424"/>
                </a:lnTo>
                <a:lnTo>
                  <a:pt x="9" y="92676"/>
                </a:lnTo>
                <a:lnTo>
                  <a:pt x="0" y="118458"/>
                </a:lnTo>
                <a:lnTo>
                  <a:pt x="1905" y="122787"/>
                </a:lnTo>
                <a:lnTo>
                  <a:pt x="5080" y="126625"/>
                </a:lnTo>
                <a:lnTo>
                  <a:pt x="9101" y="130137"/>
                </a:lnTo>
                <a:lnTo>
                  <a:pt x="11782" y="133430"/>
                </a:lnTo>
                <a:lnTo>
                  <a:pt x="13570" y="136579"/>
                </a:lnTo>
                <a:lnTo>
                  <a:pt x="14761" y="139630"/>
                </a:lnTo>
                <a:lnTo>
                  <a:pt x="16508" y="142617"/>
                </a:lnTo>
                <a:lnTo>
                  <a:pt x="18625" y="145560"/>
                </a:lnTo>
                <a:lnTo>
                  <a:pt x="20989" y="148475"/>
                </a:lnTo>
                <a:lnTo>
                  <a:pt x="24470" y="150419"/>
                </a:lnTo>
                <a:lnTo>
                  <a:pt x="28696" y="151714"/>
                </a:lnTo>
                <a:lnTo>
                  <a:pt x="33418" y="152578"/>
                </a:lnTo>
                <a:lnTo>
                  <a:pt x="38471" y="154106"/>
                </a:lnTo>
                <a:lnTo>
                  <a:pt x="43745" y="156077"/>
                </a:lnTo>
                <a:lnTo>
                  <a:pt x="49165" y="158344"/>
                </a:lnTo>
                <a:lnTo>
                  <a:pt x="54684" y="159855"/>
                </a:lnTo>
                <a:lnTo>
                  <a:pt x="60269" y="160863"/>
                </a:lnTo>
                <a:lnTo>
                  <a:pt x="65896" y="161534"/>
                </a:lnTo>
                <a:lnTo>
                  <a:pt x="72506" y="161982"/>
                </a:lnTo>
                <a:lnTo>
                  <a:pt x="79769" y="162280"/>
                </a:lnTo>
                <a:lnTo>
                  <a:pt x="101105" y="162701"/>
                </a:lnTo>
                <a:lnTo>
                  <a:pt x="125381" y="162843"/>
                </a:lnTo>
                <a:lnTo>
                  <a:pt x="131212" y="161902"/>
                </a:lnTo>
                <a:lnTo>
                  <a:pt x="137005" y="160322"/>
                </a:lnTo>
                <a:lnTo>
                  <a:pt x="142771" y="158317"/>
                </a:lnTo>
                <a:lnTo>
                  <a:pt x="148521" y="156027"/>
                </a:lnTo>
                <a:lnTo>
                  <a:pt x="154259" y="153548"/>
                </a:lnTo>
                <a:lnTo>
                  <a:pt x="159989" y="150943"/>
                </a:lnTo>
                <a:lnTo>
                  <a:pt x="164762" y="148254"/>
                </a:lnTo>
                <a:lnTo>
                  <a:pt x="168896" y="145508"/>
                </a:lnTo>
                <a:lnTo>
                  <a:pt x="172604" y="142725"/>
                </a:lnTo>
                <a:lnTo>
                  <a:pt x="176982" y="139918"/>
                </a:lnTo>
                <a:lnTo>
                  <a:pt x="181805" y="137094"/>
                </a:lnTo>
                <a:lnTo>
                  <a:pt x="186926" y="134258"/>
                </a:lnTo>
                <a:lnTo>
                  <a:pt x="190340" y="131415"/>
                </a:lnTo>
                <a:lnTo>
                  <a:pt x="192615" y="128568"/>
                </a:lnTo>
                <a:lnTo>
                  <a:pt x="194133" y="125717"/>
                </a:lnTo>
                <a:lnTo>
                  <a:pt x="197049" y="121911"/>
                </a:lnTo>
                <a:lnTo>
                  <a:pt x="200898" y="117469"/>
                </a:lnTo>
                <a:lnTo>
                  <a:pt x="205369" y="112603"/>
                </a:lnTo>
                <a:lnTo>
                  <a:pt x="209303" y="107454"/>
                </a:lnTo>
                <a:lnTo>
                  <a:pt x="212878" y="102116"/>
                </a:lnTo>
                <a:lnTo>
                  <a:pt x="216213" y="96652"/>
                </a:lnTo>
                <a:lnTo>
                  <a:pt x="218437" y="92057"/>
                </a:lnTo>
                <a:lnTo>
                  <a:pt x="219920" y="88042"/>
                </a:lnTo>
                <a:lnTo>
                  <a:pt x="220908" y="84412"/>
                </a:lnTo>
                <a:lnTo>
                  <a:pt x="222519" y="80087"/>
                </a:lnTo>
                <a:lnTo>
                  <a:pt x="224546" y="75299"/>
                </a:lnTo>
                <a:lnTo>
                  <a:pt x="226850" y="70202"/>
                </a:lnTo>
                <a:lnTo>
                  <a:pt x="228385" y="65851"/>
                </a:lnTo>
                <a:lnTo>
                  <a:pt x="229409" y="61998"/>
                </a:lnTo>
                <a:lnTo>
                  <a:pt x="230092" y="58477"/>
                </a:lnTo>
                <a:lnTo>
                  <a:pt x="229594" y="54225"/>
                </a:lnTo>
                <a:lnTo>
                  <a:pt x="228310" y="49485"/>
                </a:lnTo>
                <a:lnTo>
                  <a:pt x="226501" y="44420"/>
                </a:lnTo>
                <a:lnTo>
                  <a:pt x="224343" y="40091"/>
                </a:lnTo>
                <a:lnTo>
                  <a:pt x="221952" y="36252"/>
                </a:lnTo>
                <a:lnTo>
                  <a:pt x="219406" y="32741"/>
                </a:lnTo>
                <a:lnTo>
                  <a:pt x="215803" y="29447"/>
                </a:lnTo>
                <a:lnTo>
                  <a:pt x="211496" y="26299"/>
                </a:lnTo>
                <a:lnTo>
                  <a:pt x="206719" y="23248"/>
                </a:lnTo>
                <a:lnTo>
                  <a:pt x="201630" y="20261"/>
                </a:lnTo>
                <a:lnTo>
                  <a:pt x="196333" y="17317"/>
                </a:lnTo>
                <a:lnTo>
                  <a:pt x="185366" y="11507"/>
                </a:lnTo>
                <a:lnTo>
                  <a:pt x="174142" y="5749"/>
                </a:lnTo>
                <a:lnTo>
                  <a:pt x="167530" y="3833"/>
                </a:lnTo>
                <a:lnTo>
                  <a:pt x="160264" y="2555"/>
                </a:lnTo>
                <a:lnTo>
                  <a:pt x="152562" y="1704"/>
                </a:lnTo>
                <a:lnTo>
                  <a:pt x="144570" y="1136"/>
                </a:lnTo>
                <a:lnTo>
                  <a:pt x="136385" y="757"/>
                </a:lnTo>
                <a:lnTo>
                  <a:pt x="113753" y="224"/>
                </a:lnTo>
                <a:lnTo>
                  <a:pt x="5143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5"/>
          <p:cNvSpPr/>
          <p:nvPr/>
        </p:nvSpPr>
        <p:spPr>
          <a:xfrm>
            <a:off x="2145982" y="1877377"/>
            <a:ext cx="212468" cy="360046"/>
          </a:xfrm>
          <a:custGeom>
            <a:avLst/>
            <a:gdLst/>
            <a:ahLst/>
            <a:cxnLst/>
            <a:rect l="0" t="0" r="0" b="0"/>
            <a:pathLst>
              <a:path w="212468" h="360046">
                <a:moveTo>
                  <a:pt x="0" y="0"/>
                </a:moveTo>
                <a:lnTo>
                  <a:pt x="20400" y="0"/>
                </a:lnTo>
                <a:lnTo>
                  <a:pt x="23125" y="953"/>
                </a:lnTo>
                <a:lnTo>
                  <a:pt x="28693" y="4551"/>
                </a:lnTo>
                <a:lnTo>
                  <a:pt x="33416" y="6844"/>
                </a:lnTo>
                <a:lnTo>
                  <a:pt x="39422" y="9325"/>
                </a:lnTo>
                <a:lnTo>
                  <a:pt x="46284" y="11932"/>
                </a:lnTo>
                <a:lnTo>
                  <a:pt x="51811" y="14622"/>
                </a:lnTo>
                <a:lnTo>
                  <a:pt x="56448" y="17368"/>
                </a:lnTo>
                <a:lnTo>
                  <a:pt x="60492" y="20151"/>
                </a:lnTo>
                <a:lnTo>
                  <a:pt x="66045" y="22959"/>
                </a:lnTo>
                <a:lnTo>
                  <a:pt x="72605" y="25784"/>
                </a:lnTo>
                <a:lnTo>
                  <a:pt x="79836" y="28619"/>
                </a:lnTo>
                <a:lnTo>
                  <a:pt x="87514" y="32414"/>
                </a:lnTo>
                <a:lnTo>
                  <a:pt x="95490" y="36850"/>
                </a:lnTo>
                <a:lnTo>
                  <a:pt x="103665" y="41711"/>
                </a:lnTo>
                <a:lnTo>
                  <a:pt x="111973" y="45905"/>
                </a:lnTo>
                <a:lnTo>
                  <a:pt x="120368" y="49654"/>
                </a:lnTo>
                <a:lnTo>
                  <a:pt x="128823" y="53105"/>
                </a:lnTo>
                <a:lnTo>
                  <a:pt x="136365" y="58263"/>
                </a:lnTo>
                <a:lnTo>
                  <a:pt x="143297" y="64560"/>
                </a:lnTo>
                <a:lnTo>
                  <a:pt x="156080" y="78223"/>
                </a:lnTo>
                <a:lnTo>
                  <a:pt x="179809" y="102517"/>
                </a:lnTo>
                <a:lnTo>
                  <a:pt x="185595" y="108350"/>
                </a:lnTo>
                <a:lnTo>
                  <a:pt x="190405" y="115096"/>
                </a:lnTo>
                <a:lnTo>
                  <a:pt x="194564" y="122450"/>
                </a:lnTo>
                <a:lnTo>
                  <a:pt x="198290" y="130211"/>
                </a:lnTo>
                <a:lnTo>
                  <a:pt x="201726" y="138242"/>
                </a:lnTo>
                <a:lnTo>
                  <a:pt x="204969" y="146454"/>
                </a:lnTo>
                <a:lnTo>
                  <a:pt x="208083" y="154786"/>
                </a:lnTo>
                <a:lnTo>
                  <a:pt x="210160" y="163198"/>
                </a:lnTo>
                <a:lnTo>
                  <a:pt x="211544" y="171664"/>
                </a:lnTo>
                <a:lnTo>
                  <a:pt x="212467" y="180165"/>
                </a:lnTo>
                <a:lnTo>
                  <a:pt x="212130" y="188690"/>
                </a:lnTo>
                <a:lnTo>
                  <a:pt x="210952" y="197231"/>
                </a:lnTo>
                <a:lnTo>
                  <a:pt x="209215" y="205782"/>
                </a:lnTo>
                <a:lnTo>
                  <a:pt x="207104" y="214341"/>
                </a:lnTo>
                <a:lnTo>
                  <a:pt x="204744" y="222904"/>
                </a:lnTo>
                <a:lnTo>
                  <a:pt x="202219" y="231470"/>
                </a:lnTo>
                <a:lnTo>
                  <a:pt x="198630" y="239086"/>
                </a:lnTo>
                <a:lnTo>
                  <a:pt x="194333" y="246068"/>
                </a:lnTo>
                <a:lnTo>
                  <a:pt x="189562" y="252628"/>
                </a:lnTo>
                <a:lnTo>
                  <a:pt x="185430" y="258906"/>
                </a:lnTo>
                <a:lnTo>
                  <a:pt x="181722" y="264997"/>
                </a:lnTo>
                <a:lnTo>
                  <a:pt x="178298" y="270962"/>
                </a:lnTo>
                <a:lnTo>
                  <a:pt x="174111" y="277796"/>
                </a:lnTo>
                <a:lnTo>
                  <a:pt x="164377" y="293010"/>
                </a:lnTo>
                <a:lnTo>
                  <a:pt x="160067" y="299163"/>
                </a:lnTo>
                <a:lnTo>
                  <a:pt x="156242" y="304217"/>
                </a:lnTo>
                <a:lnTo>
                  <a:pt x="152739" y="308539"/>
                </a:lnTo>
                <a:lnTo>
                  <a:pt x="148498" y="313325"/>
                </a:lnTo>
                <a:lnTo>
                  <a:pt x="138707" y="323723"/>
                </a:lnTo>
                <a:lnTo>
                  <a:pt x="133429" y="328211"/>
                </a:lnTo>
                <a:lnTo>
                  <a:pt x="128005" y="332155"/>
                </a:lnTo>
                <a:lnTo>
                  <a:pt x="122484" y="335736"/>
                </a:lnTo>
                <a:lnTo>
                  <a:pt x="116899" y="339077"/>
                </a:lnTo>
                <a:lnTo>
                  <a:pt x="111270" y="342256"/>
                </a:lnTo>
                <a:lnTo>
                  <a:pt x="105612" y="345328"/>
                </a:lnTo>
                <a:lnTo>
                  <a:pt x="100888" y="348329"/>
                </a:lnTo>
                <a:lnTo>
                  <a:pt x="96786" y="351282"/>
                </a:lnTo>
                <a:lnTo>
                  <a:pt x="93099" y="354203"/>
                </a:lnTo>
                <a:lnTo>
                  <a:pt x="86462" y="357448"/>
                </a:lnTo>
                <a:lnTo>
                  <a:pt x="80338" y="358891"/>
                </a:lnTo>
                <a:lnTo>
                  <a:pt x="74440" y="359532"/>
                </a:lnTo>
                <a:lnTo>
                  <a:pt x="68645" y="359817"/>
                </a:lnTo>
                <a:lnTo>
                  <a:pt x="60513" y="360032"/>
                </a:lnTo>
                <a:lnTo>
                  <a:pt x="51435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6"/>
          <p:cNvSpPr/>
          <p:nvPr/>
        </p:nvSpPr>
        <p:spPr>
          <a:xfrm>
            <a:off x="688702" y="2487216"/>
            <a:ext cx="359883" cy="281337"/>
          </a:xfrm>
          <a:custGeom>
            <a:avLst/>
            <a:gdLst/>
            <a:ahLst/>
            <a:cxnLst/>
            <a:rect l="0" t="0" r="0" b="0"/>
            <a:pathLst>
              <a:path w="359883" h="281337">
                <a:moveTo>
                  <a:pt x="171405" y="7381"/>
                </a:moveTo>
                <a:lnTo>
                  <a:pt x="154966" y="7381"/>
                </a:lnTo>
                <a:lnTo>
                  <a:pt x="146941" y="0"/>
                </a:lnTo>
                <a:lnTo>
                  <a:pt x="145571" y="555"/>
                </a:lnTo>
                <a:lnTo>
                  <a:pt x="141508" y="3712"/>
                </a:lnTo>
                <a:lnTo>
                  <a:pt x="139091" y="4935"/>
                </a:lnTo>
                <a:lnTo>
                  <a:pt x="130186" y="7609"/>
                </a:lnTo>
                <a:lnTo>
                  <a:pt x="121018" y="11610"/>
                </a:lnTo>
                <a:lnTo>
                  <a:pt x="113133" y="14023"/>
                </a:lnTo>
                <a:lnTo>
                  <a:pt x="109697" y="14666"/>
                </a:lnTo>
                <a:lnTo>
                  <a:pt x="100799" y="20462"/>
                </a:lnTo>
                <a:lnTo>
                  <a:pt x="90495" y="28435"/>
                </a:lnTo>
                <a:lnTo>
                  <a:pt x="79565" y="35153"/>
                </a:lnTo>
                <a:lnTo>
                  <a:pt x="68357" y="41314"/>
                </a:lnTo>
                <a:lnTo>
                  <a:pt x="62701" y="44291"/>
                </a:lnTo>
                <a:lnTo>
                  <a:pt x="53877" y="52678"/>
                </a:lnTo>
                <a:lnTo>
                  <a:pt x="50191" y="57581"/>
                </a:lnTo>
                <a:lnTo>
                  <a:pt x="45828" y="62755"/>
                </a:lnTo>
                <a:lnTo>
                  <a:pt x="41014" y="68110"/>
                </a:lnTo>
                <a:lnTo>
                  <a:pt x="27678" y="82207"/>
                </a:lnTo>
                <a:lnTo>
                  <a:pt x="20849" y="90167"/>
                </a:lnTo>
                <a:lnTo>
                  <a:pt x="17694" y="94957"/>
                </a:lnTo>
                <a:lnTo>
                  <a:pt x="14639" y="100055"/>
                </a:lnTo>
                <a:lnTo>
                  <a:pt x="11649" y="105359"/>
                </a:lnTo>
                <a:lnTo>
                  <a:pt x="5787" y="116332"/>
                </a:lnTo>
                <a:lnTo>
                  <a:pt x="3843" y="121925"/>
                </a:lnTo>
                <a:lnTo>
                  <a:pt x="2547" y="127559"/>
                </a:lnTo>
                <a:lnTo>
                  <a:pt x="1683" y="133219"/>
                </a:lnTo>
                <a:lnTo>
                  <a:pt x="1107" y="137946"/>
                </a:lnTo>
                <a:lnTo>
                  <a:pt x="467" y="145737"/>
                </a:lnTo>
                <a:lnTo>
                  <a:pt x="182" y="152375"/>
                </a:lnTo>
                <a:lnTo>
                  <a:pt x="56" y="159453"/>
                </a:lnTo>
                <a:lnTo>
                  <a:pt x="0" y="168949"/>
                </a:lnTo>
                <a:lnTo>
                  <a:pt x="937" y="173195"/>
                </a:lnTo>
                <a:lnTo>
                  <a:pt x="4519" y="180454"/>
                </a:lnTo>
                <a:lnTo>
                  <a:pt x="5855" y="184675"/>
                </a:lnTo>
                <a:lnTo>
                  <a:pt x="6746" y="189395"/>
                </a:lnTo>
                <a:lnTo>
                  <a:pt x="7340" y="194446"/>
                </a:lnTo>
                <a:lnTo>
                  <a:pt x="9641" y="198766"/>
                </a:lnTo>
                <a:lnTo>
                  <a:pt x="17277" y="206106"/>
                </a:lnTo>
                <a:lnTo>
                  <a:pt x="20076" y="210349"/>
                </a:lnTo>
                <a:lnTo>
                  <a:pt x="21941" y="215083"/>
                </a:lnTo>
                <a:lnTo>
                  <a:pt x="23185" y="220144"/>
                </a:lnTo>
                <a:lnTo>
                  <a:pt x="25919" y="224471"/>
                </a:lnTo>
                <a:lnTo>
                  <a:pt x="34037" y="231818"/>
                </a:lnTo>
                <a:lnTo>
                  <a:pt x="43995" y="238258"/>
                </a:lnTo>
                <a:lnTo>
                  <a:pt x="53818" y="244296"/>
                </a:lnTo>
                <a:lnTo>
                  <a:pt x="61359" y="250154"/>
                </a:lnTo>
                <a:lnTo>
                  <a:pt x="66609" y="252097"/>
                </a:lnTo>
                <a:lnTo>
                  <a:pt x="72966" y="253393"/>
                </a:lnTo>
                <a:lnTo>
                  <a:pt x="80061" y="254256"/>
                </a:lnTo>
                <a:lnTo>
                  <a:pt x="86697" y="255784"/>
                </a:lnTo>
                <a:lnTo>
                  <a:pt x="93025" y="257756"/>
                </a:lnTo>
                <a:lnTo>
                  <a:pt x="104185" y="262486"/>
                </a:lnTo>
                <a:lnTo>
                  <a:pt x="112319" y="267764"/>
                </a:lnTo>
                <a:lnTo>
                  <a:pt x="117727" y="269552"/>
                </a:lnTo>
                <a:lnTo>
                  <a:pt x="124190" y="270744"/>
                </a:lnTo>
                <a:lnTo>
                  <a:pt x="131355" y="271539"/>
                </a:lnTo>
                <a:lnTo>
                  <a:pt x="141858" y="272422"/>
                </a:lnTo>
                <a:lnTo>
                  <a:pt x="145992" y="272658"/>
                </a:lnTo>
                <a:lnTo>
                  <a:pt x="155665" y="275459"/>
                </a:lnTo>
                <a:lnTo>
                  <a:pt x="166314" y="278927"/>
                </a:lnTo>
                <a:lnTo>
                  <a:pt x="177398" y="280468"/>
                </a:lnTo>
                <a:lnTo>
                  <a:pt x="186133" y="281153"/>
                </a:lnTo>
                <a:lnTo>
                  <a:pt x="189796" y="281336"/>
                </a:lnTo>
                <a:lnTo>
                  <a:pt x="195096" y="280505"/>
                </a:lnTo>
                <a:lnTo>
                  <a:pt x="201486" y="278999"/>
                </a:lnTo>
                <a:lnTo>
                  <a:pt x="208604" y="277042"/>
                </a:lnTo>
                <a:lnTo>
                  <a:pt x="215254" y="275738"/>
                </a:lnTo>
                <a:lnTo>
                  <a:pt x="221593" y="274868"/>
                </a:lnTo>
                <a:lnTo>
                  <a:pt x="227724" y="274288"/>
                </a:lnTo>
                <a:lnTo>
                  <a:pt x="237075" y="271104"/>
                </a:lnTo>
                <a:lnTo>
                  <a:pt x="240903" y="268921"/>
                </a:lnTo>
                <a:lnTo>
                  <a:pt x="250235" y="266496"/>
                </a:lnTo>
                <a:lnTo>
                  <a:pt x="260733" y="264466"/>
                </a:lnTo>
                <a:lnTo>
                  <a:pt x="271749" y="260388"/>
                </a:lnTo>
                <a:lnTo>
                  <a:pt x="275448" y="257968"/>
                </a:lnTo>
                <a:lnTo>
                  <a:pt x="277915" y="255401"/>
                </a:lnTo>
                <a:lnTo>
                  <a:pt x="282560" y="249057"/>
                </a:lnTo>
                <a:lnTo>
                  <a:pt x="286466" y="244699"/>
                </a:lnTo>
                <a:lnTo>
                  <a:pt x="298525" y="232002"/>
                </a:lnTo>
                <a:lnTo>
                  <a:pt x="311132" y="219179"/>
                </a:lnTo>
                <a:lnTo>
                  <a:pt x="317009" y="210734"/>
                </a:lnTo>
                <a:lnTo>
                  <a:pt x="319909" y="205814"/>
                </a:lnTo>
                <a:lnTo>
                  <a:pt x="325672" y="197809"/>
                </a:lnTo>
                <a:lnTo>
                  <a:pt x="331408" y="190123"/>
                </a:lnTo>
                <a:lnTo>
                  <a:pt x="334271" y="185407"/>
                </a:lnTo>
                <a:lnTo>
                  <a:pt x="337132" y="180357"/>
                </a:lnTo>
                <a:lnTo>
                  <a:pt x="342852" y="172207"/>
                </a:lnTo>
                <a:lnTo>
                  <a:pt x="345710" y="168700"/>
                </a:lnTo>
                <a:lnTo>
                  <a:pt x="347616" y="164457"/>
                </a:lnTo>
                <a:lnTo>
                  <a:pt x="348886" y="159723"/>
                </a:lnTo>
                <a:lnTo>
                  <a:pt x="349733" y="154663"/>
                </a:lnTo>
                <a:lnTo>
                  <a:pt x="353215" y="146499"/>
                </a:lnTo>
                <a:lnTo>
                  <a:pt x="355476" y="142989"/>
                </a:lnTo>
                <a:lnTo>
                  <a:pt x="356984" y="138744"/>
                </a:lnTo>
                <a:lnTo>
                  <a:pt x="357989" y="134009"/>
                </a:lnTo>
                <a:lnTo>
                  <a:pt x="358660" y="128947"/>
                </a:lnTo>
                <a:lnTo>
                  <a:pt x="359106" y="123668"/>
                </a:lnTo>
                <a:lnTo>
                  <a:pt x="359404" y="118243"/>
                </a:lnTo>
                <a:lnTo>
                  <a:pt x="359823" y="104047"/>
                </a:lnTo>
                <a:lnTo>
                  <a:pt x="359882" y="100400"/>
                </a:lnTo>
                <a:lnTo>
                  <a:pt x="358016" y="96064"/>
                </a:lnTo>
                <a:lnTo>
                  <a:pt x="354868" y="91268"/>
                </a:lnTo>
                <a:lnTo>
                  <a:pt x="350863" y="86166"/>
                </a:lnTo>
                <a:lnTo>
                  <a:pt x="346414" y="77956"/>
                </a:lnTo>
                <a:lnTo>
                  <a:pt x="345228" y="74434"/>
                </a:lnTo>
                <a:lnTo>
                  <a:pt x="341370" y="67980"/>
                </a:lnTo>
                <a:lnTo>
                  <a:pt x="336480" y="61936"/>
                </a:lnTo>
                <a:lnTo>
                  <a:pt x="328372" y="53179"/>
                </a:lnTo>
                <a:lnTo>
                  <a:pt x="314254" y="38824"/>
                </a:lnTo>
                <a:lnTo>
                  <a:pt x="306014" y="33103"/>
                </a:lnTo>
                <a:lnTo>
                  <a:pt x="301149" y="30244"/>
                </a:lnTo>
                <a:lnTo>
                  <a:pt x="290664" y="27067"/>
                </a:lnTo>
                <a:lnTo>
                  <a:pt x="285201" y="26221"/>
                </a:lnTo>
                <a:lnTo>
                  <a:pt x="276591" y="22739"/>
                </a:lnTo>
                <a:lnTo>
                  <a:pt x="272961" y="20477"/>
                </a:lnTo>
                <a:lnTo>
                  <a:pt x="267684" y="18969"/>
                </a:lnTo>
                <a:lnTo>
                  <a:pt x="261309" y="17964"/>
                </a:lnTo>
                <a:lnTo>
                  <a:pt x="254201" y="17294"/>
                </a:lnTo>
                <a:lnTo>
                  <a:pt x="247557" y="15895"/>
                </a:lnTo>
                <a:lnTo>
                  <a:pt x="241223" y="14009"/>
                </a:lnTo>
                <a:lnTo>
                  <a:pt x="235095" y="11800"/>
                </a:lnTo>
                <a:lnTo>
                  <a:pt x="229105" y="10327"/>
                </a:lnTo>
                <a:lnTo>
                  <a:pt x="223207" y="9345"/>
                </a:lnTo>
                <a:lnTo>
                  <a:pt x="217369" y="8690"/>
                </a:lnTo>
                <a:lnTo>
                  <a:pt x="211573" y="9206"/>
                </a:lnTo>
                <a:lnTo>
                  <a:pt x="205804" y="10503"/>
                </a:lnTo>
                <a:lnTo>
                  <a:pt x="200052" y="12320"/>
                </a:lnTo>
                <a:lnTo>
                  <a:pt x="194313" y="13531"/>
                </a:lnTo>
                <a:lnTo>
                  <a:pt x="188582" y="14339"/>
                </a:lnTo>
                <a:lnTo>
                  <a:pt x="182856" y="14877"/>
                </a:lnTo>
                <a:lnTo>
                  <a:pt x="176182" y="15236"/>
                </a:lnTo>
                <a:lnTo>
                  <a:pt x="161146" y="15635"/>
                </a:lnTo>
                <a:lnTo>
                  <a:pt x="150018" y="18352"/>
                </a:lnTo>
                <a:lnTo>
                  <a:pt x="145717" y="20410"/>
                </a:lnTo>
                <a:lnTo>
                  <a:pt x="135858" y="22697"/>
                </a:lnTo>
                <a:lnTo>
                  <a:pt x="125126" y="24665"/>
                </a:lnTo>
                <a:lnTo>
                  <a:pt x="114007" y="28716"/>
                </a:lnTo>
                <a:lnTo>
                  <a:pt x="108374" y="30177"/>
                </a:lnTo>
                <a:lnTo>
                  <a:pt x="102715" y="31151"/>
                </a:lnTo>
                <a:lnTo>
                  <a:pt x="92298" y="32233"/>
                </a:lnTo>
                <a:lnTo>
                  <a:pt x="84494" y="32714"/>
                </a:lnTo>
                <a:lnTo>
                  <a:pt x="82032" y="33794"/>
                </a:lnTo>
                <a:lnTo>
                  <a:pt x="80390" y="35468"/>
                </a:lnTo>
                <a:lnTo>
                  <a:pt x="77756" y="40446"/>
                </a:lnTo>
                <a:lnTo>
                  <a:pt x="76587" y="40854"/>
                </a:lnTo>
                <a:lnTo>
                  <a:pt x="68535" y="416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7"/>
          <p:cNvSpPr/>
          <p:nvPr/>
        </p:nvSpPr>
        <p:spPr>
          <a:xfrm>
            <a:off x="1318091" y="2451735"/>
            <a:ext cx="356404" cy="291102"/>
          </a:xfrm>
          <a:custGeom>
            <a:avLst/>
            <a:gdLst/>
            <a:ahLst/>
            <a:cxnLst/>
            <a:rect l="0" t="0" r="0" b="0"/>
            <a:pathLst>
              <a:path w="356404" h="291102">
                <a:moveTo>
                  <a:pt x="279251" y="0"/>
                </a:moveTo>
                <a:lnTo>
                  <a:pt x="279251" y="15944"/>
                </a:lnTo>
                <a:lnTo>
                  <a:pt x="272407" y="23751"/>
                </a:lnTo>
                <a:lnTo>
                  <a:pt x="259100" y="37265"/>
                </a:lnTo>
                <a:lnTo>
                  <a:pt x="256292" y="39130"/>
                </a:lnTo>
                <a:lnTo>
                  <a:pt x="247789" y="42709"/>
                </a:lnTo>
                <a:lnTo>
                  <a:pt x="238285" y="49378"/>
                </a:lnTo>
                <a:lnTo>
                  <a:pt x="228976" y="54648"/>
                </a:lnTo>
                <a:lnTo>
                  <a:pt x="218489" y="60165"/>
                </a:lnTo>
                <a:lnTo>
                  <a:pt x="196234" y="71468"/>
                </a:lnTo>
                <a:lnTo>
                  <a:pt x="187427" y="77166"/>
                </a:lnTo>
                <a:lnTo>
                  <a:pt x="179386" y="82873"/>
                </a:lnTo>
                <a:lnTo>
                  <a:pt x="169461" y="88585"/>
                </a:lnTo>
                <a:lnTo>
                  <a:pt x="161240" y="94298"/>
                </a:lnTo>
                <a:lnTo>
                  <a:pt x="157715" y="97155"/>
                </a:lnTo>
                <a:lnTo>
                  <a:pt x="153459" y="99060"/>
                </a:lnTo>
                <a:lnTo>
                  <a:pt x="143651" y="101176"/>
                </a:lnTo>
                <a:lnTo>
                  <a:pt x="132942" y="104657"/>
                </a:lnTo>
                <a:lnTo>
                  <a:pt x="122785" y="109379"/>
                </a:lnTo>
                <a:lnTo>
                  <a:pt x="115095" y="114653"/>
                </a:lnTo>
                <a:lnTo>
                  <a:pt x="110759" y="116440"/>
                </a:lnTo>
                <a:lnTo>
                  <a:pt x="100861" y="118426"/>
                </a:lnTo>
                <a:lnTo>
                  <a:pt x="92651" y="121848"/>
                </a:lnTo>
                <a:lnTo>
                  <a:pt x="84875" y="126545"/>
                </a:lnTo>
                <a:lnTo>
                  <a:pt x="75069" y="131807"/>
                </a:lnTo>
                <a:lnTo>
                  <a:pt x="64361" y="134781"/>
                </a:lnTo>
                <a:lnTo>
                  <a:pt x="58838" y="135574"/>
                </a:lnTo>
                <a:lnTo>
                  <a:pt x="50162" y="138995"/>
                </a:lnTo>
                <a:lnTo>
                  <a:pt x="43131" y="142738"/>
                </a:lnTo>
                <a:lnTo>
                  <a:pt x="36831" y="144401"/>
                </a:lnTo>
                <a:lnTo>
                  <a:pt x="27929" y="145338"/>
                </a:lnTo>
                <a:lnTo>
                  <a:pt x="25978" y="146422"/>
                </a:lnTo>
                <a:lnTo>
                  <a:pt x="24678" y="148097"/>
                </a:lnTo>
                <a:lnTo>
                  <a:pt x="23810" y="150166"/>
                </a:lnTo>
                <a:lnTo>
                  <a:pt x="22280" y="151546"/>
                </a:lnTo>
                <a:lnTo>
                  <a:pt x="20307" y="152465"/>
                </a:lnTo>
                <a:lnTo>
                  <a:pt x="15575" y="153487"/>
                </a:lnTo>
                <a:lnTo>
                  <a:pt x="6521" y="154197"/>
                </a:lnTo>
                <a:lnTo>
                  <a:pt x="5991" y="155185"/>
                </a:lnTo>
                <a:lnTo>
                  <a:pt x="4972" y="162521"/>
                </a:lnTo>
                <a:lnTo>
                  <a:pt x="392" y="162772"/>
                </a:lnTo>
                <a:lnTo>
                  <a:pt x="0" y="163759"/>
                </a:lnTo>
                <a:lnTo>
                  <a:pt x="691" y="165370"/>
                </a:lnTo>
                <a:lnTo>
                  <a:pt x="5325" y="171601"/>
                </a:lnTo>
                <a:lnTo>
                  <a:pt x="9234" y="175645"/>
                </a:lnTo>
                <a:lnTo>
                  <a:pt x="12562" y="177104"/>
                </a:lnTo>
                <a:lnTo>
                  <a:pt x="21340" y="178725"/>
                </a:lnTo>
                <a:lnTo>
                  <a:pt x="29051" y="181986"/>
                </a:lnTo>
                <a:lnTo>
                  <a:pt x="32441" y="184189"/>
                </a:lnTo>
                <a:lnTo>
                  <a:pt x="38748" y="186636"/>
                </a:lnTo>
                <a:lnTo>
                  <a:pt x="45678" y="188677"/>
                </a:lnTo>
                <a:lnTo>
                  <a:pt x="55108" y="192759"/>
                </a:lnTo>
                <a:lnTo>
                  <a:pt x="65650" y="195208"/>
                </a:lnTo>
                <a:lnTo>
                  <a:pt x="76685" y="197249"/>
                </a:lnTo>
                <a:lnTo>
                  <a:pt x="82294" y="199127"/>
                </a:lnTo>
                <a:lnTo>
                  <a:pt x="87939" y="201331"/>
                </a:lnTo>
                <a:lnTo>
                  <a:pt x="101831" y="206320"/>
                </a:lnTo>
                <a:lnTo>
                  <a:pt x="109536" y="208984"/>
                </a:lnTo>
                <a:lnTo>
                  <a:pt x="116578" y="211713"/>
                </a:lnTo>
                <a:lnTo>
                  <a:pt x="123177" y="214484"/>
                </a:lnTo>
                <a:lnTo>
                  <a:pt x="129482" y="217284"/>
                </a:lnTo>
                <a:lnTo>
                  <a:pt x="136542" y="220104"/>
                </a:lnTo>
                <a:lnTo>
                  <a:pt x="152007" y="225776"/>
                </a:lnTo>
                <a:lnTo>
                  <a:pt x="159179" y="227670"/>
                </a:lnTo>
                <a:lnTo>
                  <a:pt x="165866" y="228932"/>
                </a:lnTo>
                <a:lnTo>
                  <a:pt x="172228" y="229774"/>
                </a:lnTo>
                <a:lnTo>
                  <a:pt x="178375" y="231287"/>
                </a:lnTo>
                <a:lnTo>
                  <a:pt x="184378" y="233249"/>
                </a:lnTo>
                <a:lnTo>
                  <a:pt x="190285" y="235509"/>
                </a:lnTo>
                <a:lnTo>
                  <a:pt x="204468" y="240561"/>
                </a:lnTo>
                <a:lnTo>
                  <a:pt x="212251" y="243241"/>
                </a:lnTo>
                <a:lnTo>
                  <a:pt x="219344" y="245980"/>
                </a:lnTo>
                <a:lnTo>
                  <a:pt x="225978" y="248759"/>
                </a:lnTo>
                <a:lnTo>
                  <a:pt x="232306" y="251565"/>
                </a:lnTo>
                <a:lnTo>
                  <a:pt x="238429" y="253434"/>
                </a:lnTo>
                <a:lnTo>
                  <a:pt x="244416" y="254681"/>
                </a:lnTo>
                <a:lnTo>
                  <a:pt x="250313" y="255512"/>
                </a:lnTo>
                <a:lnTo>
                  <a:pt x="257101" y="257019"/>
                </a:lnTo>
                <a:lnTo>
                  <a:pt x="264484" y="258976"/>
                </a:lnTo>
                <a:lnTo>
                  <a:pt x="272264" y="261233"/>
                </a:lnTo>
                <a:lnTo>
                  <a:pt x="278403" y="263690"/>
                </a:lnTo>
                <a:lnTo>
                  <a:pt x="287764" y="268960"/>
                </a:lnTo>
                <a:lnTo>
                  <a:pt x="297640" y="271938"/>
                </a:lnTo>
                <a:lnTo>
                  <a:pt x="308379" y="274213"/>
                </a:lnTo>
                <a:lnTo>
                  <a:pt x="319502" y="278400"/>
                </a:lnTo>
                <a:lnTo>
                  <a:pt x="328255" y="280896"/>
                </a:lnTo>
                <a:lnTo>
                  <a:pt x="337085" y="282498"/>
                </a:lnTo>
                <a:lnTo>
                  <a:pt x="340833" y="285257"/>
                </a:lnTo>
                <a:lnTo>
                  <a:pt x="346449" y="290238"/>
                </a:lnTo>
                <a:lnTo>
                  <a:pt x="349757" y="290920"/>
                </a:lnTo>
                <a:lnTo>
                  <a:pt x="351972" y="291101"/>
                </a:lnTo>
                <a:lnTo>
                  <a:pt x="353449" y="290270"/>
                </a:lnTo>
                <a:lnTo>
                  <a:pt x="354434" y="288763"/>
                </a:lnTo>
                <a:lnTo>
                  <a:pt x="356288" y="283236"/>
                </a:lnTo>
                <a:lnTo>
                  <a:pt x="356403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8"/>
          <p:cNvSpPr/>
          <p:nvPr/>
        </p:nvSpPr>
        <p:spPr>
          <a:xfrm>
            <a:off x="1888915" y="2443162"/>
            <a:ext cx="376692" cy="265748"/>
          </a:xfrm>
          <a:custGeom>
            <a:avLst/>
            <a:gdLst/>
            <a:ahLst/>
            <a:cxnLst/>
            <a:rect l="0" t="0" r="0" b="0"/>
            <a:pathLst>
              <a:path w="376692" h="265748">
                <a:moveTo>
                  <a:pt x="137052" y="8573"/>
                </a:moveTo>
                <a:lnTo>
                  <a:pt x="137052" y="353"/>
                </a:lnTo>
                <a:lnTo>
                  <a:pt x="126469" y="14"/>
                </a:lnTo>
                <a:lnTo>
                  <a:pt x="82756" y="0"/>
                </a:lnTo>
                <a:lnTo>
                  <a:pt x="79900" y="953"/>
                </a:lnTo>
                <a:lnTo>
                  <a:pt x="74186" y="4551"/>
                </a:lnTo>
                <a:lnTo>
                  <a:pt x="65614" y="11932"/>
                </a:lnTo>
                <a:lnTo>
                  <a:pt x="57042" y="20151"/>
                </a:lnTo>
                <a:lnTo>
                  <a:pt x="22752" y="54294"/>
                </a:lnTo>
                <a:lnTo>
                  <a:pt x="17037" y="62548"/>
                </a:lnTo>
                <a:lnTo>
                  <a:pt x="14179" y="67416"/>
                </a:lnTo>
                <a:lnTo>
                  <a:pt x="11004" y="75365"/>
                </a:lnTo>
                <a:lnTo>
                  <a:pt x="9593" y="82073"/>
                </a:lnTo>
                <a:lnTo>
                  <a:pt x="8966" y="88229"/>
                </a:lnTo>
                <a:lnTo>
                  <a:pt x="7846" y="92157"/>
                </a:lnTo>
                <a:lnTo>
                  <a:pt x="6148" y="96681"/>
                </a:lnTo>
                <a:lnTo>
                  <a:pt x="4062" y="101601"/>
                </a:lnTo>
                <a:lnTo>
                  <a:pt x="2672" y="106787"/>
                </a:lnTo>
                <a:lnTo>
                  <a:pt x="1745" y="112149"/>
                </a:lnTo>
                <a:lnTo>
                  <a:pt x="1128" y="117628"/>
                </a:lnTo>
                <a:lnTo>
                  <a:pt x="716" y="122234"/>
                </a:lnTo>
                <a:lnTo>
                  <a:pt x="258" y="129891"/>
                </a:lnTo>
                <a:lnTo>
                  <a:pt x="55" y="136469"/>
                </a:lnTo>
                <a:lnTo>
                  <a:pt x="0" y="139557"/>
                </a:lnTo>
                <a:lnTo>
                  <a:pt x="917" y="143521"/>
                </a:lnTo>
                <a:lnTo>
                  <a:pt x="2480" y="148068"/>
                </a:lnTo>
                <a:lnTo>
                  <a:pt x="4475" y="153005"/>
                </a:lnTo>
                <a:lnTo>
                  <a:pt x="6691" y="161030"/>
                </a:lnTo>
                <a:lnTo>
                  <a:pt x="7676" y="167771"/>
                </a:lnTo>
                <a:lnTo>
                  <a:pt x="8114" y="173942"/>
                </a:lnTo>
                <a:lnTo>
                  <a:pt x="9184" y="177874"/>
                </a:lnTo>
                <a:lnTo>
                  <a:pt x="10849" y="182400"/>
                </a:lnTo>
                <a:lnTo>
                  <a:pt x="12912" y="187323"/>
                </a:lnTo>
                <a:lnTo>
                  <a:pt x="17744" y="195332"/>
                </a:lnTo>
                <a:lnTo>
                  <a:pt x="23066" y="202067"/>
                </a:lnTo>
                <a:lnTo>
                  <a:pt x="28606" y="208235"/>
                </a:lnTo>
                <a:lnTo>
                  <a:pt x="34244" y="214151"/>
                </a:lnTo>
                <a:lnTo>
                  <a:pt x="40877" y="219956"/>
                </a:lnTo>
                <a:lnTo>
                  <a:pt x="50175" y="225711"/>
                </a:lnTo>
                <a:lnTo>
                  <a:pt x="58118" y="231443"/>
                </a:lnTo>
                <a:lnTo>
                  <a:pt x="64822" y="237166"/>
                </a:lnTo>
                <a:lnTo>
                  <a:pt x="70978" y="242885"/>
                </a:lnTo>
                <a:lnTo>
                  <a:pt x="79428" y="248601"/>
                </a:lnTo>
                <a:lnTo>
                  <a:pt x="89534" y="254317"/>
                </a:lnTo>
                <a:lnTo>
                  <a:pt x="100375" y="260032"/>
                </a:lnTo>
                <a:lnTo>
                  <a:pt x="111544" y="263208"/>
                </a:lnTo>
                <a:lnTo>
                  <a:pt x="121905" y="264619"/>
                </a:lnTo>
                <a:lnTo>
                  <a:pt x="129685" y="265246"/>
                </a:lnTo>
                <a:lnTo>
                  <a:pt x="138858" y="265525"/>
                </a:lnTo>
                <a:lnTo>
                  <a:pt x="192332" y="265742"/>
                </a:lnTo>
                <a:lnTo>
                  <a:pt x="218986" y="265747"/>
                </a:lnTo>
                <a:lnTo>
                  <a:pt x="225012" y="264794"/>
                </a:lnTo>
                <a:lnTo>
                  <a:pt x="230935" y="263207"/>
                </a:lnTo>
                <a:lnTo>
                  <a:pt x="242595" y="259856"/>
                </a:lnTo>
                <a:lnTo>
                  <a:pt x="254128" y="258367"/>
                </a:lnTo>
                <a:lnTo>
                  <a:pt x="263063" y="255164"/>
                </a:lnTo>
                <a:lnTo>
                  <a:pt x="271162" y="250566"/>
                </a:lnTo>
                <a:lnTo>
                  <a:pt x="281111" y="245348"/>
                </a:lnTo>
                <a:lnTo>
                  <a:pt x="297423" y="237055"/>
                </a:lnTo>
                <a:lnTo>
                  <a:pt x="306118" y="231405"/>
                </a:lnTo>
                <a:lnTo>
                  <a:pt x="313157" y="225719"/>
                </a:lnTo>
                <a:lnTo>
                  <a:pt x="319461" y="220017"/>
                </a:lnTo>
                <a:lnTo>
                  <a:pt x="325438" y="214308"/>
                </a:lnTo>
                <a:lnTo>
                  <a:pt x="337036" y="202882"/>
                </a:lnTo>
                <a:lnTo>
                  <a:pt x="345314" y="197167"/>
                </a:lnTo>
                <a:lnTo>
                  <a:pt x="350188" y="194310"/>
                </a:lnTo>
                <a:lnTo>
                  <a:pt x="353438" y="191452"/>
                </a:lnTo>
                <a:lnTo>
                  <a:pt x="355604" y="188595"/>
                </a:lnTo>
                <a:lnTo>
                  <a:pt x="358964" y="182880"/>
                </a:lnTo>
                <a:lnTo>
                  <a:pt x="363632" y="177165"/>
                </a:lnTo>
                <a:lnTo>
                  <a:pt x="365258" y="173355"/>
                </a:lnTo>
                <a:lnTo>
                  <a:pt x="366342" y="168910"/>
                </a:lnTo>
                <a:lnTo>
                  <a:pt x="367064" y="164042"/>
                </a:lnTo>
                <a:lnTo>
                  <a:pt x="370407" y="156092"/>
                </a:lnTo>
                <a:lnTo>
                  <a:pt x="374116" y="149384"/>
                </a:lnTo>
                <a:lnTo>
                  <a:pt x="375764" y="143228"/>
                </a:lnTo>
                <a:lnTo>
                  <a:pt x="376496" y="137317"/>
                </a:lnTo>
                <a:lnTo>
                  <a:pt x="376691" y="134407"/>
                </a:lnTo>
                <a:lnTo>
                  <a:pt x="375869" y="130562"/>
                </a:lnTo>
                <a:lnTo>
                  <a:pt x="374368" y="126094"/>
                </a:lnTo>
                <a:lnTo>
                  <a:pt x="372415" y="121210"/>
                </a:lnTo>
                <a:lnTo>
                  <a:pt x="370245" y="113244"/>
                </a:lnTo>
                <a:lnTo>
                  <a:pt x="369667" y="109786"/>
                </a:lnTo>
                <a:lnTo>
                  <a:pt x="366484" y="103404"/>
                </a:lnTo>
                <a:lnTo>
                  <a:pt x="361894" y="96440"/>
                </a:lnTo>
                <a:lnTo>
                  <a:pt x="359337" y="91916"/>
                </a:lnTo>
                <a:lnTo>
                  <a:pt x="356679" y="86995"/>
                </a:lnTo>
                <a:lnTo>
                  <a:pt x="351187" y="78987"/>
                </a:lnTo>
                <a:lnTo>
                  <a:pt x="345571" y="72253"/>
                </a:lnTo>
                <a:lnTo>
                  <a:pt x="339899" y="66085"/>
                </a:lnTo>
                <a:lnTo>
                  <a:pt x="331352" y="57258"/>
                </a:lnTo>
                <a:lnTo>
                  <a:pt x="323102" y="51483"/>
                </a:lnTo>
                <a:lnTo>
                  <a:pt x="313086" y="45741"/>
                </a:lnTo>
                <a:lnTo>
                  <a:pt x="302284" y="40015"/>
                </a:lnTo>
                <a:lnTo>
                  <a:pt x="285493" y="31435"/>
                </a:lnTo>
                <a:lnTo>
                  <a:pt x="276686" y="25719"/>
                </a:lnTo>
                <a:lnTo>
                  <a:pt x="273004" y="22861"/>
                </a:lnTo>
                <a:lnTo>
                  <a:pt x="261292" y="17145"/>
                </a:lnTo>
                <a:lnTo>
                  <a:pt x="254169" y="14288"/>
                </a:lnTo>
                <a:lnTo>
                  <a:pt x="247515" y="11430"/>
                </a:lnTo>
                <a:lnTo>
                  <a:pt x="235041" y="5715"/>
                </a:lnTo>
                <a:lnTo>
                  <a:pt x="225688" y="2540"/>
                </a:lnTo>
                <a:lnTo>
                  <a:pt x="217403" y="1129"/>
                </a:lnTo>
                <a:lnTo>
                  <a:pt x="207371" y="502"/>
                </a:lnTo>
                <a:lnTo>
                  <a:pt x="196562" y="223"/>
                </a:lnTo>
                <a:lnTo>
                  <a:pt x="157026" y="13"/>
                </a:lnTo>
                <a:lnTo>
                  <a:pt x="145612" y="2546"/>
                </a:lnTo>
                <a:lnTo>
                  <a:pt x="139901" y="4555"/>
                </a:lnTo>
                <a:lnTo>
                  <a:pt x="134189" y="4942"/>
                </a:lnTo>
                <a:lnTo>
                  <a:pt x="122762" y="2831"/>
                </a:lnTo>
                <a:lnTo>
                  <a:pt x="113873" y="1258"/>
                </a:lnTo>
                <a:lnTo>
                  <a:pt x="103273" y="166"/>
                </a:lnTo>
                <a:lnTo>
                  <a:pt x="9418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9"/>
          <p:cNvSpPr/>
          <p:nvPr/>
        </p:nvSpPr>
        <p:spPr>
          <a:xfrm>
            <a:off x="2428875" y="2546032"/>
            <a:ext cx="274320" cy="25719"/>
          </a:xfrm>
          <a:custGeom>
            <a:avLst/>
            <a:gdLst/>
            <a:ahLst/>
            <a:cxnLst/>
            <a:rect l="0" t="0" r="0" b="0"/>
            <a:pathLst>
              <a:path w="274320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39" y="18932"/>
                </a:lnTo>
                <a:lnTo>
                  <a:pt x="7380" y="17498"/>
                </a:lnTo>
                <a:lnTo>
                  <a:pt x="15181" y="17215"/>
                </a:lnTo>
                <a:lnTo>
                  <a:pt x="74446" y="17145"/>
                </a:lnTo>
                <a:lnTo>
                  <a:pt x="80111" y="16193"/>
                </a:lnTo>
                <a:lnTo>
                  <a:pt x="85792" y="14605"/>
                </a:lnTo>
                <a:lnTo>
                  <a:pt x="91484" y="12594"/>
                </a:lnTo>
                <a:lnTo>
                  <a:pt x="98137" y="11254"/>
                </a:lnTo>
                <a:lnTo>
                  <a:pt x="105429" y="10360"/>
                </a:lnTo>
                <a:lnTo>
                  <a:pt x="113149" y="9764"/>
                </a:lnTo>
                <a:lnTo>
                  <a:pt x="120200" y="9367"/>
                </a:lnTo>
                <a:lnTo>
                  <a:pt x="133114" y="8926"/>
                </a:lnTo>
                <a:lnTo>
                  <a:pt x="157880" y="8642"/>
                </a:lnTo>
                <a:lnTo>
                  <a:pt x="206542" y="8575"/>
                </a:lnTo>
                <a:lnTo>
                  <a:pt x="211037" y="7622"/>
                </a:lnTo>
                <a:lnTo>
                  <a:pt x="215938" y="6034"/>
                </a:lnTo>
                <a:lnTo>
                  <a:pt x="221111" y="4023"/>
                </a:lnTo>
                <a:lnTo>
                  <a:pt x="225512" y="2682"/>
                </a:lnTo>
                <a:lnTo>
                  <a:pt x="229399" y="1788"/>
                </a:lnTo>
                <a:lnTo>
                  <a:pt x="232942" y="1192"/>
                </a:lnTo>
                <a:lnTo>
                  <a:pt x="237210" y="795"/>
                </a:lnTo>
                <a:lnTo>
                  <a:pt x="241960" y="530"/>
                </a:lnTo>
                <a:lnTo>
                  <a:pt x="251365" y="236"/>
                </a:lnTo>
                <a:lnTo>
                  <a:pt x="265164" y="47"/>
                </a:lnTo>
                <a:lnTo>
                  <a:pt x="2743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0"/>
          <p:cNvSpPr/>
          <p:nvPr/>
        </p:nvSpPr>
        <p:spPr>
          <a:xfrm>
            <a:off x="2788919" y="2392670"/>
            <a:ext cx="94299" cy="333386"/>
          </a:xfrm>
          <a:custGeom>
            <a:avLst/>
            <a:gdLst/>
            <a:ahLst/>
            <a:cxnLst/>
            <a:rect l="0" t="0" r="0" b="0"/>
            <a:pathLst>
              <a:path w="94299" h="333386">
                <a:moveTo>
                  <a:pt x="0" y="7630"/>
                </a:moveTo>
                <a:lnTo>
                  <a:pt x="0" y="2691"/>
                </a:lnTo>
                <a:lnTo>
                  <a:pt x="0" y="4799"/>
                </a:lnTo>
                <a:lnTo>
                  <a:pt x="0" y="0"/>
                </a:lnTo>
                <a:lnTo>
                  <a:pt x="0" y="11852"/>
                </a:lnTo>
                <a:lnTo>
                  <a:pt x="953" y="14255"/>
                </a:lnTo>
                <a:lnTo>
                  <a:pt x="2540" y="16809"/>
                </a:lnTo>
                <a:lnTo>
                  <a:pt x="4551" y="19464"/>
                </a:lnTo>
                <a:lnTo>
                  <a:pt x="6786" y="24954"/>
                </a:lnTo>
                <a:lnTo>
                  <a:pt x="8043" y="33400"/>
                </a:lnTo>
                <a:lnTo>
                  <a:pt x="8220" y="36240"/>
                </a:lnTo>
                <a:lnTo>
                  <a:pt x="9290" y="39086"/>
                </a:lnTo>
                <a:lnTo>
                  <a:pt x="10956" y="41935"/>
                </a:lnTo>
                <a:lnTo>
                  <a:pt x="13019" y="44788"/>
                </a:lnTo>
                <a:lnTo>
                  <a:pt x="15347" y="48594"/>
                </a:lnTo>
                <a:lnTo>
                  <a:pt x="17852" y="53037"/>
                </a:lnTo>
                <a:lnTo>
                  <a:pt x="20474" y="57904"/>
                </a:lnTo>
                <a:lnTo>
                  <a:pt x="22222" y="63053"/>
                </a:lnTo>
                <a:lnTo>
                  <a:pt x="23387" y="68391"/>
                </a:lnTo>
                <a:lnTo>
                  <a:pt x="24164" y="73855"/>
                </a:lnTo>
                <a:lnTo>
                  <a:pt x="25634" y="79402"/>
                </a:lnTo>
                <a:lnTo>
                  <a:pt x="27567" y="85005"/>
                </a:lnTo>
                <a:lnTo>
                  <a:pt x="29808" y="90646"/>
                </a:lnTo>
                <a:lnTo>
                  <a:pt x="31302" y="96311"/>
                </a:lnTo>
                <a:lnTo>
                  <a:pt x="32299" y="101993"/>
                </a:lnTo>
                <a:lnTo>
                  <a:pt x="32963" y="107686"/>
                </a:lnTo>
                <a:lnTo>
                  <a:pt x="33405" y="114339"/>
                </a:lnTo>
                <a:lnTo>
                  <a:pt x="33700" y="121632"/>
                </a:lnTo>
                <a:lnTo>
                  <a:pt x="33897" y="129351"/>
                </a:lnTo>
                <a:lnTo>
                  <a:pt x="34981" y="136402"/>
                </a:lnTo>
                <a:lnTo>
                  <a:pt x="36656" y="143008"/>
                </a:lnTo>
                <a:lnTo>
                  <a:pt x="46188" y="171849"/>
                </a:lnTo>
                <a:lnTo>
                  <a:pt x="48889" y="179022"/>
                </a:lnTo>
                <a:lnTo>
                  <a:pt x="51643" y="185708"/>
                </a:lnTo>
                <a:lnTo>
                  <a:pt x="54431" y="192071"/>
                </a:lnTo>
                <a:lnTo>
                  <a:pt x="56290" y="199171"/>
                </a:lnTo>
                <a:lnTo>
                  <a:pt x="57529" y="206761"/>
                </a:lnTo>
                <a:lnTo>
                  <a:pt x="58356" y="214679"/>
                </a:lnTo>
                <a:lnTo>
                  <a:pt x="59859" y="221863"/>
                </a:lnTo>
                <a:lnTo>
                  <a:pt x="61814" y="228557"/>
                </a:lnTo>
                <a:lnTo>
                  <a:pt x="64069" y="234924"/>
                </a:lnTo>
                <a:lnTo>
                  <a:pt x="65573" y="241074"/>
                </a:lnTo>
                <a:lnTo>
                  <a:pt x="66575" y="247080"/>
                </a:lnTo>
                <a:lnTo>
                  <a:pt x="67244" y="252988"/>
                </a:lnTo>
                <a:lnTo>
                  <a:pt x="67689" y="258832"/>
                </a:lnTo>
                <a:lnTo>
                  <a:pt x="67986" y="264633"/>
                </a:lnTo>
                <a:lnTo>
                  <a:pt x="68317" y="276158"/>
                </a:lnTo>
                <a:lnTo>
                  <a:pt x="68463" y="287631"/>
                </a:lnTo>
                <a:lnTo>
                  <a:pt x="69455" y="292404"/>
                </a:lnTo>
                <a:lnTo>
                  <a:pt x="71068" y="296539"/>
                </a:lnTo>
                <a:lnTo>
                  <a:pt x="73096" y="300249"/>
                </a:lnTo>
                <a:lnTo>
                  <a:pt x="75350" y="306910"/>
                </a:lnTo>
                <a:lnTo>
                  <a:pt x="76619" y="316015"/>
                </a:lnTo>
                <a:lnTo>
                  <a:pt x="76797" y="318948"/>
                </a:lnTo>
                <a:lnTo>
                  <a:pt x="77868" y="321855"/>
                </a:lnTo>
                <a:lnTo>
                  <a:pt x="79535" y="324746"/>
                </a:lnTo>
                <a:lnTo>
                  <a:pt x="85618" y="333235"/>
                </a:lnTo>
                <a:lnTo>
                  <a:pt x="88218" y="333318"/>
                </a:lnTo>
                <a:lnTo>
                  <a:pt x="94298" y="3333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1"/>
          <p:cNvSpPr/>
          <p:nvPr/>
        </p:nvSpPr>
        <p:spPr>
          <a:xfrm>
            <a:off x="774770" y="2957556"/>
            <a:ext cx="410943" cy="274235"/>
          </a:xfrm>
          <a:custGeom>
            <a:avLst/>
            <a:gdLst/>
            <a:ahLst/>
            <a:cxnLst/>
            <a:rect l="0" t="0" r="0" b="0"/>
            <a:pathLst>
              <a:path w="410943" h="274235">
                <a:moveTo>
                  <a:pt x="196779" y="34246"/>
                </a:moveTo>
                <a:lnTo>
                  <a:pt x="196779" y="29695"/>
                </a:lnTo>
                <a:lnTo>
                  <a:pt x="195827" y="28354"/>
                </a:lnTo>
                <a:lnTo>
                  <a:pt x="194239" y="27461"/>
                </a:lnTo>
                <a:lnTo>
                  <a:pt x="189399" y="26027"/>
                </a:lnTo>
                <a:lnTo>
                  <a:pt x="184009" y="21227"/>
                </a:lnTo>
                <a:lnTo>
                  <a:pt x="181598" y="19852"/>
                </a:lnTo>
                <a:lnTo>
                  <a:pt x="176380" y="18323"/>
                </a:lnTo>
                <a:lnTo>
                  <a:pt x="165269" y="17343"/>
                </a:lnTo>
                <a:lnTo>
                  <a:pt x="155799" y="17173"/>
                </a:lnTo>
                <a:lnTo>
                  <a:pt x="130552" y="17110"/>
                </a:lnTo>
                <a:lnTo>
                  <a:pt x="125958" y="18060"/>
                </a:lnTo>
                <a:lnTo>
                  <a:pt x="114941" y="22994"/>
                </a:lnTo>
                <a:lnTo>
                  <a:pt x="104692" y="25832"/>
                </a:lnTo>
                <a:lnTo>
                  <a:pt x="95209" y="29872"/>
                </a:lnTo>
                <a:lnTo>
                  <a:pt x="84645" y="34842"/>
                </a:lnTo>
                <a:lnTo>
                  <a:pt x="74552" y="40226"/>
                </a:lnTo>
                <a:lnTo>
                  <a:pt x="63515" y="48612"/>
                </a:lnTo>
                <a:lnTo>
                  <a:pt x="54212" y="57129"/>
                </a:lnTo>
                <a:lnTo>
                  <a:pt x="42535" y="68541"/>
                </a:lnTo>
                <a:lnTo>
                  <a:pt x="22475" y="88539"/>
                </a:lnTo>
                <a:lnTo>
                  <a:pt x="20569" y="92349"/>
                </a:lnTo>
                <a:lnTo>
                  <a:pt x="19298" y="96794"/>
                </a:lnTo>
                <a:lnTo>
                  <a:pt x="18451" y="101662"/>
                </a:lnTo>
                <a:lnTo>
                  <a:pt x="14970" y="109611"/>
                </a:lnTo>
                <a:lnTo>
                  <a:pt x="11200" y="116319"/>
                </a:lnTo>
                <a:lnTo>
                  <a:pt x="9525" y="122475"/>
                </a:lnTo>
                <a:lnTo>
                  <a:pt x="6240" y="130927"/>
                </a:lnTo>
                <a:lnTo>
                  <a:pt x="4031" y="135847"/>
                </a:lnTo>
                <a:lnTo>
                  <a:pt x="1576" y="143855"/>
                </a:lnTo>
                <a:lnTo>
                  <a:pt x="485" y="150588"/>
                </a:lnTo>
                <a:lnTo>
                  <a:pt x="0" y="156756"/>
                </a:lnTo>
                <a:lnTo>
                  <a:pt x="2324" y="165213"/>
                </a:lnTo>
                <a:lnTo>
                  <a:pt x="4278" y="170135"/>
                </a:lnTo>
                <a:lnTo>
                  <a:pt x="8988" y="178144"/>
                </a:lnTo>
                <a:lnTo>
                  <a:pt x="14257" y="184878"/>
                </a:lnTo>
                <a:lnTo>
                  <a:pt x="19773" y="191046"/>
                </a:lnTo>
                <a:lnTo>
                  <a:pt x="25400" y="199502"/>
                </a:lnTo>
                <a:lnTo>
                  <a:pt x="28234" y="204425"/>
                </a:lnTo>
                <a:lnTo>
                  <a:pt x="33923" y="212433"/>
                </a:lnTo>
                <a:lnTo>
                  <a:pt x="39626" y="219168"/>
                </a:lnTo>
                <a:lnTo>
                  <a:pt x="45336" y="225336"/>
                </a:lnTo>
                <a:lnTo>
                  <a:pt x="58456" y="238715"/>
                </a:lnTo>
                <a:lnTo>
                  <a:pt x="68945" y="246723"/>
                </a:lnTo>
                <a:lnTo>
                  <a:pt x="74409" y="250193"/>
                </a:lnTo>
                <a:lnTo>
                  <a:pt x="85560" y="254047"/>
                </a:lnTo>
                <a:lnTo>
                  <a:pt x="96866" y="256713"/>
                </a:lnTo>
                <a:lnTo>
                  <a:pt x="108241" y="261073"/>
                </a:lnTo>
                <a:lnTo>
                  <a:pt x="119647" y="266185"/>
                </a:lnTo>
                <a:lnTo>
                  <a:pt x="131066" y="270680"/>
                </a:lnTo>
                <a:lnTo>
                  <a:pt x="142491" y="272678"/>
                </a:lnTo>
                <a:lnTo>
                  <a:pt x="149157" y="273210"/>
                </a:lnTo>
                <a:lnTo>
                  <a:pt x="156459" y="273566"/>
                </a:lnTo>
                <a:lnTo>
                  <a:pt x="171239" y="273961"/>
                </a:lnTo>
                <a:lnTo>
                  <a:pt x="206692" y="274234"/>
                </a:lnTo>
                <a:lnTo>
                  <a:pt x="213866" y="273296"/>
                </a:lnTo>
                <a:lnTo>
                  <a:pt x="220553" y="271718"/>
                </a:lnTo>
                <a:lnTo>
                  <a:pt x="226916" y="269713"/>
                </a:lnTo>
                <a:lnTo>
                  <a:pt x="234015" y="268376"/>
                </a:lnTo>
                <a:lnTo>
                  <a:pt x="241606" y="267486"/>
                </a:lnTo>
                <a:lnTo>
                  <a:pt x="249524" y="266891"/>
                </a:lnTo>
                <a:lnTo>
                  <a:pt x="256707" y="265543"/>
                </a:lnTo>
                <a:lnTo>
                  <a:pt x="263401" y="263691"/>
                </a:lnTo>
                <a:lnTo>
                  <a:pt x="275919" y="259094"/>
                </a:lnTo>
                <a:lnTo>
                  <a:pt x="287833" y="253876"/>
                </a:lnTo>
                <a:lnTo>
                  <a:pt x="299477" y="248382"/>
                </a:lnTo>
                <a:lnTo>
                  <a:pt x="310051" y="242765"/>
                </a:lnTo>
                <a:lnTo>
                  <a:pt x="317925" y="237094"/>
                </a:lnTo>
                <a:lnTo>
                  <a:pt x="327139" y="228858"/>
                </a:lnTo>
                <a:lnTo>
                  <a:pt x="332263" y="223995"/>
                </a:lnTo>
                <a:lnTo>
                  <a:pt x="343037" y="216052"/>
                </a:lnTo>
                <a:lnTo>
                  <a:pt x="354175" y="208393"/>
                </a:lnTo>
                <a:lnTo>
                  <a:pt x="359813" y="203684"/>
                </a:lnTo>
                <a:lnTo>
                  <a:pt x="365476" y="198640"/>
                </a:lnTo>
                <a:lnTo>
                  <a:pt x="370204" y="193372"/>
                </a:lnTo>
                <a:lnTo>
                  <a:pt x="374308" y="187955"/>
                </a:lnTo>
                <a:lnTo>
                  <a:pt x="377997" y="182439"/>
                </a:lnTo>
                <a:lnTo>
                  <a:pt x="381409" y="177809"/>
                </a:lnTo>
                <a:lnTo>
                  <a:pt x="387739" y="170124"/>
                </a:lnTo>
                <a:lnTo>
                  <a:pt x="390761" y="165789"/>
                </a:lnTo>
                <a:lnTo>
                  <a:pt x="393728" y="160994"/>
                </a:lnTo>
                <a:lnTo>
                  <a:pt x="396658" y="155892"/>
                </a:lnTo>
                <a:lnTo>
                  <a:pt x="402455" y="145144"/>
                </a:lnTo>
                <a:lnTo>
                  <a:pt x="405334" y="139610"/>
                </a:lnTo>
                <a:lnTo>
                  <a:pt x="407253" y="134016"/>
                </a:lnTo>
                <a:lnTo>
                  <a:pt x="408533" y="128382"/>
                </a:lnTo>
                <a:lnTo>
                  <a:pt x="409386" y="122721"/>
                </a:lnTo>
                <a:lnTo>
                  <a:pt x="409955" y="117994"/>
                </a:lnTo>
                <a:lnTo>
                  <a:pt x="410586" y="110202"/>
                </a:lnTo>
                <a:lnTo>
                  <a:pt x="410755" y="105839"/>
                </a:lnTo>
                <a:lnTo>
                  <a:pt x="410942" y="95910"/>
                </a:lnTo>
                <a:lnTo>
                  <a:pt x="410040" y="90595"/>
                </a:lnTo>
                <a:lnTo>
                  <a:pt x="408485" y="85147"/>
                </a:lnTo>
                <a:lnTo>
                  <a:pt x="406497" y="79610"/>
                </a:lnTo>
                <a:lnTo>
                  <a:pt x="404218" y="74967"/>
                </a:lnTo>
                <a:lnTo>
                  <a:pt x="399147" y="67266"/>
                </a:lnTo>
                <a:lnTo>
                  <a:pt x="393718" y="60669"/>
                </a:lnTo>
                <a:lnTo>
                  <a:pt x="390937" y="57577"/>
                </a:lnTo>
                <a:lnTo>
                  <a:pt x="389083" y="54562"/>
                </a:lnTo>
                <a:lnTo>
                  <a:pt x="387023" y="48673"/>
                </a:lnTo>
                <a:lnTo>
                  <a:pt x="381027" y="40341"/>
                </a:lnTo>
                <a:lnTo>
                  <a:pt x="376761" y="35452"/>
                </a:lnTo>
                <a:lnTo>
                  <a:pt x="372012" y="32192"/>
                </a:lnTo>
                <a:lnTo>
                  <a:pt x="361656" y="28571"/>
                </a:lnTo>
                <a:lnTo>
                  <a:pt x="350703" y="24421"/>
                </a:lnTo>
                <a:lnTo>
                  <a:pt x="339485" y="19402"/>
                </a:lnTo>
                <a:lnTo>
                  <a:pt x="322459" y="11221"/>
                </a:lnTo>
                <a:lnTo>
                  <a:pt x="311057" y="5598"/>
                </a:lnTo>
                <a:lnTo>
                  <a:pt x="299640" y="2464"/>
                </a:lnTo>
                <a:lnTo>
                  <a:pt x="288215" y="1070"/>
                </a:lnTo>
                <a:lnTo>
                  <a:pt x="276787" y="451"/>
                </a:lnTo>
                <a:lnTo>
                  <a:pt x="265358" y="176"/>
                </a:lnTo>
                <a:lnTo>
                  <a:pt x="247050" y="0"/>
                </a:lnTo>
                <a:lnTo>
                  <a:pt x="237854" y="2515"/>
                </a:lnTo>
                <a:lnTo>
                  <a:pt x="228370" y="6808"/>
                </a:lnTo>
                <a:lnTo>
                  <a:pt x="220980" y="11892"/>
                </a:lnTo>
                <a:lnTo>
                  <a:pt x="216723" y="13628"/>
                </a:lnTo>
                <a:lnTo>
                  <a:pt x="206913" y="15558"/>
                </a:lnTo>
                <a:lnTo>
                  <a:pt x="203535" y="17025"/>
                </a:lnTo>
                <a:lnTo>
                  <a:pt x="201283" y="18955"/>
                </a:lnTo>
                <a:lnTo>
                  <a:pt x="199782" y="21194"/>
                </a:lnTo>
                <a:lnTo>
                  <a:pt x="197829" y="22688"/>
                </a:lnTo>
                <a:lnTo>
                  <a:pt x="195574" y="23683"/>
                </a:lnTo>
                <a:lnTo>
                  <a:pt x="188207" y="256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2"/>
          <p:cNvSpPr/>
          <p:nvPr/>
        </p:nvSpPr>
        <p:spPr>
          <a:xfrm>
            <a:off x="1340450" y="3000375"/>
            <a:ext cx="325473" cy="222886"/>
          </a:xfrm>
          <a:custGeom>
            <a:avLst/>
            <a:gdLst/>
            <a:ahLst/>
            <a:cxnLst/>
            <a:rect l="0" t="0" r="0" b="0"/>
            <a:pathLst>
              <a:path w="325473" h="222886">
                <a:moveTo>
                  <a:pt x="265464" y="0"/>
                </a:moveTo>
                <a:lnTo>
                  <a:pt x="256901" y="0"/>
                </a:lnTo>
                <a:lnTo>
                  <a:pt x="252344" y="4551"/>
                </a:lnTo>
                <a:lnTo>
                  <a:pt x="250050" y="5891"/>
                </a:lnTo>
                <a:lnTo>
                  <a:pt x="241318" y="8730"/>
                </a:lnTo>
                <a:lnTo>
                  <a:pt x="232190" y="12770"/>
                </a:lnTo>
                <a:lnTo>
                  <a:pt x="216341" y="20399"/>
                </a:lnTo>
                <a:lnTo>
                  <a:pt x="182549" y="37182"/>
                </a:lnTo>
                <a:lnTo>
                  <a:pt x="175897" y="40028"/>
                </a:lnTo>
                <a:lnTo>
                  <a:pt x="168606" y="42878"/>
                </a:lnTo>
                <a:lnTo>
                  <a:pt x="160887" y="45730"/>
                </a:lnTo>
                <a:lnTo>
                  <a:pt x="153836" y="48584"/>
                </a:lnTo>
                <a:lnTo>
                  <a:pt x="147230" y="51439"/>
                </a:lnTo>
                <a:lnTo>
                  <a:pt x="134811" y="57152"/>
                </a:lnTo>
                <a:lnTo>
                  <a:pt x="122941" y="62865"/>
                </a:lnTo>
                <a:lnTo>
                  <a:pt x="113856" y="68580"/>
                </a:lnTo>
                <a:lnTo>
                  <a:pt x="110100" y="71437"/>
                </a:lnTo>
                <a:lnTo>
                  <a:pt x="105690" y="73342"/>
                </a:lnTo>
                <a:lnTo>
                  <a:pt x="95711" y="75459"/>
                </a:lnTo>
                <a:lnTo>
                  <a:pt x="90383" y="76976"/>
                </a:lnTo>
                <a:lnTo>
                  <a:pt x="84926" y="78940"/>
                </a:lnTo>
                <a:lnTo>
                  <a:pt x="79383" y="81201"/>
                </a:lnTo>
                <a:lnTo>
                  <a:pt x="70684" y="86254"/>
                </a:lnTo>
                <a:lnTo>
                  <a:pt x="67031" y="88935"/>
                </a:lnTo>
                <a:lnTo>
                  <a:pt x="60432" y="91914"/>
                </a:lnTo>
                <a:lnTo>
                  <a:pt x="53371" y="94190"/>
                </a:lnTo>
                <a:lnTo>
                  <a:pt x="43883" y="98377"/>
                </a:lnTo>
                <a:lnTo>
                  <a:pt x="35856" y="100873"/>
                </a:lnTo>
                <a:lnTo>
                  <a:pt x="25982" y="102278"/>
                </a:lnTo>
                <a:lnTo>
                  <a:pt x="22942" y="102475"/>
                </a:lnTo>
                <a:lnTo>
                  <a:pt x="19963" y="103559"/>
                </a:lnTo>
                <a:lnTo>
                  <a:pt x="10015" y="110216"/>
                </a:lnTo>
                <a:lnTo>
                  <a:pt x="6516" y="110897"/>
                </a:lnTo>
                <a:lnTo>
                  <a:pt x="3691" y="111200"/>
                </a:lnTo>
                <a:lnTo>
                  <a:pt x="5611" y="111335"/>
                </a:lnTo>
                <a:lnTo>
                  <a:pt x="5551" y="112323"/>
                </a:lnTo>
                <a:lnTo>
                  <a:pt x="355" y="119214"/>
                </a:lnTo>
                <a:lnTo>
                  <a:pt x="0" y="119659"/>
                </a:lnTo>
                <a:lnTo>
                  <a:pt x="5664" y="125836"/>
                </a:lnTo>
                <a:lnTo>
                  <a:pt x="7944" y="128225"/>
                </a:lnTo>
                <a:lnTo>
                  <a:pt x="8187" y="133031"/>
                </a:lnTo>
                <a:lnTo>
                  <a:pt x="9174" y="134407"/>
                </a:lnTo>
                <a:lnTo>
                  <a:pt x="10784" y="135324"/>
                </a:lnTo>
                <a:lnTo>
                  <a:pt x="15113" y="136344"/>
                </a:lnTo>
                <a:lnTo>
                  <a:pt x="20212" y="136797"/>
                </a:lnTo>
                <a:lnTo>
                  <a:pt x="22905" y="137870"/>
                </a:lnTo>
                <a:lnTo>
                  <a:pt x="28438" y="141603"/>
                </a:lnTo>
                <a:lnTo>
                  <a:pt x="33152" y="142979"/>
                </a:lnTo>
                <a:lnTo>
                  <a:pt x="39152" y="143897"/>
                </a:lnTo>
                <a:lnTo>
                  <a:pt x="46009" y="144509"/>
                </a:lnTo>
                <a:lnTo>
                  <a:pt x="56169" y="147728"/>
                </a:lnTo>
                <a:lnTo>
                  <a:pt x="60212" y="149920"/>
                </a:lnTo>
                <a:lnTo>
                  <a:pt x="69783" y="152356"/>
                </a:lnTo>
                <a:lnTo>
                  <a:pt x="75003" y="153006"/>
                </a:lnTo>
                <a:lnTo>
                  <a:pt x="80388" y="154391"/>
                </a:lnTo>
                <a:lnTo>
                  <a:pt x="85882" y="156267"/>
                </a:lnTo>
                <a:lnTo>
                  <a:pt x="91451" y="158470"/>
                </a:lnTo>
                <a:lnTo>
                  <a:pt x="100177" y="160919"/>
                </a:lnTo>
                <a:lnTo>
                  <a:pt x="109136" y="162959"/>
                </a:lnTo>
                <a:lnTo>
                  <a:pt x="115525" y="164837"/>
                </a:lnTo>
                <a:lnTo>
                  <a:pt x="122643" y="167041"/>
                </a:lnTo>
                <a:lnTo>
                  <a:pt x="129292" y="169463"/>
                </a:lnTo>
                <a:lnTo>
                  <a:pt x="135631" y="172030"/>
                </a:lnTo>
                <a:lnTo>
                  <a:pt x="141761" y="174694"/>
                </a:lnTo>
                <a:lnTo>
                  <a:pt x="147753" y="176470"/>
                </a:lnTo>
                <a:lnTo>
                  <a:pt x="153652" y="177654"/>
                </a:lnTo>
                <a:lnTo>
                  <a:pt x="159491" y="178443"/>
                </a:lnTo>
                <a:lnTo>
                  <a:pt x="165288" y="179922"/>
                </a:lnTo>
                <a:lnTo>
                  <a:pt x="171058" y="181860"/>
                </a:lnTo>
                <a:lnTo>
                  <a:pt x="176809" y="184105"/>
                </a:lnTo>
                <a:lnTo>
                  <a:pt x="182548" y="186554"/>
                </a:lnTo>
                <a:lnTo>
                  <a:pt x="194005" y="191815"/>
                </a:lnTo>
                <a:lnTo>
                  <a:pt x="211166" y="200132"/>
                </a:lnTo>
                <a:lnTo>
                  <a:pt x="216883" y="202001"/>
                </a:lnTo>
                <a:lnTo>
                  <a:pt x="222599" y="203247"/>
                </a:lnTo>
                <a:lnTo>
                  <a:pt x="228315" y="204078"/>
                </a:lnTo>
                <a:lnTo>
                  <a:pt x="234031" y="205584"/>
                </a:lnTo>
                <a:lnTo>
                  <a:pt x="239746" y="207541"/>
                </a:lnTo>
                <a:lnTo>
                  <a:pt x="245462" y="209798"/>
                </a:lnTo>
                <a:lnTo>
                  <a:pt x="251177" y="211303"/>
                </a:lnTo>
                <a:lnTo>
                  <a:pt x="256892" y="212306"/>
                </a:lnTo>
                <a:lnTo>
                  <a:pt x="262607" y="212975"/>
                </a:lnTo>
                <a:lnTo>
                  <a:pt x="271497" y="213718"/>
                </a:lnTo>
                <a:lnTo>
                  <a:pt x="278623" y="214048"/>
                </a:lnTo>
                <a:lnTo>
                  <a:pt x="284965" y="214195"/>
                </a:lnTo>
                <a:lnTo>
                  <a:pt x="287990" y="215186"/>
                </a:lnTo>
                <a:lnTo>
                  <a:pt x="296798" y="220180"/>
                </a:lnTo>
                <a:lnTo>
                  <a:pt x="306620" y="222529"/>
                </a:lnTo>
                <a:lnTo>
                  <a:pt x="316502" y="222875"/>
                </a:lnTo>
                <a:lnTo>
                  <a:pt x="325472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63"/>
          <p:cNvSpPr/>
          <p:nvPr/>
        </p:nvSpPr>
        <p:spPr>
          <a:xfrm>
            <a:off x="1834914" y="3077527"/>
            <a:ext cx="302496" cy="8574"/>
          </a:xfrm>
          <a:custGeom>
            <a:avLst/>
            <a:gdLst/>
            <a:ahLst/>
            <a:cxnLst/>
            <a:rect l="0" t="0" r="0" b="0"/>
            <a:pathLst>
              <a:path w="302496" h="8574">
                <a:moveTo>
                  <a:pt x="11030" y="8573"/>
                </a:moveTo>
                <a:lnTo>
                  <a:pt x="1929" y="4022"/>
                </a:lnTo>
                <a:lnTo>
                  <a:pt x="200" y="2681"/>
                </a:lnTo>
                <a:lnTo>
                  <a:pt x="0" y="1787"/>
                </a:lnTo>
                <a:lnTo>
                  <a:pt x="2314" y="105"/>
                </a:lnTo>
                <a:lnTo>
                  <a:pt x="3314" y="1022"/>
                </a:lnTo>
                <a:lnTo>
                  <a:pt x="6966" y="4582"/>
                </a:lnTo>
                <a:lnTo>
                  <a:pt x="9274" y="5912"/>
                </a:lnTo>
                <a:lnTo>
                  <a:pt x="11764" y="6799"/>
                </a:lnTo>
                <a:lnTo>
                  <a:pt x="14377" y="7390"/>
                </a:lnTo>
                <a:lnTo>
                  <a:pt x="17071" y="7784"/>
                </a:lnTo>
                <a:lnTo>
                  <a:pt x="19820" y="8047"/>
                </a:lnTo>
                <a:lnTo>
                  <a:pt x="22605" y="8222"/>
                </a:lnTo>
                <a:lnTo>
                  <a:pt x="25415" y="7386"/>
                </a:lnTo>
                <a:lnTo>
                  <a:pt x="28240" y="5877"/>
                </a:lnTo>
                <a:lnTo>
                  <a:pt x="31076" y="3918"/>
                </a:lnTo>
                <a:lnTo>
                  <a:pt x="34872" y="2612"/>
                </a:lnTo>
                <a:lnTo>
                  <a:pt x="39307" y="1741"/>
                </a:lnTo>
                <a:lnTo>
                  <a:pt x="44169" y="1161"/>
                </a:lnTo>
                <a:lnTo>
                  <a:pt x="49315" y="774"/>
                </a:lnTo>
                <a:lnTo>
                  <a:pt x="54651" y="516"/>
                </a:lnTo>
                <a:lnTo>
                  <a:pt x="65660" y="229"/>
                </a:lnTo>
                <a:lnTo>
                  <a:pt x="3024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4"/>
          <p:cNvSpPr/>
          <p:nvPr/>
        </p:nvSpPr>
        <p:spPr>
          <a:xfrm>
            <a:off x="2248852" y="2888932"/>
            <a:ext cx="94299" cy="317183"/>
          </a:xfrm>
          <a:custGeom>
            <a:avLst/>
            <a:gdLst/>
            <a:ahLst/>
            <a:cxnLst/>
            <a:rect l="0" t="0" r="0" b="0"/>
            <a:pathLst>
              <a:path w="94299" h="317183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5181"/>
                </a:lnTo>
                <a:lnTo>
                  <a:pt x="10956" y="17741"/>
                </a:lnTo>
                <a:lnTo>
                  <a:pt x="13019" y="20400"/>
                </a:lnTo>
                <a:lnTo>
                  <a:pt x="15347" y="23125"/>
                </a:lnTo>
                <a:lnTo>
                  <a:pt x="17851" y="25894"/>
                </a:lnTo>
                <a:lnTo>
                  <a:pt x="23174" y="31511"/>
                </a:lnTo>
                <a:lnTo>
                  <a:pt x="28714" y="37182"/>
                </a:lnTo>
                <a:lnTo>
                  <a:pt x="30573" y="40981"/>
                </a:lnTo>
                <a:lnTo>
                  <a:pt x="34141" y="55428"/>
                </a:lnTo>
                <a:lnTo>
                  <a:pt x="36096" y="60765"/>
                </a:lnTo>
                <a:lnTo>
                  <a:pt x="38351" y="66227"/>
                </a:lnTo>
                <a:lnTo>
                  <a:pt x="40808" y="71774"/>
                </a:lnTo>
                <a:lnTo>
                  <a:pt x="46077" y="83017"/>
                </a:lnTo>
                <a:lnTo>
                  <a:pt x="54398" y="100057"/>
                </a:lnTo>
                <a:lnTo>
                  <a:pt x="56268" y="106710"/>
                </a:lnTo>
                <a:lnTo>
                  <a:pt x="57514" y="114002"/>
                </a:lnTo>
                <a:lnTo>
                  <a:pt x="58345" y="121722"/>
                </a:lnTo>
                <a:lnTo>
                  <a:pt x="59852" y="129725"/>
                </a:lnTo>
                <a:lnTo>
                  <a:pt x="61809" y="137918"/>
                </a:lnTo>
                <a:lnTo>
                  <a:pt x="64066" y="146238"/>
                </a:lnTo>
                <a:lnTo>
                  <a:pt x="66523" y="153690"/>
                </a:lnTo>
                <a:lnTo>
                  <a:pt x="69114" y="160562"/>
                </a:lnTo>
                <a:lnTo>
                  <a:pt x="71793" y="167049"/>
                </a:lnTo>
                <a:lnTo>
                  <a:pt x="73580" y="174231"/>
                </a:lnTo>
                <a:lnTo>
                  <a:pt x="74771" y="181877"/>
                </a:lnTo>
                <a:lnTo>
                  <a:pt x="75565" y="189831"/>
                </a:lnTo>
                <a:lnTo>
                  <a:pt x="76094" y="197039"/>
                </a:lnTo>
                <a:lnTo>
                  <a:pt x="76447" y="203749"/>
                </a:lnTo>
                <a:lnTo>
                  <a:pt x="76682" y="210128"/>
                </a:lnTo>
                <a:lnTo>
                  <a:pt x="77791" y="217238"/>
                </a:lnTo>
                <a:lnTo>
                  <a:pt x="79483" y="224835"/>
                </a:lnTo>
                <a:lnTo>
                  <a:pt x="81564" y="232758"/>
                </a:lnTo>
                <a:lnTo>
                  <a:pt x="82951" y="239944"/>
                </a:lnTo>
                <a:lnTo>
                  <a:pt x="83876" y="246640"/>
                </a:lnTo>
                <a:lnTo>
                  <a:pt x="84492" y="253009"/>
                </a:lnTo>
                <a:lnTo>
                  <a:pt x="85177" y="262626"/>
                </a:lnTo>
                <a:lnTo>
                  <a:pt x="85360" y="266524"/>
                </a:lnTo>
                <a:lnTo>
                  <a:pt x="88103" y="275935"/>
                </a:lnTo>
                <a:lnTo>
                  <a:pt x="90168" y="281112"/>
                </a:lnTo>
                <a:lnTo>
                  <a:pt x="92462" y="289404"/>
                </a:lnTo>
                <a:lnTo>
                  <a:pt x="93482" y="296264"/>
                </a:lnTo>
                <a:lnTo>
                  <a:pt x="94056" y="305481"/>
                </a:lnTo>
                <a:lnTo>
                  <a:pt x="94298" y="317169"/>
                </a:lnTo>
                <a:lnTo>
                  <a:pt x="94298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5"/>
          <p:cNvSpPr/>
          <p:nvPr/>
        </p:nvSpPr>
        <p:spPr>
          <a:xfrm>
            <a:off x="3131830" y="2820383"/>
            <a:ext cx="154296" cy="360015"/>
          </a:xfrm>
          <a:custGeom>
            <a:avLst/>
            <a:gdLst/>
            <a:ahLst/>
            <a:cxnLst/>
            <a:rect l="0" t="0" r="0" b="0"/>
            <a:pathLst>
              <a:path w="154296" h="360015">
                <a:moveTo>
                  <a:pt x="154295" y="8542"/>
                </a:moveTo>
                <a:lnTo>
                  <a:pt x="146914" y="8542"/>
                </a:lnTo>
                <a:lnTo>
                  <a:pt x="144611" y="7589"/>
                </a:lnTo>
                <a:lnTo>
                  <a:pt x="141172" y="6002"/>
                </a:lnTo>
                <a:lnTo>
                  <a:pt x="136973" y="3991"/>
                </a:lnTo>
                <a:lnTo>
                  <a:pt x="132269" y="2650"/>
                </a:lnTo>
                <a:lnTo>
                  <a:pt x="127229" y="1756"/>
                </a:lnTo>
                <a:lnTo>
                  <a:pt x="121963" y="1161"/>
                </a:lnTo>
                <a:lnTo>
                  <a:pt x="117500" y="763"/>
                </a:lnTo>
                <a:lnTo>
                  <a:pt x="113572" y="499"/>
                </a:lnTo>
                <a:lnTo>
                  <a:pt x="110001" y="322"/>
                </a:lnTo>
                <a:lnTo>
                  <a:pt x="100954" y="126"/>
                </a:lnTo>
                <a:lnTo>
                  <a:pt x="79623" y="0"/>
                </a:lnTo>
                <a:lnTo>
                  <a:pt x="74986" y="942"/>
                </a:lnTo>
                <a:lnTo>
                  <a:pt x="70942" y="2523"/>
                </a:lnTo>
                <a:lnTo>
                  <a:pt x="67294" y="4529"/>
                </a:lnTo>
                <a:lnTo>
                  <a:pt x="63909" y="5867"/>
                </a:lnTo>
                <a:lnTo>
                  <a:pt x="60700" y="6758"/>
                </a:lnTo>
                <a:lnTo>
                  <a:pt x="57608" y="7353"/>
                </a:lnTo>
                <a:lnTo>
                  <a:pt x="53642" y="8701"/>
                </a:lnTo>
                <a:lnTo>
                  <a:pt x="49093" y="10553"/>
                </a:lnTo>
                <a:lnTo>
                  <a:pt x="44155" y="12740"/>
                </a:lnTo>
                <a:lnTo>
                  <a:pt x="39911" y="15151"/>
                </a:lnTo>
                <a:lnTo>
                  <a:pt x="36129" y="17710"/>
                </a:lnTo>
                <a:lnTo>
                  <a:pt x="32655" y="20369"/>
                </a:lnTo>
                <a:lnTo>
                  <a:pt x="29386" y="23094"/>
                </a:lnTo>
                <a:lnTo>
                  <a:pt x="26255" y="25863"/>
                </a:lnTo>
                <a:lnTo>
                  <a:pt x="20236" y="31480"/>
                </a:lnTo>
                <a:lnTo>
                  <a:pt x="14385" y="37151"/>
                </a:lnTo>
                <a:lnTo>
                  <a:pt x="12444" y="40950"/>
                </a:lnTo>
                <a:lnTo>
                  <a:pt x="8760" y="55397"/>
                </a:lnTo>
                <a:lnTo>
                  <a:pt x="4523" y="66196"/>
                </a:lnTo>
                <a:lnTo>
                  <a:pt x="2004" y="77346"/>
                </a:lnTo>
                <a:lnTo>
                  <a:pt x="1333" y="82986"/>
                </a:lnTo>
                <a:lnTo>
                  <a:pt x="885" y="88651"/>
                </a:lnTo>
                <a:lnTo>
                  <a:pt x="586" y="94333"/>
                </a:lnTo>
                <a:lnTo>
                  <a:pt x="255" y="105726"/>
                </a:lnTo>
                <a:lnTo>
                  <a:pt x="13" y="145880"/>
                </a:lnTo>
                <a:lnTo>
                  <a:pt x="0" y="158799"/>
                </a:lnTo>
                <a:lnTo>
                  <a:pt x="949" y="165863"/>
                </a:lnTo>
                <a:lnTo>
                  <a:pt x="2534" y="173430"/>
                </a:lnTo>
                <a:lnTo>
                  <a:pt x="4543" y="181332"/>
                </a:lnTo>
                <a:lnTo>
                  <a:pt x="6835" y="189458"/>
                </a:lnTo>
                <a:lnTo>
                  <a:pt x="11922" y="206106"/>
                </a:lnTo>
                <a:lnTo>
                  <a:pt x="28609" y="257179"/>
                </a:lnTo>
                <a:lnTo>
                  <a:pt x="31451" y="264787"/>
                </a:lnTo>
                <a:lnTo>
                  <a:pt x="34299" y="271765"/>
                </a:lnTo>
                <a:lnTo>
                  <a:pt x="37150" y="278321"/>
                </a:lnTo>
                <a:lnTo>
                  <a:pt x="42858" y="290686"/>
                </a:lnTo>
                <a:lnTo>
                  <a:pt x="45714" y="296651"/>
                </a:lnTo>
                <a:lnTo>
                  <a:pt x="47617" y="302532"/>
                </a:lnTo>
                <a:lnTo>
                  <a:pt x="48886" y="308358"/>
                </a:lnTo>
                <a:lnTo>
                  <a:pt x="49733" y="314146"/>
                </a:lnTo>
                <a:lnTo>
                  <a:pt x="53212" y="323118"/>
                </a:lnTo>
                <a:lnTo>
                  <a:pt x="56982" y="330281"/>
                </a:lnTo>
                <a:lnTo>
                  <a:pt x="60056" y="339669"/>
                </a:lnTo>
                <a:lnTo>
                  <a:pt x="64151" y="345574"/>
                </a:lnTo>
                <a:lnTo>
                  <a:pt x="66606" y="351374"/>
                </a:lnTo>
                <a:lnTo>
                  <a:pt x="68570" y="3600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66"/>
          <p:cNvSpPr/>
          <p:nvPr/>
        </p:nvSpPr>
        <p:spPr>
          <a:xfrm>
            <a:off x="3011804" y="3017522"/>
            <a:ext cx="642939" cy="136613"/>
          </a:xfrm>
          <a:custGeom>
            <a:avLst/>
            <a:gdLst/>
            <a:ahLst/>
            <a:cxnLst/>
            <a:rect l="0" t="0" r="0" b="0"/>
            <a:pathLst>
              <a:path w="642939" h="136613">
                <a:moveTo>
                  <a:pt x="0" y="42860"/>
                </a:moveTo>
                <a:lnTo>
                  <a:pt x="20151" y="42860"/>
                </a:lnTo>
                <a:lnTo>
                  <a:pt x="30864" y="40320"/>
                </a:lnTo>
                <a:lnTo>
                  <a:pt x="50420" y="36075"/>
                </a:lnTo>
                <a:lnTo>
                  <a:pt x="63367" y="35082"/>
                </a:lnTo>
                <a:lnTo>
                  <a:pt x="78646" y="34640"/>
                </a:lnTo>
                <a:lnTo>
                  <a:pt x="94962" y="31905"/>
                </a:lnTo>
                <a:lnTo>
                  <a:pt x="111738" y="28466"/>
                </a:lnTo>
                <a:lnTo>
                  <a:pt x="128719" y="26938"/>
                </a:lnTo>
                <a:lnTo>
                  <a:pt x="148331" y="23718"/>
                </a:lnTo>
                <a:lnTo>
                  <a:pt x="158895" y="21526"/>
                </a:lnTo>
                <a:lnTo>
                  <a:pt x="169748" y="20065"/>
                </a:lnTo>
                <a:lnTo>
                  <a:pt x="180793" y="19091"/>
                </a:lnTo>
                <a:lnTo>
                  <a:pt x="191966" y="18441"/>
                </a:lnTo>
                <a:lnTo>
                  <a:pt x="214541" y="17720"/>
                </a:lnTo>
                <a:lnTo>
                  <a:pt x="225895" y="17527"/>
                </a:lnTo>
                <a:lnTo>
                  <a:pt x="237274" y="16447"/>
                </a:lnTo>
                <a:lnTo>
                  <a:pt x="248671" y="14774"/>
                </a:lnTo>
                <a:lnTo>
                  <a:pt x="260078" y="12706"/>
                </a:lnTo>
                <a:lnTo>
                  <a:pt x="270540" y="11327"/>
                </a:lnTo>
                <a:lnTo>
                  <a:pt x="289785" y="9795"/>
                </a:lnTo>
                <a:lnTo>
                  <a:pt x="307864" y="9115"/>
                </a:lnTo>
                <a:lnTo>
                  <a:pt x="334107" y="8732"/>
                </a:lnTo>
                <a:lnTo>
                  <a:pt x="428148" y="8570"/>
                </a:lnTo>
                <a:lnTo>
                  <a:pt x="428413" y="6030"/>
                </a:lnTo>
                <a:lnTo>
                  <a:pt x="428484" y="4019"/>
                </a:lnTo>
                <a:lnTo>
                  <a:pt x="427579" y="2679"/>
                </a:lnTo>
                <a:lnTo>
                  <a:pt x="426023" y="1785"/>
                </a:lnTo>
                <a:lnTo>
                  <a:pt x="421754" y="792"/>
                </a:lnTo>
                <a:lnTo>
                  <a:pt x="402841" y="44"/>
                </a:lnTo>
                <a:lnTo>
                  <a:pt x="370970" y="0"/>
                </a:lnTo>
                <a:lnTo>
                  <a:pt x="366376" y="952"/>
                </a:lnTo>
                <a:lnTo>
                  <a:pt x="358731" y="4549"/>
                </a:lnTo>
                <a:lnTo>
                  <a:pt x="355359" y="6842"/>
                </a:lnTo>
                <a:lnTo>
                  <a:pt x="352159" y="9323"/>
                </a:lnTo>
                <a:lnTo>
                  <a:pt x="349073" y="11930"/>
                </a:lnTo>
                <a:lnTo>
                  <a:pt x="346063" y="14620"/>
                </a:lnTo>
                <a:lnTo>
                  <a:pt x="340178" y="20149"/>
                </a:lnTo>
                <a:lnTo>
                  <a:pt x="337276" y="23909"/>
                </a:lnTo>
                <a:lnTo>
                  <a:pt x="334388" y="28321"/>
                </a:lnTo>
                <a:lnTo>
                  <a:pt x="331511" y="33168"/>
                </a:lnTo>
                <a:lnTo>
                  <a:pt x="329592" y="37351"/>
                </a:lnTo>
                <a:lnTo>
                  <a:pt x="328313" y="41092"/>
                </a:lnTo>
                <a:lnTo>
                  <a:pt x="327461" y="44539"/>
                </a:lnTo>
                <a:lnTo>
                  <a:pt x="326892" y="48742"/>
                </a:lnTo>
                <a:lnTo>
                  <a:pt x="326513" y="53449"/>
                </a:lnTo>
                <a:lnTo>
                  <a:pt x="326261" y="58492"/>
                </a:lnTo>
                <a:lnTo>
                  <a:pt x="325980" y="69175"/>
                </a:lnTo>
                <a:lnTo>
                  <a:pt x="325905" y="74691"/>
                </a:lnTo>
                <a:lnTo>
                  <a:pt x="326808" y="80273"/>
                </a:lnTo>
                <a:lnTo>
                  <a:pt x="328362" y="85900"/>
                </a:lnTo>
                <a:lnTo>
                  <a:pt x="330351" y="91555"/>
                </a:lnTo>
                <a:lnTo>
                  <a:pt x="332629" y="97231"/>
                </a:lnTo>
                <a:lnTo>
                  <a:pt x="335101" y="102920"/>
                </a:lnTo>
                <a:lnTo>
                  <a:pt x="337700" y="108617"/>
                </a:lnTo>
                <a:lnTo>
                  <a:pt x="340386" y="113368"/>
                </a:lnTo>
                <a:lnTo>
                  <a:pt x="343129" y="117488"/>
                </a:lnTo>
                <a:lnTo>
                  <a:pt x="345911" y="121187"/>
                </a:lnTo>
                <a:lnTo>
                  <a:pt x="348717" y="124606"/>
                </a:lnTo>
                <a:lnTo>
                  <a:pt x="351541" y="127837"/>
                </a:lnTo>
                <a:lnTo>
                  <a:pt x="354376" y="130944"/>
                </a:lnTo>
                <a:lnTo>
                  <a:pt x="358171" y="133015"/>
                </a:lnTo>
                <a:lnTo>
                  <a:pt x="367468" y="135317"/>
                </a:lnTo>
                <a:lnTo>
                  <a:pt x="378861" y="136612"/>
                </a:lnTo>
                <a:lnTo>
                  <a:pt x="387775" y="134375"/>
                </a:lnTo>
                <a:lnTo>
                  <a:pt x="397135" y="130206"/>
                </a:lnTo>
                <a:lnTo>
                  <a:pt x="400964" y="127761"/>
                </a:lnTo>
                <a:lnTo>
                  <a:pt x="404470" y="125178"/>
                </a:lnTo>
                <a:lnTo>
                  <a:pt x="408712" y="123456"/>
                </a:lnTo>
                <a:lnTo>
                  <a:pt x="418505" y="121543"/>
                </a:lnTo>
                <a:lnTo>
                  <a:pt x="422831" y="119128"/>
                </a:lnTo>
                <a:lnTo>
                  <a:pt x="426667" y="115613"/>
                </a:lnTo>
                <a:lnTo>
                  <a:pt x="430178" y="111364"/>
                </a:lnTo>
                <a:lnTo>
                  <a:pt x="434423" y="107580"/>
                </a:lnTo>
                <a:lnTo>
                  <a:pt x="439158" y="104104"/>
                </a:lnTo>
                <a:lnTo>
                  <a:pt x="444219" y="100834"/>
                </a:lnTo>
                <a:lnTo>
                  <a:pt x="448546" y="96749"/>
                </a:lnTo>
                <a:lnTo>
                  <a:pt x="452384" y="92122"/>
                </a:lnTo>
                <a:lnTo>
                  <a:pt x="455894" y="87131"/>
                </a:lnTo>
                <a:lnTo>
                  <a:pt x="458235" y="81899"/>
                </a:lnTo>
                <a:lnTo>
                  <a:pt x="459795" y="76506"/>
                </a:lnTo>
                <a:lnTo>
                  <a:pt x="460835" y="71006"/>
                </a:lnTo>
                <a:lnTo>
                  <a:pt x="462481" y="66386"/>
                </a:lnTo>
                <a:lnTo>
                  <a:pt x="464531" y="62354"/>
                </a:lnTo>
                <a:lnTo>
                  <a:pt x="466849" y="58714"/>
                </a:lnTo>
                <a:lnTo>
                  <a:pt x="468396" y="54382"/>
                </a:lnTo>
                <a:lnTo>
                  <a:pt x="469426" y="49589"/>
                </a:lnTo>
                <a:lnTo>
                  <a:pt x="470114" y="44488"/>
                </a:lnTo>
                <a:lnTo>
                  <a:pt x="469619" y="40136"/>
                </a:lnTo>
                <a:lnTo>
                  <a:pt x="468337" y="36281"/>
                </a:lnTo>
                <a:lnTo>
                  <a:pt x="466530" y="32759"/>
                </a:lnTo>
                <a:lnTo>
                  <a:pt x="465326" y="29459"/>
                </a:lnTo>
                <a:lnTo>
                  <a:pt x="464522" y="26306"/>
                </a:lnTo>
                <a:lnTo>
                  <a:pt x="463233" y="18953"/>
                </a:lnTo>
                <a:lnTo>
                  <a:pt x="463057" y="15407"/>
                </a:lnTo>
                <a:lnTo>
                  <a:pt x="462943" y="9921"/>
                </a:lnTo>
                <a:lnTo>
                  <a:pt x="462924" y="13521"/>
                </a:lnTo>
                <a:lnTo>
                  <a:pt x="462916" y="21375"/>
                </a:lnTo>
                <a:lnTo>
                  <a:pt x="463868" y="23774"/>
                </a:lnTo>
                <a:lnTo>
                  <a:pt x="465456" y="26326"/>
                </a:lnTo>
                <a:lnTo>
                  <a:pt x="467466" y="28980"/>
                </a:lnTo>
                <a:lnTo>
                  <a:pt x="469760" y="32654"/>
                </a:lnTo>
                <a:lnTo>
                  <a:pt x="472241" y="37009"/>
                </a:lnTo>
                <a:lnTo>
                  <a:pt x="474847" y="41817"/>
                </a:lnTo>
                <a:lnTo>
                  <a:pt x="476585" y="45975"/>
                </a:lnTo>
                <a:lnTo>
                  <a:pt x="477744" y="49699"/>
                </a:lnTo>
                <a:lnTo>
                  <a:pt x="478516" y="53134"/>
                </a:lnTo>
                <a:lnTo>
                  <a:pt x="479983" y="57330"/>
                </a:lnTo>
                <a:lnTo>
                  <a:pt x="481914" y="62032"/>
                </a:lnTo>
                <a:lnTo>
                  <a:pt x="484154" y="67071"/>
                </a:lnTo>
                <a:lnTo>
                  <a:pt x="489182" y="77750"/>
                </a:lnTo>
                <a:lnTo>
                  <a:pt x="491856" y="83265"/>
                </a:lnTo>
                <a:lnTo>
                  <a:pt x="494592" y="87895"/>
                </a:lnTo>
                <a:lnTo>
                  <a:pt x="497368" y="91933"/>
                </a:lnTo>
                <a:lnTo>
                  <a:pt x="500171" y="95578"/>
                </a:lnTo>
                <a:lnTo>
                  <a:pt x="503945" y="99913"/>
                </a:lnTo>
                <a:lnTo>
                  <a:pt x="508366" y="104708"/>
                </a:lnTo>
                <a:lnTo>
                  <a:pt x="513219" y="109809"/>
                </a:lnTo>
                <a:lnTo>
                  <a:pt x="517406" y="113210"/>
                </a:lnTo>
                <a:lnTo>
                  <a:pt x="527850" y="118950"/>
                </a:lnTo>
                <a:lnTo>
                  <a:pt x="530970" y="121209"/>
                </a:lnTo>
                <a:lnTo>
                  <a:pt x="534003" y="123668"/>
                </a:lnTo>
                <a:lnTo>
                  <a:pt x="537930" y="125307"/>
                </a:lnTo>
                <a:lnTo>
                  <a:pt x="551605" y="127614"/>
                </a:lnTo>
                <a:lnTo>
                  <a:pt x="558848" y="128153"/>
                </a:lnTo>
                <a:lnTo>
                  <a:pt x="562113" y="127345"/>
                </a:lnTo>
                <a:lnTo>
                  <a:pt x="568281" y="123906"/>
                </a:lnTo>
                <a:lnTo>
                  <a:pt x="571259" y="121656"/>
                </a:lnTo>
                <a:lnTo>
                  <a:pt x="574197" y="119203"/>
                </a:lnTo>
                <a:lnTo>
                  <a:pt x="577108" y="116615"/>
                </a:lnTo>
                <a:lnTo>
                  <a:pt x="582883" y="111200"/>
                </a:lnTo>
                <a:lnTo>
                  <a:pt x="585757" y="108423"/>
                </a:lnTo>
                <a:lnTo>
                  <a:pt x="589577" y="103714"/>
                </a:lnTo>
                <a:lnTo>
                  <a:pt x="594029" y="97717"/>
                </a:lnTo>
                <a:lnTo>
                  <a:pt x="598902" y="90861"/>
                </a:lnTo>
                <a:lnTo>
                  <a:pt x="603104" y="84386"/>
                </a:lnTo>
                <a:lnTo>
                  <a:pt x="606856" y="78164"/>
                </a:lnTo>
                <a:lnTo>
                  <a:pt x="610311" y="72111"/>
                </a:lnTo>
                <a:lnTo>
                  <a:pt x="613567" y="65218"/>
                </a:lnTo>
                <a:lnTo>
                  <a:pt x="616690" y="57765"/>
                </a:lnTo>
                <a:lnTo>
                  <a:pt x="619724" y="49939"/>
                </a:lnTo>
                <a:lnTo>
                  <a:pt x="622700" y="42817"/>
                </a:lnTo>
                <a:lnTo>
                  <a:pt x="625636" y="36164"/>
                </a:lnTo>
                <a:lnTo>
                  <a:pt x="628546" y="29823"/>
                </a:lnTo>
                <a:lnTo>
                  <a:pt x="631438" y="24644"/>
                </a:lnTo>
                <a:lnTo>
                  <a:pt x="634319" y="20238"/>
                </a:lnTo>
                <a:lnTo>
                  <a:pt x="642938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67"/>
          <p:cNvSpPr/>
          <p:nvPr/>
        </p:nvSpPr>
        <p:spPr>
          <a:xfrm>
            <a:off x="3620461" y="2880360"/>
            <a:ext cx="120007" cy="257176"/>
          </a:xfrm>
          <a:custGeom>
            <a:avLst/>
            <a:gdLst/>
            <a:ahLst/>
            <a:cxnLst/>
            <a:rect l="0" t="0" r="0" b="0"/>
            <a:pathLst>
              <a:path w="120007" h="257176">
                <a:moveTo>
                  <a:pt x="8564" y="0"/>
                </a:moveTo>
                <a:lnTo>
                  <a:pt x="344" y="0"/>
                </a:lnTo>
                <a:lnTo>
                  <a:pt x="22" y="7380"/>
                </a:lnTo>
                <a:lnTo>
                  <a:pt x="0" y="12770"/>
                </a:lnTo>
                <a:lnTo>
                  <a:pt x="2536" y="20280"/>
                </a:lnTo>
                <a:lnTo>
                  <a:pt x="4545" y="24950"/>
                </a:lnTo>
                <a:lnTo>
                  <a:pt x="5884" y="29968"/>
                </a:lnTo>
                <a:lnTo>
                  <a:pt x="6777" y="35219"/>
                </a:lnTo>
                <a:lnTo>
                  <a:pt x="7372" y="40624"/>
                </a:lnTo>
                <a:lnTo>
                  <a:pt x="9675" y="46132"/>
                </a:lnTo>
                <a:lnTo>
                  <a:pt x="13114" y="51710"/>
                </a:lnTo>
                <a:lnTo>
                  <a:pt x="17312" y="57333"/>
                </a:lnTo>
                <a:lnTo>
                  <a:pt x="21064" y="62987"/>
                </a:lnTo>
                <a:lnTo>
                  <a:pt x="24517" y="68661"/>
                </a:lnTo>
                <a:lnTo>
                  <a:pt x="27772" y="74349"/>
                </a:lnTo>
                <a:lnTo>
                  <a:pt x="30894" y="80998"/>
                </a:lnTo>
                <a:lnTo>
                  <a:pt x="33928" y="88289"/>
                </a:lnTo>
                <a:lnTo>
                  <a:pt x="36903" y="96007"/>
                </a:lnTo>
                <a:lnTo>
                  <a:pt x="42749" y="112202"/>
                </a:lnTo>
                <a:lnTo>
                  <a:pt x="54263" y="145882"/>
                </a:lnTo>
                <a:lnTo>
                  <a:pt x="57127" y="153452"/>
                </a:lnTo>
                <a:lnTo>
                  <a:pt x="59989" y="160404"/>
                </a:lnTo>
                <a:lnTo>
                  <a:pt x="62850" y="166943"/>
                </a:lnTo>
                <a:lnTo>
                  <a:pt x="65710" y="174160"/>
                </a:lnTo>
                <a:lnTo>
                  <a:pt x="71427" y="189799"/>
                </a:lnTo>
                <a:lnTo>
                  <a:pt x="74285" y="196065"/>
                </a:lnTo>
                <a:lnTo>
                  <a:pt x="77143" y="201195"/>
                </a:lnTo>
                <a:lnTo>
                  <a:pt x="80000" y="205567"/>
                </a:lnTo>
                <a:lnTo>
                  <a:pt x="82858" y="210387"/>
                </a:lnTo>
                <a:lnTo>
                  <a:pt x="85716" y="215506"/>
                </a:lnTo>
                <a:lnTo>
                  <a:pt x="91431" y="226272"/>
                </a:lnTo>
                <a:lnTo>
                  <a:pt x="97146" y="237408"/>
                </a:lnTo>
                <a:lnTo>
                  <a:pt x="100004" y="242092"/>
                </a:lnTo>
                <a:lnTo>
                  <a:pt x="102861" y="246167"/>
                </a:lnTo>
                <a:lnTo>
                  <a:pt x="105718" y="249836"/>
                </a:lnTo>
                <a:lnTo>
                  <a:pt x="108576" y="252282"/>
                </a:lnTo>
                <a:lnTo>
                  <a:pt x="111434" y="253913"/>
                </a:lnTo>
                <a:lnTo>
                  <a:pt x="120006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68"/>
          <p:cNvSpPr/>
          <p:nvPr/>
        </p:nvSpPr>
        <p:spPr>
          <a:xfrm>
            <a:off x="3843340" y="2923619"/>
            <a:ext cx="454340" cy="213912"/>
          </a:xfrm>
          <a:custGeom>
            <a:avLst/>
            <a:gdLst/>
            <a:ahLst/>
            <a:cxnLst/>
            <a:rect l="0" t="0" r="0" b="0"/>
            <a:pathLst>
              <a:path w="454340" h="213912">
                <a:moveTo>
                  <a:pt x="25714" y="16748"/>
                </a:moveTo>
                <a:lnTo>
                  <a:pt x="17247" y="16748"/>
                </a:lnTo>
                <a:lnTo>
                  <a:pt x="17173" y="21299"/>
                </a:lnTo>
                <a:lnTo>
                  <a:pt x="16210" y="22640"/>
                </a:lnTo>
                <a:lnTo>
                  <a:pt x="14616" y="23533"/>
                </a:lnTo>
                <a:lnTo>
                  <a:pt x="12600" y="24129"/>
                </a:lnTo>
                <a:lnTo>
                  <a:pt x="10304" y="26431"/>
                </a:lnTo>
                <a:lnTo>
                  <a:pt x="7821" y="29871"/>
                </a:lnTo>
                <a:lnTo>
                  <a:pt x="5213" y="34069"/>
                </a:lnTo>
                <a:lnTo>
                  <a:pt x="3474" y="37820"/>
                </a:lnTo>
                <a:lnTo>
                  <a:pt x="2315" y="41274"/>
                </a:lnTo>
                <a:lnTo>
                  <a:pt x="1027" y="47651"/>
                </a:lnTo>
                <a:lnTo>
                  <a:pt x="455" y="53660"/>
                </a:lnTo>
                <a:lnTo>
                  <a:pt x="302" y="57549"/>
                </a:lnTo>
                <a:lnTo>
                  <a:pt x="87" y="71170"/>
                </a:lnTo>
                <a:lnTo>
                  <a:pt x="0" y="92101"/>
                </a:lnTo>
                <a:lnTo>
                  <a:pt x="5078" y="95641"/>
                </a:lnTo>
                <a:lnTo>
                  <a:pt x="12733" y="99436"/>
                </a:lnTo>
                <a:lnTo>
                  <a:pt x="22397" y="102526"/>
                </a:lnTo>
                <a:lnTo>
                  <a:pt x="28368" y="106624"/>
                </a:lnTo>
                <a:lnTo>
                  <a:pt x="32246" y="108098"/>
                </a:lnTo>
                <a:lnTo>
                  <a:pt x="41635" y="109736"/>
                </a:lnTo>
                <a:lnTo>
                  <a:pt x="52158" y="113003"/>
                </a:lnTo>
                <a:lnTo>
                  <a:pt x="63185" y="116678"/>
                </a:lnTo>
                <a:lnTo>
                  <a:pt x="74435" y="118311"/>
                </a:lnTo>
                <a:lnTo>
                  <a:pt x="83245" y="121577"/>
                </a:lnTo>
                <a:lnTo>
                  <a:pt x="91289" y="126204"/>
                </a:lnTo>
                <a:lnTo>
                  <a:pt x="101214" y="131435"/>
                </a:lnTo>
                <a:lnTo>
                  <a:pt x="109435" y="136935"/>
                </a:lnTo>
                <a:lnTo>
                  <a:pt x="116264" y="142555"/>
                </a:lnTo>
                <a:lnTo>
                  <a:pt x="122474" y="148227"/>
                </a:lnTo>
                <a:lnTo>
                  <a:pt x="124511" y="152026"/>
                </a:lnTo>
                <a:lnTo>
                  <a:pt x="125868" y="156463"/>
                </a:lnTo>
                <a:lnTo>
                  <a:pt x="126774" y="161327"/>
                </a:lnTo>
                <a:lnTo>
                  <a:pt x="127377" y="165521"/>
                </a:lnTo>
                <a:lnTo>
                  <a:pt x="127780" y="169270"/>
                </a:lnTo>
                <a:lnTo>
                  <a:pt x="128048" y="172722"/>
                </a:lnTo>
                <a:lnTo>
                  <a:pt x="128347" y="179097"/>
                </a:lnTo>
                <a:lnTo>
                  <a:pt x="128425" y="182131"/>
                </a:lnTo>
                <a:lnTo>
                  <a:pt x="127526" y="186058"/>
                </a:lnTo>
                <a:lnTo>
                  <a:pt x="125974" y="190582"/>
                </a:lnTo>
                <a:lnTo>
                  <a:pt x="123987" y="195502"/>
                </a:lnTo>
                <a:lnTo>
                  <a:pt x="120757" y="199735"/>
                </a:lnTo>
                <a:lnTo>
                  <a:pt x="116698" y="203509"/>
                </a:lnTo>
                <a:lnTo>
                  <a:pt x="108062" y="209290"/>
                </a:lnTo>
                <a:lnTo>
                  <a:pt x="101049" y="211860"/>
                </a:lnTo>
                <a:lnTo>
                  <a:pt x="88785" y="213510"/>
                </a:lnTo>
                <a:lnTo>
                  <a:pt x="77190" y="213836"/>
                </a:lnTo>
                <a:lnTo>
                  <a:pt x="57149" y="213911"/>
                </a:lnTo>
                <a:lnTo>
                  <a:pt x="55244" y="212960"/>
                </a:lnTo>
                <a:lnTo>
                  <a:pt x="53973" y="211373"/>
                </a:lnTo>
                <a:lnTo>
                  <a:pt x="53126" y="209363"/>
                </a:lnTo>
                <a:lnTo>
                  <a:pt x="52185" y="204590"/>
                </a:lnTo>
                <a:lnTo>
                  <a:pt x="51934" y="201984"/>
                </a:lnTo>
                <a:lnTo>
                  <a:pt x="52719" y="200246"/>
                </a:lnTo>
                <a:lnTo>
                  <a:pt x="54195" y="199087"/>
                </a:lnTo>
                <a:lnTo>
                  <a:pt x="56132" y="198315"/>
                </a:lnTo>
                <a:lnTo>
                  <a:pt x="57422" y="196848"/>
                </a:lnTo>
                <a:lnTo>
                  <a:pt x="58283" y="194917"/>
                </a:lnTo>
                <a:lnTo>
                  <a:pt x="58857" y="192677"/>
                </a:lnTo>
                <a:lnTo>
                  <a:pt x="62035" y="187649"/>
                </a:lnTo>
                <a:lnTo>
                  <a:pt x="64215" y="184974"/>
                </a:lnTo>
                <a:lnTo>
                  <a:pt x="71718" y="179463"/>
                </a:lnTo>
                <a:lnTo>
                  <a:pt x="80451" y="173838"/>
                </a:lnTo>
                <a:lnTo>
                  <a:pt x="87507" y="168163"/>
                </a:lnTo>
                <a:lnTo>
                  <a:pt x="92627" y="164364"/>
                </a:lnTo>
                <a:lnTo>
                  <a:pt x="105936" y="155063"/>
                </a:lnTo>
                <a:lnTo>
                  <a:pt x="112533" y="150868"/>
                </a:lnTo>
                <a:lnTo>
                  <a:pt x="118836" y="147119"/>
                </a:lnTo>
                <a:lnTo>
                  <a:pt x="124943" y="143667"/>
                </a:lnTo>
                <a:lnTo>
                  <a:pt x="136808" y="137292"/>
                </a:lnTo>
                <a:lnTo>
                  <a:pt x="149385" y="131283"/>
                </a:lnTo>
                <a:lnTo>
                  <a:pt x="156739" y="128347"/>
                </a:lnTo>
                <a:lnTo>
                  <a:pt x="164499" y="125437"/>
                </a:lnTo>
                <a:lnTo>
                  <a:pt x="171577" y="121593"/>
                </a:lnTo>
                <a:lnTo>
                  <a:pt x="178201" y="117124"/>
                </a:lnTo>
                <a:lnTo>
                  <a:pt x="184522" y="112241"/>
                </a:lnTo>
                <a:lnTo>
                  <a:pt x="190642" y="108032"/>
                </a:lnTo>
                <a:lnTo>
                  <a:pt x="196626" y="104274"/>
                </a:lnTo>
                <a:lnTo>
                  <a:pt x="202521" y="100816"/>
                </a:lnTo>
                <a:lnTo>
                  <a:pt x="208355" y="96606"/>
                </a:lnTo>
                <a:lnTo>
                  <a:pt x="214150" y="91894"/>
                </a:lnTo>
                <a:lnTo>
                  <a:pt x="224716" y="82532"/>
                </a:lnTo>
                <a:lnTo>
                  <a:pt x="232587" y="75195"/>
                </a:lnTo>
                <a:lnTo>
                  <a:pt x="241801" y="68760"/>
                </a:lnTo>
                <a:lnTo>
                  <a:pt x="246924" y="65710"/>
                </a:lnTo>
                <a:lnTo>
                  <a:pt x="251293" y="61772"/>
                </a:lnTo>
                <a:lnTo>
                  <a:pt x="255157" y="57241"/>
                </a:lnTo>
                <a:lnTo>
                  <a:pt x="258687" y="52316"/>
                </a:lnTo>
                <a:lnTo>
                  <a:pt x="261039" y="48080"/>
                </a:lnTo>
                <a:lnTo>
                  <a:pt x="262608" y="44304"/>
                </a:lnTo>
                <a:lnTo>
                  <a:pt x="263653" y="40833"/>
                </a:lnTo>
                <a:lnTo>
                  <a:pt x="267355" y="34438"/>
                </a:lnTo>
                <a:lnTo>
                  <a:pt x="269676" y="31399"/>
                </a:lnTo>
                <a:lnTo>
                  <a:pt x="272254" y="25482"/>
                </a:lnTo>
                <a:lnTo>
                  <a:pt x="273400" y="19677"/>
                </a:lnTo>
                <a:lnTo>
                  <a:pt x="273909" y="13922"/>
                </a:lnTo>
                <a:lnTo>
                  <a:pt x="273093" y="12007"/>
                </a:lnTo>
                <a:lnTo>
                  <a:pt x="271596" y="10730"/>
                </a:lnTo>
                <a:lnTo>
                  <a:pt x="269645" y="9878"/>
                </a:lnTo>
                <a:lnTo>
                  <a:pt x="262349" y="4129"/>
                </a:lnTo>
                <a:lnTo>
                  <a:pt x="258706" y="944"/>
                </a:lnTo>
                <a:lnTo>
                  <a:pt x="248524" y="0"/>
                </a:lnTo>
                <a:lnTo>
                  <a:pt x="244740" y="821"/>
                </a:lnTo>
                <a:lnTo>
                  <a:pt x="233392" y="7019"/>
                </a:lnTo>
                <a:lnTo>
                  <a:pt x="227477" y="12384"/>
                </a:lnTo>
                <a:lnTo>
                  <a:pt x="225946" y="15744"/>
                </a:lnTo>
                <a:lnTo>
                  <a:pt x="224925" y="19888"/>
                </a:lnTo>
                <a:lnTo>
                  <a:pt x="224244" y="24557"/>
                </a:lnTo>
                <a:lnTo>
                  <a:pt x="222838" y="28621"/>
                </a:lnTo>
                <a:lnTo>
                  <a:pt x="220947" y="32284"/>
                </a:lnTo>
                <a:lnTo>
                  <a:pt x="218735" y="35678"/>
                </a:lnTo>
                <a:lnTo>
                  <a:pt x="218212" y="40798"/>
                </a:lnTo>
                <a:lnTo>
                  <a:pt x="218817" y="47069"/>
                </a:lnTo>
                <a:lnTo>
                  <a:pt x="220172" y="54107"/>
                </a:lnTo>
                <a:lnTo>
                  <a:pt x="221075" y="60704"/>
                </a:lnTo>
                <a:lnTo>
                  <a:pt x="221678" y="67007"/>
                </a:lnTo>
                <a:lnTo>
                  <a:pt x="222079" y="73114"/>
                </a:lnTo>
                <a:lnTo>
                  <a:pt x="222347" y="79090"/>
                </a:lnTo>
                <a:lnTo>
                  <a:pt x="222644" y="90811"/>
                </a:lnTo>
                <a:lnTo>
                  <a:pt x="223676" y="96603"/>
                </a:lnTo>
                <a:lnTo>
                  <a:pt x="225317" y="102370"/>
                </a:lnTo>
                <a:lnTo>
                  <a:pt x="227362" y="108119"/>
                </a:lnTo>
                <a:lnTo>
                  <a:pt x="229679" y="113857"/>
                </a:lnTo>
                <a:lnTo>
                  <a:pt x="232176" y="119587"/>
                </a:lnTo>
                <a:lnTo>
                  <a:pt x="237490" y="131035"/>
                </a:lnTo>
                <a:lnTo>
                  <a:pt x="243027" y="142472"/>
                </a:lnTo>
                <a:lnTo>
                  <a:pt x="245837" y="147236"/>
                </a:lnTo>
                <a:lnTo>
                  <a:pt x="248663" y="151365"/>
                </a:lnTo>
                <a:lnTo>
                  <a:pt x="251499" y="155070"/>
                </a:lnTo>
                <a:lnTo>
                  <a:pt x="259730" y="161727"/>
                </a:lnTo>
                <a:lnTo>
                  <a:pt x="268787" y="166908"/>
                </a:lnTo>
                <a:lnTo>
                  <a:pt x="275987" y="169211"/>
                </a:lnTo>
                <a:lnTo>
                  <a:pt x="289946" y="170507"/>
                </a:lnTo>
                <a:lnTo>
                  <a:pt x="300631" y="170811"/>
                </a:lnTo>
                <a:lnTo>
                  <a:pt x="306147" y="170891"/>
                </a:lnTo>
                <a:lnTo>
                  <a:pt x="317356" y="168441"/>
                </a:lnTo>
                <a:lnTo>
                  <a:pt x="327736" y="164177"/>
                </a:lnTo>
                <a:lnTo>
                  <a:pt x="335524" y="159107"/>
                </a:lnTo>
                <a:lnTo>
                  <a:pt x="339886" y="155469"/>
                </a:lnTo>
                <a:lnTo>
                  <a:pt x="344700" y="151139"/>
                </a:lnTo>
                <a:lnTo>
                  <a:pt x="349814" y="146347"/>
                </a:lnTo>
                <a:lnTo>
                  <a:pt x="355128" y="142200"/>
                </a:lnTo>
                <a:lnTo>
                  <a:pt x="360576" y="138483"/>
                </a:lnTo>
                <a:lnTo>
                  <a:pt x="371709" y="131812"/>
                </a:lnTo>
                <a:lnTo>
                  <a:pt x="383008" y="125673"/>
                </a:lnTo>
                <a:lnTo>
                  <a:pt x="405783" y="113970"/>
                </a:lnTo>
                <a:lnTo>
                  <a:pt x="417201" y="108218"/>
                </a:lnTo>
                <a:lnTo>
                  <a:pt x="426086" y="102486"/>
                </a:lnTo>
                <a:lnTo>
                  <a:pt x="429789" y="99624"/>
                </a:lnTo>
                <a:lnTo>
                  <a:pt x="434162" y="97716"/>
                </a:lnTo>
                <a:lnTo>
                  <a:pt x="447515" y="95031"/>
                </a:lnTo>
                <a:lnTo>
                  <a:pt x="454339" y="939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69"/>
          <p:cNvSpPr/>
          <p:nvPr/>
        </p:nvSpPr>
        <p:spPr>
          <a:xfrm>
            <a:off x="5326379" y="5777865"/>
            <a:ext cx="51437" cy="539518"/>
          </a:xfrm>
          <a:custGeom>
            <a:avLst/>
            <a:gdLst/>
            <a:ahLst/>
            <a:cxnLst/>
            <a:rect l="0" t="0" r="0" b="0"/>
            <a:pathLst>
              <a:path w="51437" h="539518">
                <a:moveTo>
                  <a:pt x="8573" y="0"/>
                </a:moveTo>
                <a:lnTo>
                  <a:pt x="354" y="0"/>
                </a:lnTo>
                <a:lnTo>
                  <a:pt x="21" y="14622"/>
                </a:lnTo>
                <a:lnTo>
                  <a:pt x="0" y="162674"/>
                </a:lnTo>
                <a:lnTo>
                  <a:pt x="953" y="172267"/>
                </a:lnTo>
                <a:lnTo>
                  <a:pt x="2541" y="182472"/>
                </a:lnTo>
                <a:lnTo>
                  <a:pt x="4551" y="193086"/>
                </a:lnTo>
                <a:lnTo>
                  <a:pt x="5892" y="203971"/>
                </a:lnTo>
                <a:lnTo>
                  <a:pt x="6786" y="215038"/>
                </a:lnTo>
                <a:lnTo>
                  <a:pt x="7382" y="226226"/>
                </a:lnTo>
                <a:lnTo>
                  <a:pt x="8043" y="251358"/>
                </a:lnTo>
                <a:lnTo>
                  <a:pt x="8220" y="264726"/>
                </a:lnTo>
                <a:lnTo>
                  <a:pt x="9290" y="277449"/>
                </a:lnTo>
                <a:lnTo>
                  <a:pt x="10956" y="289741"/>
                </a:lnTo>
                <a:lnTo>
                  <a:pt x="13019" y="301746"/>
                </a:lnTo>
                <a:lnTo>
                  <a:pt x="14395" y="313559"/>
                </a:lnTo>
                <a:lnTo>
                  <a:pt x="15312" y="325244"/>
                </a:lnTo>
                <a:lnTo>
                  <a:pt x="15923" y="336844"/>
                </a:lnTo>
                <a:lnTo>
                  <a:pt x="17283" y="348388"/>
                </a:lnTo>
                <a:lnTo>
                  <a:pt x="19142" y="359894"/>
                </a:lnTo>
                <a:lnTo>
                  <a:pt x="21334" y="371374"/>
                </a:lnTo>
                <a:lnTo>
                  <a:pt x="22795" y="382837"/>
                </a:lnTo>
                <a:lnTo>
                  <a:pt x="23770" y="394290"/>
                </a:lnTo>
                <a:lnTo>
                  <a:pt x="24419" y="405735"/>
                </a:lnTo>
                <a:lnTo>
                  <a:pt x="25805" y="417175"/>
                </a:lnTo>
                <a:lnTo>
                  <a:pt x="27681" y="428611"/>
                </a:lnTo>
                <a:lnTo>
                  <a:pt x="29884" y="440046"/>
                </a:lnTo>
                <a:lnTo>
                  <a:pt x="31353" y="450526"/>
                </a:lnTo>
                <a:lnTo>
                  <a:pt x="32332" y="460371"/>
                </a:lnTo>
                <a:lnTo>
                  <a:pt x="32985" y="469792"/>
                </a:lnTo>
                <a:lnTo>
                  <a:pt x="34373" y="477977"/>
                </a:lnTo>
                <a:lnTo>
                  <a:pt x="36251" y="485338"/>
                </a:lnTo>
                <a:lnTo>
                  <a:pt x="38455" y="492151"/>
                </a:lnTo>
                <a:lnTo>
                  <a:pt x="39924" y="498598"/>
                </a:lnTo>
                <a:lnTo>
                  <a:pt x="40904" y="504801"/>
                </a:lnTo>
                <a:lnTo>
                  <a:pt x="42283" y="520093"/>
                </a:lnTo>
                <a:lnTo>
                  <a:pt x="42749" y="533794"/>
                </a:lnTo>
                <a:lnTo>
                  <a:pt x="43739" y="535884"/>
                </a:lnTo>
                <a:lnTo>
                  <a:pt x="45352" y="537279"/>
                </a:lnTo>
                <a:lnTo>
                  <a:pt x="50234" y="539517"/>
                </a:lnTo>
                <a:lnTo>
                  <a:pt x="50635" y="538747"/>
                </a:lnTo>
                <a:lnTo>
                  <a:pt x="51330" y="532638"/>
                </a:lnTo>
                <a:lnTo>
                  <a:pt x="51436" y="5229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70"/>
          <p:cNvSpPr/>
          <p:nvPr/>
        </p:nvSpPr>
        <p:spPr>
          <a:xfrm>
            <a:off x="5551011" y="5572125"/>
            <a:ext cx="83980" cy="770829"/>
          </a:xfrm>
          <a:custGeom>
            <a:avLst/>
            <a:gdLst/>
            <a:ahLst/>
            <a:cxnLst/>
            <a:rect l="0" t="0" r="0" b="0"/>
            <a:pathLst>
              <a:path w="83980" h="770829">
                <a:moveTo>
                  <a:pt x="6826" y="0"/>
                </a:moveTo>
                <a:lnTo>
                  <a:pt x="6826" y="56473"/>
                </a:lnTo>
                <a:lnTo>
                  <a:pt x="4286" y="70819"/>
                </a:lnTo>
                <a:lnTo>
                  <a:pt x="2276" y="78645"/>
                </a:lnTo>
                <a:lnTo>
                  <a:pt x="41" y="97501"/>
                </a:lnTo>
                <a:lnTo>
                  <a:pt x="0" y="118581"/>
                </a:lnTo>
                <a:lnTo>
                  <a:pt x="1323" y="129536"/>
                </a:lnTo>
                <a:lnTo>
                  <a:pt x="3158" y="140650"/>
                </a:lnTo>
                <a:lnTo>
                  <a:pt x="5195" y="163159"/>
                </a:lnTo>
                <a:lnTo>
                  <a:pt x="6101" y="185862"/>
                </a:lnTo>
                <a:lnTo>
                  <a:pt x="6611" y="221017"/>
                </a:lnTo>
                <a:lnTo>
                  <a:pt x="6731" y="247454"/>
                </a:lnTo>
                <a:lnTo>
                  <a:pt x="7715" y="261172"/>
                </a:lnTo>
                <a:lnTo>
                  <a:pt x="9324" y="275079"/>
                </a:lnTo>
                <a:lnTo>
                  <a:pt x="11349" y="289114"/>
                </a:lnTo>
                <a:lnTo>
                  <a:pt x="12699" y="303233"/>
                </a:lnTo>
                <a:lnTo>
                  <a:pt x="13598" y="317408"/>
                </a:lnTo>
                <a:lnTo>
                  <a:pt x="14598" y="345857"/>
                </a:lnTo>
                <a:lnTo>
                  <a:pt x="15043" y="374377"/>
                </a:lnTo>
                <a:lnTo>
                  <a:pt x="16114" y="389602"/>
                </a:lnTo>
                <a:lnTo>
                  <a:pt x="17781" y="405467"/>
                </a:lnTo>
                <a:lnTo>
                  <a:pt x="19844" y="421759"/>
                </a:lnTo>
                <a:lnTo>
                  <a:pt x="21220" y="437382"/>
                </a:lnTo>
                <a:lnTo>
                  <a:pt x="22137" y="452561"/>
                </a:lnTo>
                <a:lnTo>
                  <a:pt x="22748" y="467442"/>
                </a:lnTo>
                <a:lnTo>
                  <a:pt x="24108" y="482125"/>
                </a:lnTo>
                <a:lnTo>
                  <a:pt x="25967" y="496677"/>
                </a:lnTo>
                <a:lnTo>
                  <a:pt x="28160" y="511140"/>
                </a:lnTo>
                <a:lnTo>
                  <a:pt x="29621" y="525545"/>
                </a:lnTo>
                <a:lnTo>
                  <a:pt x="30595" y="539911"/>
                </a:lnTo>
                <a:lnTo>
                  <a:pt x="31245" y="554251"/>
                </a:lnTo>
                <a:lnTo>
                  <a:pt x="32630" y="568573"/>
                </a:lnTo>
                <a:lnTo>
                  <a:pt x="34506" y="582884"/>
                </a:lnTo>
                <a:lnTo>
                  <a:pt x="36709" y="597186"/>
                </a:lnTo>
                <a:lnTo>
                  <a:pt x="41698" y="625778"/>
                </a:lnTo>
                <a:lnTo>
                  <a:pt x="44361" y="640071"/>
                </a:lnTo>
                <a:lnTo>
                  <a:pt x="46137" y="652456"/>
                </a:lnTo>
                <a:lnTo>
                  <a:pt x="48110" y="673838"/>
                </a:lnTo>
                <a:lnTo>
                  <a:pt x="49589" y="683540"/>
                </a:lnTo>
                <a:lnTo>
                  <a:pt x="51527" y="692866"/>
                </a:lnTo>
                <a:lnTo>
                  <a:pt x="53772" y="701940"/>
                </a:lnTo>
                <a:lnTo>
                  <a:pt x="56220" y="710847"/>
                </a:lnTo>
                <a:lnTo>
                  <a:pt x="61482" y="728364"/>
                </a:lnTo>
                <a:lnTo>
                  <a:pt x="63266" y="736084"/>
                </a:lnTo>
                <a:lnTo>
                  <a:pt x="65777" y="755097"/>
                </a:lnTo>
                <a:lnTo>
                  <a:pt x="66792" y="770828"/>
                </a:lnTo>
                <a:lnTo>
                  <a:pt x="69356" y="768675"/>
                </a:lnTo>
                <a:lnTo>
                  <a:pt x="73670" y="764543"/>
                </a:lnTo>
                <a:lnTo>
                  <a:pt x="83979" y="7543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71"/>
          <p:cNvSpPr/>
          <p:nvPr/>
        </p:nvSpPr>
        <p:spPr>
          <a:xfrm>
            <a:off x="5816205" y="5340667"/>
            <a:ext cx="135968" cy="1143481"/>
          </a:xfrm>
          <a:custGeom>
            <a:avLst/>
            <a:gdLst/>
            <a:ahLst/>
            <a:cxnLst/>
            <a:rect l="0" t="0" r="0" b="0"/>
            <a:pathLst>
              <a:path w="135968" h="1143481">
                <a:moveTo>
                  <a:pt x="15952" y="0"/>
                </a:moveTo>
                <a:lnTo>
                  <a:pt x="15952" y="24702"/>
                </a:lnTo>
                <a:lnTo>
                  <a:pt x="13412" y="37649"/>
                </a:lnTo>
                <a:lnTo>
                  <a:pt x="10061" y="52928"/>
                </a:lnTo>
                <a:lnTo>
                  <a:pt x="8174" y="79500"/>
                </a:lnTo>
                <a:lnTo>
                  <a:pt x="7615" y="115737"/>
                </a:lnTo>
                <a:lnTo>
                  <a:pt x="7389" y="225025"/>
                </a:lnTo>
                <a:lnTo>
                  <a:pt x="4844" y="255586"/>
                </a:lnTo>
                <a:lnTo>
                  <a:pt x="1490" y="286949"/>
                </a:lnTo>
                <a:lnTo>
                  <a:pt x="596" y="304647"/>
                </a:lnTo>
                <a:lnTo>
                  <a:pt x="0" y="323113"/>
                </a:lnTo>
                <a:lnTo>
                  <a:pt x="555" y="341138"/>
                </a:lnTo>
                <a:lnTo>
                  <a:pt x="4934" y="394766"/>
                </a:lnTo>
                <a:lnTo>
                  <a:pt x="5749" y="413672"/>
                </a:lnTo>
                <a:lnTo>
                  <a:pt x="6293" y="432944"/>
                </a:lnTo>
                <a:lnTo>
                  <a:pt x="7608" y="453412"/>
                </a:lnTo>
                <a:lnTo>
                  <a:pt x="11608" y="496474"/>
                </a:lnTo>
                <a:lnTo>
                  <a:pt x="16562" y="538473"/>
                </a:lnTo>
                <a:lnTo>
                  <a:pt x="35990" y="691924"/>
                </a:lnTo>
                <a:lnTo>
                  <a:pt x="37883" y="713695"/>
                </a:lnTo>
                <a:lnTo>
                  <a:pt x="39146" y="734877"/>
                </a:lnTo>
                <a:lnTo>
                  <a:pt x="39987" y="755665"/>
                </a:lnTo>
                <a:lnTo>
                  <a:pt x="42453" y="776192"/>
                </a:lnTo>
                <a:lnTo>
                  <a:pt x="46002" y="796544"/>
                </a:lnTo>
                <a:lnTo>
                  <a:pt x="50273" y="816779"/>
                </a:lnTo>
                <a:lnTo>
                  <a:pt x="54073" y="836937"/>
                </a:lnTo>
                <a:lnTo>
                  <a:pt x="69996" y="932669"/>
                </a:lnTo>
                <a:lnTo>
                  <a:pt x="73889" y="949439"/>
                </a:lnTo>
                <a:lnTo>
                  <a:pt x="78389" y="965382"/>
                </a:lnTo>
                <a:lnTo>
                  <a:pt x="83294" y="980773"/>
                </a:lnTo>
                <a:lnTo>
                  <a:pt x="87517" y="995796"/>
                </a:lnTo>
                <a:lnTo>
                  <a:pt x="91285" y="1010574"/>
                </a:lnTo>
                <a:lnTo>
                  <a:pt x="104175" y="1063961"/>
                </a:lnTo>
                <a:lnTo>
                  <a:pt x="107153" y="1075067"/>
                </a:lnTo>
                <a:lnTo>
                  <a:pt x="113000" y="1095028"/>
                </a:lnTo>
                <a:lnTo>
                  <a:pt x="117097" y="1117779"/>
                </a:lnTo>
                <a:lnTo>
                  <a:pt x="120596" y="1127981"/>
                </a:lnTo>
                <a:lnTo>
                  <a:pt x="124373" y="1135690"/>
                </a:lnTo>
                <a:lnTo>
                  <a:pt x="126499" y="1143480"/>
                </a:lnTo>
                <a:lnTo>
                  <a:pt x="126798" y="1143320"/>
                </a:lnTo>
                <a:lnTo>
                  <a:pt x="126997" y="1142261"/>
                </a:lnTo>
                <a:lnTo>
                  <a:pt x="129758" y="1138544"/>
                </a:lnTo>
                <a:lnTo>
                  <a:pt x="135967" y="1131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72"/>
          <p:cNvSpPr/>
          <p:nvPr/>
        </p:nvSpPr>
        <p:spPr>
          <a:xfrm>
            <a:off x="6106479" y="4912042"/>
            <a:ext cx="111442" cy="1550920"/>
          </a:xfrm>
          <a:custGeom>
            <a:avLst/>
            <a:gdLst/>
            <a:ahLst/>
            <a:cxnLst/>
            <a:rect l="0" t="0" r="0" b="0"/>
            <a:pathLst>
              <a:path w="111442" h="1550920">
                <a:moveTo>
                  <a:pt x="17143" y="0"/>
                </a:moveTo>
                <a:lnTo>
                  <a:pt x="16191" y="37600"/>
                </a:lnTo>
                <a:lnTo>
                  <a:pt x="14603" y="46974"/>
                </a:lnTo>
                <a:lnTo>
                  <a:pt x="11251" y="67550"/>
                </a:lnTo>
                <a:lnTo>
                  <a:pt x="9100" y="114343"/>
                </a:lnTo>
                <a:lnTo>
                  <a:pt x="8675" y="169166"/>
                </a:lnTo>
                <a:lnTo>
                  <a:pt x="6077" y="199962"/>
                </a:lnTo>
                <a:lnTo>
                  <a:pt x="2700" y="233652"/>
                </a:lnTo>
                <a:lnTo>
                  <a:pt x="1199" y="270850"/>
                </a:lnTo>
                <a:lnTo>
                  <a:pt x="354" y="329278"/>
                </a:lnTo>
                <a:lnTo>
                  <a:pt x="0" y="593350"/>
                </a:lnTo>
                <a:lnTo>
                  <a:pt x="952" y="618451"/>
                </a:lnTo>
                <a:lnTo>
                  <a:pt x="2539" y="643759"/>
                </a:lnTo>
                <a:lnTo>
                  <a:pt x="4549" y="669202"/>
                </a:lnTo>
                <a:lnTo>
                  <a:pt x="5890" y="695690"/>
                </a:lnTo>
                <a:lnTo>
                  <a:pt x="7379" y="750520"/>
                </a:lnTo>
                <a:lnTo>
                  <a:pt x="8729" y="778477"/>
                </a:lnTo>
                <a:lnTo>
                  <a:pt x="14226" y="862379"/>
                </a:lnTo>
                <a:lnTo>
                  <a:pt x="15847" y="915727"/>
                </a:lnTo>
                <a:lnTo>
                  <a:pt x="17232" y="942907"/>
                </a:lnTo>
                <a:lnTo>
                  <a:pt x="21310" y="998508"/>
                </a:lnTo>
                <a:lnTo>
                  <a:pt x="28961" y="1078809"/>
                </a:lnTo>
                <a:lnTo>
                  <a:pt x="32642" y="1104016"/>
                </a:lnTo>
                <a:lnTo>
                  <a:pt x="37001" y="1128441"/>
                </a:lnTo>
                <a:lnTo>
                  <a:pt x="41811" y="1152344"/>
                </a:lnTo>
                <a:lnTo>
                  <a:pt x="45019" y="1175899"/>
                </a:lnTo>
                <a:lnTo>
                  <a:pt x="47157" y="1199223"/>
                </a:lnTo>
                <a:lnTo>
                  <a:pt x="50485" y="1244506"/>
                </a:lnTo>
                <a:lnTo>
                  <a:pt x="55139" y="1286856"/>
                </a:lnTo>
                <a:lnTo>
                  <a:pt x="60383" y="1325364"/>
                </a:lnTo>
                <a:lnTo>
                  <a:pt x="71510" y="1396651"/>
                </a:lnTo>
                <a:lnTo>
                  <a:pt x="80030" y="1444004"/>
                </a:lnTo>
                <a:lnTo>
                  <a:pt x="82880" y="1457017"/>
                </a:lnTo>
                <a:lnTo>
                  <a:pt x="85733" y="1468550"/>
                </a:lnTo>
                <a:lnTo>
                  <a:pt x="88587" y="1479096"/>
                </a:lnTo>
                <a:lnTo>
                  <a:pt x="91758" y="1498434"/>
                </a:lnTo>
                <a:lnTo>
                  <a:pt x="94914" y="1535023"/>
                </a:lnTo>
                <a:lnTo>
                  <a:pt x="96613" y="1539604"/>
                </a:lnTo>
                <a:lnTo>
                  <a:pt x="101633" y="1549249"/>
                </a:lnTo>
                <a:lnTo>
                  <a:pt x="102997" y="1550040"/>
                </a:lnTo>
                <a:lnTo>
                  <a:pt x="104859" y="1550568"/>
                </a:lnTo>
                <a:lnTo>
                  <a:pt x="107053" y="1550919"/>
                </a:lnTo>
                <a:lnTo>
                  <a:pt x="108516" y="1550201"/>
                </a:lnTo>
                <a:lnTo>
                  <a:pt x="109490" y="1548770"/>
                </a:lnTo>
                <a:lnTo>
                  <a:pt x="110140" y="1546863"/>
                </a:lnTo>
                <a:lnTo>
                  <a:pt x="111441" y="15001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73"/>
          <p:cNvSpPr/>
          <p:nvPr/>
        </p:nvSpPr>
        <p:spPr>
          <a:xfrm>
            <a:off x="6475096" y="4500562"/>
            <a:ext cx="171449" cy="1980249"/>
          </a:xfrm>
          <a:custGeom>
            <a:avLst/>
            <a:gdLst/>
            <a:ahLst/>
            <a:cxnLst/>
            <a:rect l="0" t="0" r="0" b="0"/>
            <a:pathLst>
              <a:path w="171449" h="1980249">
                <a:moveTo>
                  <a:pt x="17144" y="0"/>
                </a:moveTo>
                <a:lnTo>
                  <a:pt x="17144" y="169269"/>
                </a:lnTo>
                <a:lnTo>
                  <a:pt x="12593" y="216207"/>
                </a:lnTo>
                <a:lnTo>
                  <a:pt x="5212" y="270859"/>
                </a:lnTo>
                <a:lnTo>
                  <a:pt x="1543" y="329281"/>
                </a:lnTo>
                <a:lnTo>
                  <a:pt x="685" y="371454"/>
                </a:lnTo>
                <a:lnTo>
                  <a:pt x="0" y="787703"/>
                </a:lnTo>
                <a:lnTo>
                  <a:pt x="2539" y="846978"/>
                </a:lnTo>
                <a:lnTo>
                  <a:pt x="5890" y="906025"/>
                </a:lnTo>
                <a:lnTo>
                  <a:pt x="7380" y="967193"/>
                </a:lnTo>
                <a:lnTo>
                  <a:pt x="8729" y="998173"/>
                </a:lnTo>
                <a:lnTo>
                  <a:pt x="12769" y="1060534"/>
                </a:lnTo>
                <a:lnTo>
                  <a:pt x="37181" y="1334817"/>
                </a:lnTo>
                <a:lnTo>
                  <a:pt x="40979" y="1365175"/>
                </a:lnTo>
                <a:lnTo>
                  <a:pt x="45416" y="1394940"/>
                </a:lnTo>
                <a:lnTo>
                  <a:pt x="50280" y="1424307"/>
                </a:lnTo>
                <a:lnTo>
                  <a:pt x="58223" y="1479798"/>
                </a:lnTo>
                <a:lnTo>
                  <a:pt x="71084" y="1585272"/>
                </a:lnTo>
                <a:lnTo>
                  <a:pt x="75011" y="1611203"/>
                </a:lnTo>
                <a:lnTo>
                  <a:pt x="79535" y="1637063"/>
                </a:lnTo>
                <a:lnTo>
                  <a:pt x="84455" y="1662875"/>
                </a:lnTo>
                <a:lnTo>
                  <a:pt x="89640" y="1686751"/>
                </a:lnTo>
                <a:lnTo>
                  <a:pt x="100482" y="1731059"/>
                </a:lnTo>
                <a:lnTo>
                  <a:pt x="105087" y="1752210"/>
                </a:lnTo>
                <a:lnTo>
                  <a:pt x="109111" y="1772978"/>
                </a:lnTo>
                <a:lnTo>
                  <a:pt x="122410" y="1845114"/>
                </a:lnTo>
                <a:lnTo>
                  <a:pt x="131307" y="1890572"/>
                </a:lnTo>
                <a:lnTo>
                  <a:pt x="134210" y="1903319"/>
                </a:lnTo>
                <a:lnTo>
                  <a:pt x="137098" y="1914675"/>
                </a:lnTo>
                <a:lnTo>
                  <a:pt x="139976" y="1925102"/>
                </a:lnTo>
                <a:lnTo>
                  <a:pt x="145713" y="1944308"/>
                </a:lnTo>
                <a:lnTo>
                  <a:pt x="150486" y="1960464"/>
                </a:lnTo>
                <a:lnTo>
                  <a:pt x="152607" y="1970820"/>
                </a:lnTo>
                <a:lnTo>
                  <a:pt x="154125" y="1973962"/>
                </a:lnTo>
                <a:lnTo>
                  <a:pt x="156089" y="1976058"/>
                </a:lnTo>
                <a:lnTo>
                  <a:pt x="158351" y="1977454"/>
                </a:lnTo>
                <a:lnTo>
                  <a:pt x="163405" y="1979006"/>
                </a:lnTo>
                <a:lnTo>
                  <a:pt x="171448" y="19802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74"/>
          <p:cNvSpPr/>
          <p:nvPr/>
        </p:nvSpPr>
        <p:spPr>
          <a:xfrm>
            <a:off x="6835150" y="4251960"/>
            <a:ext cx="236045" cy="2259495"/>
          </a:xfrm>
          <a:custGeom>
            <a:avLst/>
            <a:gdLst/>
            <a:ahLst/>
            <a:cxnLst/>
            <a:rect l="0" t="0" r="0" b="0"/>
            <a:pathLst>
              <a:path w="236045" h="2259495">
                <a:moveTo>
                  <a:pt x="42852" y="0"/>
                </a:moveTo>
                <a:lnTo>
                  <a:pt x="42852" y="9102"/>
                </a:lnTo>
                <a:lnTo>
                  <a:pt x="36067" y="41521"/>
                </a:lnTo>
                <a:lnTo>
                  <a:pt x="31897" y="107550"/>
                </a:lnTo>
                <a:lnTo>
                  <a:pt x="26930" y="172374"/>
                </a:lnTo>
                <a:lnTo>
                  <a:pt x="21519" y="232260"/>
                </a:lnTo>
                <a:lnTo>
                  <a:pt x="13883" y="298264"/>
                </a:lnTo>
                <a:lnTo>
                  <a:pt x="10139" y="366081"/>
                </a:lnTo>
                <a:lnTo>
                  <a:pt x="6723" y="414163"/>
                </a:lnTo>
                <a:lnTo>
                  <a:pt x="2982" y="465060"/>
                </a:lnTo>
                <a:lnTo>
                  <a:pt x="1320" y="519430"/>
                </a:lnTo>
                <a:lnTo>
                  <a:pt x="107" y="693403"/>
                </a:lnTo>
                <a:lnTo>
                  <a:pt x="0" y="884826"/>
                </a:lnTo>
                <a:lnTo>
                  <a:pt x="2534" y="952373"/>
                </a:lnTo>
                <a:lnTo>
                  <a:pt x="5883" y="1020494"/>
                </a:lnTo>
                <a:lnTo>
                  <a:pt x="7371" y="1088870"/>
                </a:lnTo>
                <a:lnTo>
                  <a:pt x="13113" y="1157360"/>
                </a:lnTo>
                <a:lnTo>
                  <a:pt x="17311" y="1191626"/>
                </a:lnTo>
                <a:lnTo>
                  <a:pt x="24515" y="1262719"/>
                </a:lnTo>
                <a:lnTo>
                  <a:pt x="27770" y="1299012"/>
                </a:lnTo>
                <a:lnTo>
                  <a:pt x="31845" y="1334638"/>
                </a:lnTo>
                <a:lnTo>
                  <a:pt x="41452" y="1404702"/>
                </a:lnTo>
                <a:lnTo>
                  <a:pt x="57571" y="1512959"/>
                </a:lnTo>
                <a:lnTo>
                  <a:pt x="64095" y="1548707"/>
                </a:lnTo>
                <a:lnTo>
                  <a:pt x="71302" y="1583968"/>
                </a:lnTo>
                <a:lnTo>
                  <a:pt x="86929" y="1653628"/>
                </a:lnTo>
                <a:lnTo>
                  <a:pt x="110839" y="1756154"/>
                </a:lnTo>
                <a:lnTo>
                  <a:pt x="124186" y="1821278"/>
                </a:lnTo>
                <a:lnTo>
                  <a:pt x="131365" y="1851407"/>
                </a:lnTo>
                <a:lnTo>
                  <a:pt x="139008" y="1880066"/>
                </a:lnTo>
                <a:lnTo>
                  <a:pt x="146961" y="1907745"/>
                </a:lnTo>
                <a:lnTo>
                  <a:pt x="160878" y="1961359"/>
                </a:lnTo>
                <a:lnTo>
                  <a:pt x="167256" y="1987657"/>
                </a:lnTo>
                <a:lnTo>
                  <a:pt x="172461" y="2012810"/>
                </a:lnTo>
                <a:lnTo>
                  <a:pt x="176883" y="2037199"/>
                </a:lnTo>
                <a:lnTo>
                  <a:pt x="180783" y="2061077"/>
                </a:lnTo>
                <a:lnTo>
                  <a:pt x="185288" y="2082711"/>
                </a:lnTo>
                <a:lnTo>
                  <a:pt x="190197" y="2102849"/>
                </a:lnTo>
                <a:lnTo>
                  <a:pt x="195375" y="2121989"/>
                </a:lnTo>
                <a:lnTo>
                  <a:pt x="203667" y="2155956"/>
                </a:lnTo>
                <a:lnTo>
                  <a:pt x="210528" y="2185022"/>
                </a:lnTo>
                <a:lnTo>
                  <a:pt x="216752" y="2207466"/>
                </a:lnTo>
                <a:lnTo>
                  <a:pt x="222693" y="2224426"/>
                </a:lnTo>
                <a:lnTo>
                  <a:pt x="227556" y="2238313"/>
                </a:lnTo>
                <a:lnTo>
                  <a:pt x="229718" y="2250836"/>
                </a:lnTo>
                <a:lnTo>
                  <a:pt x="231247" y="2254937"/>
                </a:lnTo>
                <a:lnTo>
                  <a:pt x="233219" y="2257672"/>
                </a:lnTo>
                <a:lnTo>
                  <a:pt x="235486" y="2259494"/>
                </a:lnTo>
                <a:lnTo>
                  <a:pt x="236044" y="2258804"/>
                </a:lnTo>
                <a:lnTo>
                  <a:pt x="231976" y="2245465"/>
                </a:lnTo>
                <a:lnTo>
                  <a:pt x="231447" y="22288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75"/>
          <p:cNvSpPr/>
          <p:nvPr/>
        </p:nvSpPr>
        <p:spPr>
          <a:xfrm>
            <a:off x="7212363" y="3883342"/>
            <a:ext cx="274288" cy="2671724"/>
          </a:xfrm>
          <a:custGeom>
            <a:avLst/>
            <a:gdLst/>
            <a:ahLst/>
            <a:cxnLst/>
            <a:rect l="0" t="0" r="0" b="0"/>
            <a:pathLst>
              <a:path w="274288" h="2671724">
                <a:moveTo>
                  <a:pt x="85692" y="0"/>
                </a:moveTo>
                <a:lnTo>
                  <a:pt x="85692" y="4551"/>
                </a:lnTo>
                <a:lnTo>
                  <a:pt x="78311" y="34913"/>
                </a:lnTo>
                <a:lnTo>
                  <a:pt x="70511" y="75512"/>
                </a:lnTo>
                <a:lnTo>
                  <a:pt x="62338" y="131932"/>
                </a:lnTo>
                <a:lnTo>
                  <a:pt x="55890" y="202379"/>
                </a:lnTo>
                <a:lnTo>
                  <a:pt x="39864" y="336729"/>
                </a:lnTo>
                <a:lnTo>
                  <a:pt x="31669" y="386830"/>
                </a:lnTo>
                <a:lnTo>
                  <a:pt x="23582" y="438624"/>
                </a:lnTo>
                <a:lnTo>
                  <a:pt x="13413" y="577779"/>
                </a:lnTo>
                <a:lnTo>
                  <a:pt x="10705" y="637156"/>
                </a:lnTo>
                <a:lnTo>
                  <a:pt x="8549" y="699423"/>
                </a:lnTo>
                <a:lnTo>
                  <a:pt x="4416" y="765197"/>
                </a:lnTo>
                <a:lnTo>
                  <a:pt x="1944" y="832531"/>
                </a:lnTo>
                <a:lnTo>
                  <a:pt x="357" y="973441"/>
                </a:lnTo>
                <a:lnTo>
                  <a:pt x="0" y="1199152"/>
                </a:lnTo>
                <a:lnTo>
                  <a:pt x="2522" y="1278129"/>
                </a:lnTo>
                <a:lnTo>
                  <a:pt x="9296" y="1397562"/>
                </a:lnTo>
                <a:lnTo>
                  <a:pt x="20118" y="1557386"/>
                </a:lnTo>
                <a:lnTo>
                  <a:pt x="28291" y="1637369"/>
                </a:lnTo>
                <a:lnTo>
                  <a:pt x="43601" y="1757369"/>
                </a:lnTo>
                <a:lnTo>
                  <a:pt x="71506" y="1950545"/>
                </a:lnTo>
                <a:lnTo>
                  <a:pt x="82880" y="2025466"/>
                </a:lnTo>
                <a:lnTo>
                  <a:pt x="89532" y="2060876"/>
                </a:lnTo>
                <a:lnTo>
                  <a:pt x="96824" y="2094960"/>
                </a:lnTo>
                <a:lnTo>
                  <a:pt x="112547" y="2160771"/>
                </a:lnTo>
                <a:lnTo>
                  <a:pt x="136511" y="2255774"/>
                </a:lnTo>
                <a:lnTo>
                  <a:pt x="168102" y="2393463"/>
                </a:lnTo>
                <a:lnTo>
                  <a:pt x="174922" y="2416697"/>
                </a:lnTo>
                <a:lnTo>
                  <a:pt x="182326" y="2438854"/>
                </a:lnTo>
                <a:lnTo>
                  <a:pt x="190120" y="2460292"/>
                </a:lnTo>
                <a:lnTo>
                  <a:pt x="197220" y="2481253"/>
                </a:lnTo>
                <a:lnTo>
                  <a:pt x="210190" y="2522322"/>
                </a:lnTo>
                <a:lnTo>
                  <a:pt x="215363" y="2540703"/>
                </a:lnTo>
                <a:lnTo>
                  <a:pt x="223651" y="2573826"/>
                </a:lnTo>
                <a:lnTo>
                  <a:pt x="228147" y="2588374"/>
                </a:lnTo>
                <a:lnTo>
                  <a:pt x="233049" y="2601883"/>
                </a:lnTo>
                <a:lnTo>
                  <a:pt x="238222" y="2614698"/>
                </a:lnTo>
                <a:lnTo>
                  <a:pt x="246511" y="2636558"/>
                </a:lnTo>
                <a:lnTo>
                  <a:pt x="253369" y="2653893"/>
                </a:lnTo>
                <a:lnTo>
                  <a:pt x="259592" y="2664773"/>
                </a:lnTo>
                <a:lnTo>
                  <a:pt x="262585" y="2668056"/>
                </a:lnTo>
                <a:lnTo>
                  <a:pt x="265534" y="2670244"/>
                </a:lnTo>
                <a:lnTo>
                  <a:pt x="268451" y="2671702"/>
                </a:lnTo>
                <a:lnTo>
                  <a:pt x="270396" y="2671723"/>
                </a:lnTo>
                <a:lnTo>
                  <a:pt x="271694" y="2670783"/>
                </a:lnTo>
                <a:lnTo>
                  <a:pt x="272558" y="2669205"/>
                </a:lnTo>
                <a:lnTo>
                  <a:pt x="273518" y="2664911"/>
                </a:lnTo>
                <a:lnTo>
                  <a:pt x="274287" y="26489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76"/>
          <p:cNvSpPr/>
          <p:nvPr/>
        </p:nvSpPr>
        <p:spPr>
          <a:xfrm>
            <a:off x="7606773" y="3278328"/>
            <a:ext cx="351365" cy="3322498"/>
          </a:xfrm>
          <a:custGeom>
            <a:avLst/>
            <a:gdLst/>
            <a:ahLst/>
            <a:cxnLst/>
            <a:rect l="0" t="0" r="0" b="0"/>
            <a:pathLst>
              <a:path w="351365" h="3322498">
                <a:moveTo>
                  <a:pt x="68471" y="4939"/>
                </a:moveTo>
                <a:lnTo>
                  <a:pt x="68471" y="0"/>
                </a:lnTo>
                <a:lnTo>
                  <a:pt x="68471" y="13967"/>
                </a:lnTo>
                <a:lnTo>
                  <a:pt x="71012" y="23557"/>
                </a:lnTo>
                <a:lnTo>
                  <a:pt x="73023" y="28781"/>
                </a:lnTo>
                <a:lnTo>
                  <a:pt x="75853" y="49786"/>
                </a:lnTo>
                <a:lnTo>
                  <a:pt x="75856" y="89328"/>
                </a:lnTo>
                <a:lnTo>
                  <a:pt x="56642" y="250188"/>
                </a:lnTo>
                <a:lnTo>
                  <a:pt x="49487" y="348150"/>
                </a:lnTo>
                <a:lnTo>
                  <a:pt x="31216" y="504358"/>
                </a:lnTo>
                <a:lnTo>
                  <a:pt x="27271" y="584503"/>
                </a:lnTo>
                <a:lnTo>
                  <a:pt x="21550" y="664025"/>
                </a:lnTo>
                <a:lnTo>
                  <a:pt x="13823" y="750981"/>
                </a:lnTo>
                <a:lnTo>
                  <a:pt x="10052" y="838552"/>
                </a:lnTo>
                <a:lnTo>
                  <a:pt x="8935" y="929375"/>
                </a:lnTo>
                <a:lnTo>
                  <a:pt x="1741" y="1094592"/>
                </a:lnTo>
                <a:lnTo>
                  <a:pt x="257" y="1226442"/>
                </a:lnTo>
                <a:lnTo>
                  <a:pt x="0" y="1330902"/>
                </a:lnTo>
                <a:lnTo>
                  <a:pt x="2480" y="1403564"/>
                </a:lnTo>
                <a:lnTo>
                  <a:pt x="5804" y="1476180"/>
                </a:lnTo>
                <a:lnTo>
                  <a:pt x="8629" y="1582275"/>
                </a:lnTo>
                <a:lnTo>
                  <a:pt x="12665" y="1654985"/>
                </a:lnTo>
                <a:lnTo>
                  <a:pt x="28584" y="1872163"/>
                </a:lnTo>
                <a:lnTo>
                  <a:pt x="37074" y="1976145"/>
                </a:lnTo>
                <a:lnTo>
                  <a:pt x="45310" y="2044986"/>
                </a:lnTo>
                <a:lnTo>
                  <a:pt x="55320" y="2112729"/>
                </a:lnTo>
                <a:lnTo>
                  <a:pt x="88574" y="2309823"/>
                </a:lnTo>
                <a:lnTo>
                  <a:pt x="134198" y="2552371"/>
                </a:lnTo>
                <a:lnTo>
                  <a:pt x="140864" y="2580479"/>
                </a:lnTo>
                <a:lnTo>
                  <a:pt x="148166" y="2607791"/>
                </a:lnTo>
                <a:lnTo>
                  <a:pt x="162946" y="2660044"/>
                </a:lnTo>
                <a:lnTo>
                  <a:pt x="193849" y="2778883"/>
                </a:lnTo>
                <a:lnTo>
                  <a:pt x="216992" y="2869923"/>
                </a:lnTo>
                <a:lnTo>
                  <a:pt x="228461" y="2912121"/>
                </a:lnTo>
                <a:lnTo>
                  <a:pt x="239908" y="2950560"/>
                </a:lnTo>
                <a:lnTo>
                  <a:pt x="250393" y="2986694"/>
                </a:lnTo>
                <a:lnTo>
                  <a:pt x="258228" y="3021804"/>
                </a:lnTo>
                <a:lnTo>
                  <a:pt x="267425" y="3056458"/>
                </a:lnTo>
                <a:lnTo>
                  <a:pt x="277862" y="3089957"/>
                </a:lnTo>
                <a:lnTo>
                  <a:pt x="293496" y="3134639"/>
                </a:lnTo>
                <a:lnTo>
                  <a:pt x="301198" y="3160265"/>
                </a:lnTo>
                <a:lnTo>
                  <a:pt x="313903" y="3206807"/>
                </a:lnTo>
                <a:lnTo>
                  <a:pt x="322697" y="3235513"/>
                </a:lnTo>
                <a:lnTo>
                  <a:pt x="331661" y="3268273"/>
                </a:lnTo>
                <a:lnTo>
                  <a:pt x="334035" y="3281253"/>
                </a:lnTo>
                <a:lnTo>
                  <a:pt x="338265" y="3293371"/>
                </a:lnTo>
                <a:lnTo>
                  <a:pt x="343320" y="3302567"/>
                </a:lnTo>
                <a:lnTo>
                  <a:pt x="349776" y="3311681"/>
                </a:lnTo>
                <a:lnTo>
                  <a:pt x="350658" y="3315467"/>
                </a:lnTo>
                <a:lnTo>
                  <a:pt x="351364" y="33224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77"/>
          <p:cNvSpPr/>
          <p:nvPr/>
        </p:nvSpPr>
        <p:spPr>
          <a:xfrm>
            <a:off x="8078155" y="2794635"/>
            <a:ext cx="257173" cy="3583306"/>
          </a:xfrm>
          <a:custGeom>
            <a:avLst/>
            <a:gdLst/>
            <a:ahLst/>
            <a:cxnLst/>
            <a:rect l="0" t="0" r="0" b="0"/>
            <a:pathLst>
              <a:path w="257173" h="3583306">
                <a:moveTo>
                  <a:pt x="145729" y="0"/>
                </a:moveTo>
                <a:lnTo>
                  <a:pt x="137510" y="0"/>
                </a:lnTo>
                <a:lnTo>
                  <a:pt x="134618" y="119071"/>
                </a:lnTo>
                <a:lnTo>
                  <a:pt x="108538" y="274601"/>
                </a:lnTo>
                <a:lnTo>
                  <a:pt x="102847" y="313814"/>
                </a:lnTo>
                <a:lnTo>
                  <a:pt x="95984" y="396527"/>
                </a:lnTo>
                <a:lnTo>
                  <a:pt x="89965" y="441981"/>
                </a:lnTo>
                <a:lnTo>
                  <a:pt x="82846" y="490759"/>
                </a:lnTo>
                <a:lnTo>
                  <a:pt x="75734" y="591922"/>
                </a:lnTo>
                <a:lnTo>
                  <a:pt x="69853" y="645029"/>
                </a:lnTo>
                <a:lnTo>
                  <a:pt x="56784" y="732880"/>
                </a:lnTo>
                <a:lnTo>
                  <a:pt x="49683" y="790862"/>
                </a:lnTo>
                <a:lnTo>
                  <a:pt x="34434" y="943639"/>
                </a:lnTo>
                <a:lnTo>
                  <a:pt x="14294" y="1167592"/>
                </a:lnTo>
                <a:lnTo>
                  <a:pt x="3013" y="1414722"/>
                </a:lnTo>
                <a:lnTo>
                  <a:pt x="891" y="1523971"/>
                </a:lnTo>
                <a:lnTo>
                  <a:pt x="0" y="2055885"/>
                </a:lnTo>
                <a:lnTo>
                  <a:pt x="2539" y="2132609"/>
                </a:lnTo>
                <a:lnTo>
                  <a:pt x="9323" y="2245419"/>
                </a:lnTo>
                <a:lnTo>
                  <a:pt x="20149" y="2399022"/>
                </a:lnTo>
                <a:lnTo>
                  <a:pt x="23908" y="2437548"/>
                </a:lnTo>
                <a:lnTo>
                  <a:pt x="37350" y="2550930"/>
                </a:lnTo>
                <a:lnTo>
                  <a:pt x="44539" y="2625679"/>
                </a:lnTo>
                <a:lnTo>
                  <a:pt x="48741" y="2661995"/>
                </a:lnTo>
                <a:lnTo>
                  <a:pt x="58491" y="2732826"/>
                </a:lnTo>
                <a:lnTo>
                  <a:pt x="74690" y="2836963"/>
                </a:lnTo>
                <a:lnTo>
                  <a:pt x="108617" y="3031259"/>
                </a:lnTo>
                <a:lnTo>
                  <a:pt x="120028" y="3089348"/>
                </a:lnTo>
                <a:lnTo>
                  <a:pt x="142874" y="3196490"/>
                </a:lnTo>
                <a:lnTo>
                  <a:pt x="160018" y="3269832"/>
                </a:lnTo>
                <a:lnTo>
                  <a:pt x="177163" y="3339823"/>
                </a:lnTo>
                <a:lnTo>
                  <a:pt x="182877" y="3360976"/>
                </a:lnTo>
                <a:lnTo>
                  <a:pt x="199070" y="3417099"/>
                </a:lnTo>
                <a:lnTo>
                  <a:pt x="206901" y="3449111"/>
                </a:lnTo>
                <a:lnTo>
                  <a:pt x="216665" y="3493908"/>
                </a:lnTo>
                <a:lnTo>
                  <a:pt x="220643" y="3506562"/>
                </a:lnTo>
                <a:lnTo>
                  <a:pt x="225199" y="3517855"/>
                </a:lnTo>
                <a:lnTo>
                  <a:pt x="230142" y="3528242"/>
                </a:lnTo>
                <a:lnTo>
                  <a:pt x="235634" y="3544862"/>
                </a:lnTo>
                <a:lnTo>
                  <a:pt x="237098" y="3551961"/>
                </a:lnTo>
                <a:lnTo>
                  <a:pt x="239980" y="3557647"/>
                </a:lnTo>
                <a:lnTo>
                  <a:pt x="243806" y="3562389"/>
                </a:lnTo>
                <a:lnTo>
                  <a:pt x="248262" y="3566503"/>
                </a:lnTo>
                <a:lnTo>
                  <a:pt x="251231" y="3570199"/>
                </a:lnTo>
                <a:lnTo>
                  <a:pt x="257172" y="3583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78"/>
          <p:cNvSpPr/>
          <p:nvPr/>
        </p:nvSpPr>
        <p:spPr>
          <a:xfrm>
            <a:off x="8459761" y="2520668"/>
            <a:ext cx="269902" cy="3888669"/>
          </a:xfrm>
          <a:custGeom>
            <a:avLst/>
            <a:gdLst/>
            <a:ahLst/>
            <a:cxnLst/>
            <a:rect l="0" t="0" r="0" b="0"/>
            <a:pathLst>
              <a:path w="269902" h="3888669">
                <a:moveTo>
                  <a:pt x="175604" y="8219"/>
                </a:moveTo>
                <a:lnTo>
                  <a:pt x="175604" y="838"/>
                </a:lnTo>
                <a:lnTo>
                  <a:pt x="176556" y="441"/>
                </a:lnTo>
                <a:lnTo>
                  <a:pt x="180155" y="0"/>
                </a:lnTo>
                <a:lnTo>
                  <a:pt x="181495" y="835"/>
                </a:lnTo>
                <a:lnTo>
                  <a:pt x="182389" y="2344"/>
                </a:lnTo>
                <a:lnTo>
                  <a:pt x="183381" y="6560"/>
                </a:lnTo>
                <a:lnTo>
                  <a:pt x="184167" y="73442"/>
                </a:lnTo>
                <a:lnTo>
                  <a:pt x="177330" y="119175"/>
                </a:lnTo>
                <a:lnTo>
                  <a:pt x="152714" y="266557"/>
                </a:lnTo>
                <a:lnTo>
                  <a:pt x="144162" y="324688"/>
                </a:lnTo>
                <a:lnTo>
                  <a:pt x="138452" y="367629"/>
                </a:lnTo>
                <a:lnTo>
                  <a:pt x="130199" y="414654"/>
                </a:lnTo>
                <a:lnTo>
                  <a:pt x="125332" y="439196"/>
                </a:lnTo>
                <a:lnTo>
                  <a:pt x="117383" y="489325"/>
                </a:lnTo>
                <a:lnTo>
                  <a:pt x="110676" y="541131"/>
                </a:lnTo>
                <a:lnTo>
                  <a:pt x="101545" y="624801"/>
                </a:lnTo>
                <a:lnTo>
                  <a:pt x="95699" y="684845"/>
                </a:lnTo>
                <a:lnTo>
                  <a:pt x="87385" y="743917"/>
                </a:lnTo>
                <a:lnTo>
                  <a:pt x="82501" y="773004"/>
                </a:lnTo>
                <a:lnTo>
                  <a:pt x="74535" y="835804"/>
                </a:lnTo>
                <a:lnTo>
                  <a:pt x="67820" y="902767"/>
                </a:lnTo>
                <a:lnTo>
                  <a:pt x="61660" y="973803"/>
                </a:lnTo>
                <a:lnTo>
                  <a:pt x="57731" y="1010082"/>
                </a:lnTo>
                <a:lnTo>
                  <a:pt x="44053" y="1121254"/>
                </a:lnTo>
                <a:lnTo>
                  <a:pt x="36809" y="1198861"/>
                </a:lnTo>
                <a:lnTo>
                  <a:pt x="18548" y="1449070"/>
                </a:lnTo>
                <a:lnTo>
                  <a:pt x="15314" y="1536962"/>
                </a:lnTo>
                <a:lnTo>
                  <a:pt x="12924" y="1626826"/>
                </a:lnTo>
                <a:lnTo>
                  <a:pt x="7176" y="1763098"/>
                </a:lnTo>
                <a:lnTo>
                  <a:pt x="4097" y="1899995"/>
                </a:lnTo>
                <a:lnTo>
                  <a:pt x="0" y="1991374"/>
                </a:lnTo>
                <a:lnTo>
                  <a:pt x="85" y="2085326"/>
                </a:lnTo>
                <a:lnTo>
                  <a:pt x="2345" y="2180105"/>
                </a:lnTo>
                <a:lnTo>
                  <a:pt x="4570" y="2320097"/>
                </a:lnTo>
                <a:lnTo>
                  <a:pt x="10839" y="2462753"/>
                </a:lnTo>
                <a:lnTo>
                  <a:pt x="24284" y="2693885"/>
                </a:lnTo>
                <a:lnTo>
                  <a:pt x="32468" y="2785539"/>
                </a:lnTo>
                <a:lnTo>
                  <a:pt x="42456" y="2876121"/>
                </a:lnTo>
                <a:lnTo>
                  <a:pt x="64390" y="3048149"/>
                </a:lnTo>
                <a:lnTo>
                  <a:pt x="70029" y="3089257"/>
                </a:lnTo>
                <a:lnTo>
                  <a:pt x="76645" y="3129997"/>
                </a:lnTo>
                <a:lnTo>
                  <a:pt x="129534" y="3423035"/>
                </a:lnTo>
                <a:lnTo>
                  <a:pt x="136319" y="3455385"/>
                </a:lnTo>
                <a:lnTo>
                  <a:pt x="151476" y="3519271"/>
                </a:lnTo>
                <a:lnTo>
                  <a:pt x="159519" y="3549070"/>
                </a:lnTo>
                <a:lnTo>
                  <a:pt x="190418" y="3655952"/>
                </a:lnTo>
                <a:lnTo>
                  <a:pt x="196910" y="3680196"/>
                </a:lnTo>
                <a:lnTo>
                  <a:pt x="209203" y="3722374"/>
                </a:lnTo>
                <a:lnTo>
                  <a:pt x="215149" y="3741623"/>
                </a:lnTo>
                <a:lnTo>
                  <a:pt x="221017" y="3759217"/>
                </a:lnTo>
                <a:lnTo>
                  <a:pt x="232617" y="3791467"/>
                </a:lnTo>
                <a:lnTo>
                  <a:pt x="237425" y="3805782"/>
                </a:lnTo>
                <a:lnTo>
                  <a:pt x="255100" y="3863391"/>
                </a:lnTo>
                <a:lnTo>
                  <a:pt x="261101" y="3876819"/>
                </a:lnTo>
                <a:lnTo>
                  <a:pt x="268163" y="3888649"/>
                </a:lnTo>
                <a:lnTo>
                  <a:pt x="268743" y="3888668"/>
                </a:lnTo>
                <a:lnTo>
                  <a:pt x="269129" y="3887728"/>
                </a:lnTo>
                <a:lnTo>
                  <a:pt x="269799" y="3876769"/>
                </a:lnTo>
                <a:lnTo>
                  <a:pt x="269901" y="38658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79"/>
          <p:cNvSpPr/>
          <p:nvPr/>
        </p:nvSpPr>
        <p:spPr>
          <a:xfrm>
            <a:off x="8772538" y="2460307"/>
            <a:ext cx="171438" cy="3607869"/>
          </a:xfrm>
          <a:custGeom>
            <a:avLst/>
            <a:gdLst/>
            <a:ahLst/>
            <a:cxnLst/>
            <a:rect l="0" t="0" r="0" b="0"/>
            <a:pathLst>
              <a:path w="171438" h="3607869">
                <a:moveTo>
                  <a:pt x="171437" y="0"/>
                </a:moveTo>
                <a:lnTo>
                  <a:pt x="168897" y="97742"/>
                </a:lnTo>
                <a:lnTo>
                  <a:pt x="164593" y="124403"/>
                </a:lnTo>
                <a:lnTo>
                  <a:pt x="151285" y="199062"/>
                </a:lnTo>
                <a:lnTo>
                  <a:pt x="147526" y="216528"/>
                </a:lnTo>
                <a:lnTo>
                  <a:pt x="143113" y="234840"/>
                </a:lnTo>
                <a:lnTo>
                  <a:pt x="138266" y="253715"/>
                </a:lnTo>
                <a:lnTo>
                  <a:pt x="135036" y="273918"/>
                </a:lnTo>
                <a:lnTo>
                  <a:pt x="131445" y="316687"/>
                </a:lnTo>
                <a:lnTo>
                  <a:pt x="127311" y="363635"/>
                </a:lnTo>
                <a:lnTo>
                  <a:pt x="116895" y="463624"/>
                </a:lnTo>
                <a:lnTo>
                  <a:pt x="113168" y="489105"/>
                </a:lnTo>
                <a:lnTo>
                  <a:pt x="108778" y="514665"/>
                </a:lnTo>
                <a:lnTo>
                  <a:pt x="103947" y="540278"/>
                </a:lnTo>
                <a:lnTo>
                  <a:pt x="99773" y="566877"/>
                </a:lnTo>
                <a:lnTo>
                  <a:pt x="92596" y="621833"/>
                </a:lnTo>
                <a:lnTo>
                  <a:pt x="83201" y="710874"/>
                </a:lnTo>
                <a:lnTo>
                  <a:pt x="74385" y="808164"/>
                </a:lnTo>
                <a:lnTo>
                  <a:pt x="70540" y="841671"/>
                </a:lnTo>
                <a:lnTo>
                  <a:pt x="56980" y="944392"/>
                </a:lnTo>
                <a:lnTo>
                  <a:pt x="49765" y="1016312"/>
                </a:lnTo>
                <a:lnTo>
                  <a:pt x="37372" y="1171174"/>
                </a:lnTo>
                <a:lnTo>
                  <a:pt x="5704" y="1641960"/>
                </a:lnTo>
                <a:lnTo>
                  <a:pt x="2528" y="1734965"/>
                </a:lnTo>
                <a:lnTo>
                  <a:pt x="489" y="1922060"/>
                </a:lnTo>
                <a:lnTo>
                  <a:pt x="0" y="2342770"/>
                </a:lnTo>
                <a:lnTo>
                  <a:pt x="2533" y="2434421"/>
                </a:lnTo>
                <a:lnTo>
                  <a:pt x="9314" y="2569160"/>
                </a:lnTo>
                <a:lnTo>
                  <a:pt x="11919" y="2612886"/>
                </a:lnTo>
                <a:lnTo>
                  <a:pt x="15562" y="2655372"/>
                </a:lnTo>
                <a:lnTo>
                  <a:pt x="32555" y="2819373"/>
                </a:lnTo>
                <a:lnTo>
                  <a:pt x="35987" y="2859704"/>
                </a:lnTo>
                <a:lnTo>
                  <a:pt x="44879" y="2940077"/>
                </a:lnTo>
                <a:lnTo>
                  <a:pt x="49918" y="2980179"/>
                </a:lnTo>
                <a:lnTo>
                  <a:pt x="56133" y="3018344"/>
                </a:lnTo>
                <a:lnTo>
                  <a:pt x="63135" y="3055217"/>
                </a:lnTo>
                <a:lnTo>
                  <a:pt x="77583" y="3126667"/>
                </a:lnTo>
                <a:lnTo>
                  <a:pt x="90354" y="3196522"/>
                </a:lnTo>
                <a:lnTo>
                  <a:pt x="95474" y="3229248"/>
                </a:lnTo>
                <a:lnTo>
                  <a:pt x="103703" y="3291009"/>
                </a:lnTo>
                <a:lnTo>
                  <a:pt x="108183" y="3318908"/>
                </a:lnTo>
                <a:lnTo>
                  <a:pt x="113075" y="3345128"/>
                </a:lnTo>
                <a:lnTo>
                  <a:pt x="118241" y="3370228"/>
                </a:lnTo>
                <a:lnTo>
                  <a:pt x="126522" y="3415897"/>
                </a:lnTo>
                <a:lnTo>
                  <a:pt x="142591" y="3512047"/>
                </a:lnTo>
                <a:lnTo>
                  <a:pt x="148457" y="3543698"/>
                </a:lnTo>
                <a:lnTo>
                  <a:pt x="153780" y="3595871"/>
                </a:lnTo>
                <a:lnTo>
                  <a:pt x="152998" y="3600256"/>
                </a:lnTo>
                <a:lnTo>
                  <a:pt x="151524" y="3603178"/>
                </a:lnTo>
                <a:lnTo>
                  <a:pt x="149589" y="3605126"/>
                </a:lnTo>
                <a:lnTo>
                  <a:pt x="147346" y="3606425"/>
                </a:lnTo>
                <a:lnTo>
                  <a:pt x="142315" y="3607868"/>
                </a:lnTo>
                <a:lnTo>
                  <a:pt x="140593" y="3607301"/>
                </a:lnTo>
                <a:lnTo>
                  <a:pt x="139444" y="3605970"/>
                </a:lnTo>
                <a:lnTo>
                  <a:pt x="137146" y="3600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80"/>
          <p:cNvSpPr/>
          <p:nvPr/>
        </p:nvSpPr>
        <p:spPr>
          <a:xfrm>
            <a:off x="6646588" y="3514728"/>
            <a:ext cx="85543" cy="42860"/>
          </a:xfrm>
          <a:custGeom>
            <a:avLst/>
            <a:gdLst/>
            <a:ahLst/>
            <a:cxnLst/>
            <a:rect l="0" t="0" r="0" b="0"/>
            <a:pathLst>
              <a:path w="85543" h="42860">
                <a:moveTo>
                  <a:pt x="17102" y="17142"/>
                </a:moveTo>
                <a:lnTo>
                  <a:pt x="24483" y="9761"/>
                </a:lnTo>
                <a:lnTo>
                  <a:pt x="25832" y="9364"/>
                </a:lnTo>
                <a:lnTo>
                  <a:pt x="27685" y="9099"/>
                </a:lnTo>
                <a:lnTo>
                  <a:pt x="29872" y="8922"/>
                </a:lnTo>
                <a:lnTo>
                  <a:pt x="32283" y="8804"/>
                </a:lnTo>
                <a:lnTo>
                  <a:pt x="37501" y="8674"/>
                </a:lnTo>
                <a:lnTo>
                  <a:pt x="54284" y="8578"/>
                </a:lnTo>
                <a:lnTo>
                  <a:pt x="57129" y="9528"/>
                </a:lnTo>
                <a:lnTo>
                  <a:pt x="59980" y="11113"/>
                </a:lnTo>
                <a:lnTo>
                  <a:pt x="68036" y="16788"/>
                </a:lnTo>
                <a:lnTo>
                  <a:pt x="68202" y="17859"/>
                </a:lnTo>
                <a:lnTo>
                  <a:pt x="68314" y="19525"/>
                </a:lnTo>
                <a:lnTo>
                  <a:pt x="68492" y="24492"/>
                </a:lnTo>
                <a:lnTo>
                  <a:pt x="67555" y="25852"/>
                </a:lnTo>
                <a:lnTo>
                  <a:pt x="65977" y="27711"/>
                </a:lnTo>
                <a:lnTo>
                  <a:pt x="63973" y="29903"/>
                </a:lnTo>
                <a:lnTo>
                  <a:pt x="61684" y="31364"/>
                </a:lnTo>
                <a:lnTo>
                  <a:pt x="59206" y="32338"/>
                </a:lnTo>
                <a:lnTo>
                  <a:pt x="56602" y="32988"/>
                </a:lnTo>
                <a:lnTo>
                  <a:pt x="54864" y="34373"/>
                </a:lnTo>
                <a:lnTo>
                  <a:pt x="53706" y="36249"/>
                </a:lnTo>
                <a:lnTo>
                  <a:pt x="52935" y="38452"/>
                </a:lnTo>
                <a:lnTo>
                  <a:pt x="51468" y="39922"/>
                </a:lnTo>
                <a:lnTo>
                  <a:pt x="49538" y="40901"/>
                </a:lnTo>
                <a:lnTo>
                  <a:pt x="47298" y="41553"/>
                </a:lnTo>
                <a:lnTo>
                  <a:pt x="44853" y="41989"/>
                </a:lnTo>
                <a:lnTo>
                  <a:pt x="42270" y="42279"/>
                </a:lnTo>
                <a:lnTo>
                  <a:pt x="39596" y="42473"/>
                </a:lnTo>
                <a:lnTo>
                  <a:pt x="36860" y="42601"/>
                </a:lnTo>
                <a:lnTo>
                  <a:pt x="31281" y="42745"/>
                </a:lnTo>
                <a:lnTo>
                  <a:pt x="22784" y="42825"/>
                </a:lnTo>
                <a:lnTo>
                  <a:pt x="19937" y="41884"/>
                </a:lnTo>
                <a:lnTo>
                  <a:pt x="17088" y="40304"/>
                </a:lnTo>
                <a:lnTo>
                  <a:pt x="14234" y="38298"/>
                </a:lnTo>
                <a:lnTo>
                  <a:pt x="11380" y="36961"/>
                </a:lnTo>
                <a:lnTo>
                  <a:pt x="8525" y="36070"/>
                </a:lnTo>
                <a:lnTo>
                  <a:pt x="1649" y="34639"/>
                </a:lnTo>
                <a:lnTo>
                  <a:pt x="1085" y="33569"/>
                </a:lnTo>
                <a:lnTo>
                  <a:pt x="709" y="31903"/>
                </a:lnTo>
                <a:lnTo>
                  <a:pt x="458" y="29840"/>
                </a:lnTo>
                <a:lnTo>
                  <a:pt x="291" y="27512"/>
                </a:lnTo>
                <a:lnTo>
                  <a:pt x="179" y="25008"/>
                </a:lnTo>
                <a:lnTo>
                  <a:pt x="0" y="18695"/>
                </a:lnTo>
                <a:lnTo>
                  <a:pt x="938" y="17225"/>
                </a:lnTo>
                <a:lnTo>
                  <a:pt x="2516" y="15292"/>
                </a:lnTo>
                <a:lnTo>
                  <a:pt x="4520" y="13051"/>
                </a:lnTo>
                <a:lnTo>
                  <a:pt x="6809" y="11557"/>
                </a:lnTo>
                <a:lnTo>
                  <a:pt x="9287" y="10561"/>
                </a:lnTo>
                <a:lnTo>
                  <a:pt x="11893" y="9897"/>
                </a:lnTo>
                <a:lnTo>
                  <a:pt x="14581" y="8502"/>
                </a:lnTo>
                <a:lnTo>
                  <a:pt x="17326" y="6619"/>
                </a:lnTo>
                <a:lnTo>
                  <a:pt x="24025" y="1305"/>
                </a:lnTo>
                <a:lnTo>
                  <a:pt x="25527" y="869"/>
                </a:lnTo>
                <a:lnTo>
                  <a:pt x="27481" y="578"/>
                </a:lnTo>
                <a:lnTo>
                  <a:pt x="29737" y="384"/>
                </a:lnTo>
                <a:lnTo>
                  <a:pt x="32192" y="1208"/>
                </a:lnTo>
                <a:lnTo>
                  <a:pt x="34782" y="2709"/>
                </a:lnTo>
                <a:lnTo>
                  <a:pt x="37461" y="4662"/>
                </a:lnTo>
                <a:lnTo>
                  <a:pt x="40199" y="5965"/>
                </a:lnTo>
                <a:lnTo>
                  <a:pt x="42978" y="6833"/>
                </a:lnTo>
                <a:lnTo>
                  <a:pt x="45783" y="7412"/>
                </a:lnTo>
                <a:lnTo>
                  <a:pt x="47652" y="8750"/>
                </a:lnTo>
                <a:lnTo>
                  <a:pt x="48899" y="10595"/>
                </a:lnTo>
                <a:lnTo>
                  <a:pt x="49730" y="12777"/>
                </a:lnTo>
                <a:lnTo>
                  <a:pt x="51236" y="14232"/>
                </a:lnTo>
                <a:lnTo>
                  <a:pt x="53193" y="15202"/>
                </a:lnTo>
                <a:lnTo>
                  <a:pt x="55450" y="15848"/>
                </a:lnTo>
                <a:lnTo>
                  <a:pt x="56954" y="17232"/>
                </a:lnTo>
                <a:lnTo>
                  <a:pt x="57958" y="19107"/>
                </a:lnTo>
                <a:lnTo>
                  <a:pt x="59568" y="24409"/>
                </a:lnTo>
                <a:lnTo>
                  <a:pt x="59700" y="25796"/>
                </a:lnTo>
                <a:lnTo>
                  <a:pt x="59788" y="27674"/>
                </a:lnTo>
                <a:lnTo>
                  <a:pt x="59929" y="32981"/>
                </a:lnTo>
                <a:lnTo>
                  <a:pt x="58988" y="34368"/>
                </a:lnTo>
                <a:lnTo>
                  <a:pt x="57408" y="36246"/>
                </a:lnTo>
                <a:lnTo>
                  <a:pt x="55403" y="38450"/>
                </a:lnTo>
                <a:lnTo>
                  <a:pt x="53113" y="39920"/>
                </a:lnTo>
                <a:lnTo>
                  <a:pt x="50634" y="40899"/>
                </a:lnTo>
                <a:lnTo>
                  <a:pt x="48029" y="41553"/>
                </a:lnTo>
                <a:lnTo>
                  <a:pt x="45340" y="41988"/>
                </a:lnTo>
                <a:lnTo>
                  <a:pt x="42595" y="42278"/>
                </a:lnTo>
                <a:lnTo>
                  <a:pt x="39812" y="42472"/>
                </a:lnTo>
                <a:lnTo>
                  <a:pt x="37004" y="42601"/>
                </a:lnTo>
                <a:lnTo>
                  <a:pt x="27354" y="42825"/>
                </a:lnTo>
                <a:lnTo>
                  <a:pt x="26794" y="41884"/>
                </a:lnTo>
                <a:lnTo>
                  <a:pt x="26420" y="40304"/>
                </a:lnTo>
                <a:lnTo>
                  <a:pt x="26172" y="38298"/>
                </a:lnTo>
                <a:lnTo>
                  <a:pt x="25053" y="36961"/>
                </a:lnTo>
                <a:lnTo>
                  <a:pt x="23356" y="36070"/>
                </a:lnTo>
                <a:lnTo>
                  <a:pt x="21271" y="35475"/>
                </a:lnTo>
                <a:lnTo>
                  <a:pt x="19881" y="34127"/>
                </a:lnTo>
                <a:lnTo>
                  <a:pt x="18955" y="32275"/>
                </a:lnTo>
                <a:lnTo>
                  <a:pt x="17468" y="27010"/>
                </a:lnTo>
                <a:lnTo>
                  <a:pt x="17346" y="25626"/>
                </a:lnTo>
                <a:lnTo>
                  <a:pt x="17264" y="23750"/>
                </a:lnTo>
                <a:lnTo>
                  <a:pt x="17174" y="19126"/>
                </a:lnTo>
                <a:lnTo>
                  <a:pt x="17134" y="13896"/>
                </a:lnTo>
                <a:lnTo>
                  <a:pt x="18076" y="11168"/>
                </a:lnTo>
                <a:lnTo>
                  <a:pt x="19656" y="8397"/>
                </a:lnTo>
                <a:lnTo>
                  <a:pt x="21662" y="5597"/>
                </a:lnTo>
                <a:lnTo>
                  <a:pt x="23952" y="3730"/>
                </a:lnTo>
                <a:lnTo>
                  <a:pt x="26431" y="2485"/>
                </a:lnTo>
                <a:lnTo>
                  <a:pt x="29037" y="1656"/>
                </a:lnTo>
                <a:lnTo>
                  <a:pt x="31726" y="1103"/>
                </a:lnTo>
                <a:lnTo>
                  <a:pt x="34471" y="734"/>
                </a:lnTo>
                <a:lnTo>
                  <a:pt x="37253" y="488"/>
                </a:lnTo>
                <a:lnTo>
                  <a:pt x="40061" y="324"/>
                </a:lnTo>
                <a:lnTo>
                  <a:pt x="45721" y="142"/>
                </a:lnTo>
                <a:lnTo>
                  <a:pt x="59970" y="16"/>
                </a:lnTo>
                <a:lnTo>
                  <a:pt x="66844" y="0"/>
                </a:lnTo>
                <a:lnTo>
                  <a:pt x="68361" y="952"/>
                </a:lnTo>
                <a:lnTo>
                  <a:pt x="70325" y="2538"/>
                </a:lnTo>
                <a:lnTo>
                  <a:pt x="72587" y="4549"/>
                </a:lnTo>
                <a:lnTo>
                  <a:pt x="77639" y="9322"/>
                </a:lnTo>
                <a:lnTo>
                  <a:pt x="84093" y="15597"/>
                </a:lnTo>
                <a:lnTo>
                  <a:pt x="84622" y="17064"/>
                </a:lnTo>
                <a:lnTo>
                  <a:pt x="84976" y="18995"/>
                </a:lnTo>
                <a:lnTo>
                  <a:pt x="85211" y="21235"/>
                </a:lnTo>
                <a:lnTo>
                  <a:pt x="85367" y="23680"/>
                </a:lnTo>
                <a:lnTo>
                  <a:pt x="85472" y="26264"/>
                </a:lnTo>
                <a:lnTo>
                  <a:pt x="85542" y="28938"/>
                </a:lnTo>
                <a:lnTo>
                  <a:pt x="84636" y="30721"/>
                </a:lnTo>
                <a:lnTo>
                  <a:pt x="83080" y="31909"/>
                </a:lnTo>
                <a:lnTo>
                  <a:pt x="81089" y="32702"/>
                </a:lnTo>
                <a:lnTo>
                  <a:pt x="78810" y="34182"/>
                </a:lnTo>
                <a:lnTo>
                  <a:pt x="76338" y="36122"/>
                </a:lnTo>
                <a:lnTo>
                  <a:pt x="70077" y="41528"/>
                </a:lnTo>
                <a:lnTo>
                  <a:pt x="68612" y="41972"/>
                </a:lnTo>
                <a:lnTo>
                  <a:pt x="66682" y="42268"/>
                </a:lnTo>
                <a:lnTo>
                  <a:pt x="64442" y="42465"/>
                </a:lnTo>
                <a:lnTo>
                  <a:pt x="61997" y="42596"/>
                </a:lnTo>
                <a:lnTo>
                  <a:pt x="56740" y="42742"/>
                </a:lnTo>
                <a:lnTo>
                  <a:pt x="44481" y="42849"/>
                </a:lnTo>
                <a:lnTo>
                  <a:pt x="42974" y="41900"/>
                </a:lnTo>
                <a:lnTo>
                  <a:pt x="41017" y="40315"/>
                </a:lnTo>
                <a:lnTo>
                  <a:pt x="38760" y="38305"/>
                </a:lnTo>
                <a:lnTo>
                  <a:pt x="36304" y="36966"/>
                </a:lnTo>
                <a:lnTo>
                  <a:pt x="33713" y="36073"/>
                </a:lnTo>
                <a:lnTo>
                  <a:pt x="31033" y="35477"/>
                </a:lnTo>
                <a:lnTo>
                  <a:pt x="29247" y="34128"/>
                </a:lnTo>
                <a:lnTo>
                  <a:pt x="28056" y="32276"/>
                </a:lnTo>
                <a:lnTo>
                  <a:pt x="27262" y="30088"/>
                </a:lnTo>
                <a:lnTo>
                  <a:pt x="26733" y="27678"/>
                </a:lnTo>
                <a:lnTo>
                  <a:pt x="26380" y="25118"/>
                </a:lnTo>
                <a:lnTo>
                  <a:pt x="26145" y="22459"/>
                </a:lnTo>
                <a:lnTo>
                  <a:pt x="25987" y="19734"/>
                </a:lnTo>
                <a:lnTo>
                  <a:pt x="25814" y="14167"/>
                </a:lnTo>
                <a:lnTo>
                  <a:pt x="25715" y="5677"/>
                </a:lnTo>
                <a:lnTo>
                  <a:pt x="26654" y="3783"/>
                </a:lnTo>
                <a:lnTo>
                  <a:pt x="28233" y="2521"/>
                </a:lnTo>
                <a:lnTo>
                  <a:pt x="30237" y="1679"/>
                </a:lnTo>
                <a:lnTo>
                  <a:pt x="32526" y="1119"/>
                </a:lnTo>
                <a:lnTo>
                  <a:pt x="35004" y="745"/>
                </a:lnTo>
                <a:lnTo>
                  <a:pt x="42361" y="40"/>
                </a:lnTo>
                <a:lnTo>
                  <a:pt x="47235" y="10"/>
                </a:lnTo>
                <a:lnTo>
                  <a:pt x="48620" y="958"/>
                </a:lnTo>
                <a:lnTo>
                  <a:pt x="49544" y="2542"/>
                </a:lnTo>
                <a:lnTo>
                  <a:pt x="50160" y="4551"/>
                </a:lnTo>
                <a:lnTo>
                  <a:pt x="51523" y="5891"/>
                </a:lnTo>
                <a:lnTo>
                  <a:pt x="53384" y="6784"/>
                </a:lnTo>
                <a:lnTo>
                  <a:pt x="55578" y="7379"/>
                </a:lnTo>
                <a:lnTo>
                  <a:pt x="57040" y="8728"/>
                </a:lnTo>
                <a:lnTo>
                  <a:pt x="58015" y="10580"/>
                </a:lnTo>
                <a:lnTo>
                  <a:pt x="58664" y="12767"/>
                </a:lnTo>
                <a:lnTo>
                  <a:pt x="59098" y="15178"/>
                </a:lnTo>
                <a:lnTo>
                  <a:pt x="59387" y="17738"/>
                </a:lnTo>
                <a:lnTo>
                  <a:pt x="59579" y="20396"/>
                </a:lnTo>
                <a:lnTo>
                  <a:pt x="59707" y="23121"/>
                </a:lnTo>
                <a:lnTo>
                  <a:pt x="59850" y="28689"/>
                </a:lnTo>
                <a:lnTo>
                  <a:pt x="58936" y="30555"/>
                </a:lnTo>
                <a:lnTo>
                  <a:pt x="57374" y="31799"/>
                </a:lnTo>
                <a:lnTo>
                  <a:pt x="55379" y="32628"/>
                </a:lnTo>
                <a:lnTo>
                  <a:pt x="54050" y="34134"/>
                </a:lnTo>
                <a:lnTo>
                  <a:pt x="53165" y="36090"/>
                </a:lnTo>
                <a:lnTo>
                  <a:pt x="51392" y="428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81"/>
          <p:cNvSpPr/>
          <p:nvPr/>
        </p:nvSpPr>
        <p:spPr>
          <a:xfrm>
            <a:off x="6869430" y="3111826"/>
            <a:ext cx="59860" cy="64839"/>
          </a:xfrm>
          <a:custGeom>
            <a:avLst/>
            <a:gdLst/>
            <a:ahLst/>
            <a:cxnLst/>
            <a:rect l="0" t="0" r="0" b="0"/>
            <a:pathLst>
              <a:path w="59860" h="64839">
                <a:moveTo>
                  <a:pt x="0" y="8563"/>
                </a:moveTo>
                <a:lnTo>
                  <a:pt x="4551" y="4013"/>
                </a:lnTo>
                <a:lnTo>
                  <a:pt x="6844" y="2672"/>
                </a:lnTo>
                <a:lnTo>
                  <a:pt x="9325" y="1778"/>
                </a:lnTo>
                <a:lnTo>
                  <a:pt x="15600" y="344"/>
                </a:lnTo>
                <a:lnTo>
                  <a:pt x="17067" y="227"/>
                </a:lnTo>
                <a:lnTo>
                  <a:pt x="18999" y="148"/>
                </a:lnTo>
                <a:lnTo>
                  <a:pt x="23683" y="61"/>
                </a:lnTo>
                <a:lnTo>
                  <a:pt x="37256" y="0"/>
                </a:lnTo>
                <a:lnTo>
                  <a:pt x="40077" y="950"/>
                </a:lnTo>
                <a:lnTo>
                  <a:pt x="42910" y="2535"/>
                </a:lnTo>
                <a:lnTo>
                  <a:pt x="45752" y="4545"/>
                </a:lnTo>
                <a:lnTo>
                  <a:pt x="47646" y="6837"/>
                </a:lnTo>
                <a:lnTo>
                  <a:pt x="48909" y="9317"/>
                </a:lnTo>
                <a:lnTo>
                  <a:pt x="49751" y="11924"/>
                </a:lnTo>
                <a:lnTo>
                  <a:pt x="51264" y="13661"/>
                </a:lnTo>
                <a:lnTo>
                  <a:pt x="53227" y="14819"/>
                </a:lnTo>
                <a:lnTo>
                  <a:pt x="55486" y="15592"/>
                </a:lnTo>
                <a:lnTo>
                  <a:pt x="56993" y="17059"/>
                </a:lnTo>
                <a:lnTo>
                  <a:pt x="57998" y="18990"/>
                </a:lnTo>
                <a:lnTo>
                  <a:pt x="58668" y="21229"/>
                </a:lnTo>
                <a:lnTo>
                  <a:pt x="58161" y="23675"/>
                </a:lnTo>
                <a:lnTo>
                  <a:pt x="56872" y="26258"/>
                </a:lnTo>
                <a:lnTo>
                  <a:pt x="55059" y="28932"/>
                </a:lnTo>
                <a:lnTo>
                  <a:pt x="53851" y="31668"/>
                </a:lnTo>
                <a:lnTo>
                  <a:pt x="53045" y="34444"/>
                </a:lnTo>
                <a:lnTo>
                  <a:pt x="52509" y="37247"/>
                </a:lnTo>
                <a:lnTo>
                  <a:pt x="52151" y="40069"/>
                </a:lnTo>
                <a:lnTo>
                  <a:pt x="51912" y="42902"/>
                </a:lnTo>
                <a:lnTo>
                  <a:pt x="51752" y="45743"/>
                </a:lnTo>
                <a:lnTo>
                  <a:pt x="50694" y="48590"/>
                </a:lnTo>
                <a:lnTo>
                  <a:pt x="49036" y="51440"/>
                </a:lnTo>
                <a:lnTo>
                  <a:pt x="44082" y="58308"/>
                </a:lnTo>
                <a:lnTo>
                  <a:pt x="42723" y="58871"/>
                </a:lnTo>
                <a:lnTo>
                  <a:pt x="40864" y="59247"/>
                </a:lnTo>
                <a:lnTo>
                  <a:pt x="38673" y="59498"/>
                </a:lnTo>
                <a:lnTo>
                  <a:pt x="36259" y="60617"/>
                </a:lnTo>
                <a:lnTo>
                  <a:pt x="33698" y="62316"/>
                </a:lnTo>
                <a:lnTo>
                  <a:pt x="31037" y="64401"/>
                </a:lnTo>
                <a:lnTo>
                  <a:pt x="28312" y="64838"/>
                </a:lnTo>
                <a:lnTo>
                  <a:pt x="25542" y="64178"/>
                </a:lnTo>
                <a:lnTo>
                  <a:pt x="18803" y="60824"/>
                </a:lnTo>
                <a:lnTo>
                  <a:pt x="18251" y="59596"/>
                </a:lnTo>
                <a:lnTo>
                  <a:pt x="17882" y="57826"/>
                </a:lnTo>
                <a:lnTo>
                  <a:pt x="17636" y="55692"/>
                </a:lnTo>
                <a:lnTo>
                  <a:pt x="16520" y="53318"/>
                </a:lnTo>
                <a:lnTo>
                  <a:pt x="14823" y="50782"/>
                </a:lnTo>
                <a:lnTo>
                  <a:pt x="9807" y="44420"/>
                </a:lnTo>
                <a:lnTo>
                  <a:pt x="9395" y="42945"/>
                </a:lnTo>
                <a:lnTo>
                  <a:pt x="9121" y="41010"/>
                </a:lnTo>
                <a:lnTo>
                  <a:pt x="8938" y="38767"/>
                </a:lnTo>
                <a:lnTo>
                  <a:pt x="8816" y="36319"/>
                </a:lnTo>
                <a:lnTo>
                  <a:pt x="8681" y="31059"/>
                </a:lnTo>
                <a:lnTo>
                  <a:pt x="8605" y="22743"/>
                </a:lnTo>
                <a:lnTo>
                  <a:pt x="9547" y="20874"/>
                </a:lnTo>
                <a:lnTo>
                  <a:pt x="11126" y="19628"/>
                </a:lnTo>
                <a:lnTo>
                  <a:pt x="15955" y="17628"/>
                </a:lnTo>
                <a:lnTo>
                  <a:pt x="17305" y="16512"/>
                </a:lnTo>
                <a:lnTo>
                  <a:pt x="19156" y="14815"/>
                </a:lnTo>
                <a:lnTo>
                  <a:pt x="24421" y="9798"/>
                </a:lnTo>
                <a:lnTo>
                  <a:pt x="25805" y="10339"/>
                </a:lnTo>
                <a:lnTo>
                  <a:pt x="27681" y="11652"/>
                </a:lnTo>
                <a:lnTo>
                  <a:pt x="29883" y="13480"/>
                </a:lnTo>
                <a:lnTo>
                  <a:pt x="32305" y="14699"/>
                </a:lnTo>
                <a:lnTo>
                  <a:pt x="34871" y="15511"/>
                </a:lnTo>
                <a:lnTo>
                  <a:pt x="37535" y="16053"/>
                </a:lnTo>
                <a:lnTo>
                  <a:pt x="40263" y="16414"/>
                </a:lnTo>
                <a:lnTo>
                  <a:pt x="43034" y="16655"/>
                </a:lnTo>
                <a:lnTo>
                  <a:pt x="45835" y="16815"/>
                </a:lnTo>
                <a:lnTo>
                  <a:pt x="47702" y="17875"/>
                </a:lnTo>
                <a:lnTo>
                  <a:pt x="48946" y="19534"/>
                </a:lnTo>
                <a:lnTo>
                  <a:pt x="49776" y="21592"/>
                </a:lnTo>
                <a:lnTo>
                  <a:pt x="50329" y="23917"/>
                </a:lnTo>
                <a:lnTo>
                  <a:pt x="50697" y="26419"/>
                </a:lnTo>
                <a:lnTo>
                  <a:pt x="50942" y="29040"/>
                </a:lnTo>
                <a:lnTo>
                  <a:pt x="51107" y="31739"/>
                </a:lnTo>
                <a:lnTo>
                  <a:pt x="51289" y="37279"/>
                </a:lnTo>
                <a:lnTo>
                  <a:pt x="50385" y="39137"/>
                </a:lnTo>
                <a:lnTo>
                  <a:pt x="48830" y="40376"/>
                </a:lnTo>
                <a:lnTo>
                  <a:pt x="46840" y="41202"/>
                </a:lnTo>
                <a:lnTo>
                  <a:pt x="45515" y="42705"/>
                </a:lnTo>
                <a:lnTo>
                  <a:pt x="44630" y="44660"/>
                </a:lnTo>
                <a:lnTo>
                  <a:pt x="44041" y="46915"/>
                </a:lnTo>
                <a:lnTo>
                  <a:pt x="42696" y="48419"/>
                </a:lnTo>
                <a:lnTo>
                  <a:pt x="40846" y="49421"/>
                </a:lnTo>
                <a:lnTo>
                  <a:pt x="38660" y="50089"/>
                </a:lnTo>
                <a:lnTo>
                  <a:pt x="37204" y="51488"/>
                </a:lnTo>
                <a:lnTo>
                  <a:pt x="36232" y="53372"/>
                </a:lnTo>
                <a:lnTo>
                  <a:pt x="35585" y="55581"/>
                </a:lnTo>
                <a:lnTo>
                  <a:pt x="34201" y="57053"/>
                </a:lnTo>
                <a:lnTo>
                  <a:pt x="32325" y="58035"/>
                </a:lnTo>
                <a:lnTo>
                  <a:pt x="27022" y="59611"/>
                </a:lnTo>
                <a:lnTo>
                  <a:pt x="25635" y="58788"/>
                </a:lnTo>
                <a:lnTo>
                  <a:pt x="23757" y="57286"/>
                </a:lnTo>
                <a:lnTo>
                  <a:pt x="18451" y="52584"/>
                </a:lnTo>
                <a:lnTo>
                  <a:pt x="18015" y="51245"/>
                </a:lnTo>
                <a:lnTo>
                  <a:pt x="17725" y="49401"/>
                </a:lnTo>
                <a:lnTo>
                  <a:pt x="17532" y="47218"/>
                </a:lnTo>
                <a:lnTo>
                  <a:pt x="16450" y="45764"/>
                </a:lnTo>
                <a:lnTo>
                  <a:pt x="14776" y="44793"/>
                </a:lnTo>
                <a:lnTo>
                  <a:pt x="12708" y="44147"/>
                </a:lnTo>
                <a:lnTo>
                  <a:pt x="11330" y="42763"/>
                </a:lnTo>
                <a:lnTo>
                  <a:pt x="10411" y="40888"/>
                </a:lnTo>
                <a:lnTo>
                  <a:pt x="8935" y="35586"/>
                </a:lnTo>
                <a:lnTo>
                  <a:pt x="9767" y="34199"/>
                </a:lnTo>
                <a:lnTo>
                  <a:pt x="11274" y="32321"/>
                </a:lnTo>
                <a:lnTo>
                  <a:pt x="16801" y="26096"/>
                </a:lnTo>
                <a:lnTo>
                  <a:pt x="17868" y="25967"/>
                </a:lnTo>
                <a:lnTo>
                  <a:pt x="19532" y="25881"/>
                </a:lnTo>
                <a:lnTo>
                  <a:pt x="23921" y="25785"/>
                </a:lnTo>
                <a:lnTo>
                  <a:pt x="45761" y="25711"/>
                </a:lnTo>
                <a:lnTo>
                  <a:pt x="48605" y="26663"/>
                </a:lnTo>
                <a:lnTo>
                  <a:pt x="51453" y="28250"/>
                </a:lnTo>
                <a:lnTo>
                  <a:pt x="54304" y="30260"/>
                </a:lnTo>
                <a:lnTo>
                  <a:pt x="56205" y="32553"/>
                </a:lnTo>
                <a:lnTo>
                  <a:pt x="57472" y="35034"/>
                </a:lnTo>
                <a:lnTo>
                  <a:pt x="59507" y="41309"/>
                </a:lnTo>
                <a:lnTo>
                  <a:pt x="59673" y="42776"/>
                </a:lnTo>
                <a:lnTo>
                  <a:pt x="59785" y="44707"/>
                </a:lnTo>
                <a:lnTo>
                  <a:pt x="59859" y="46947"/>
                </a:lnTo>
                <a:lnTo>
                  <a:pt x="58956" y="48440"/>
                </a:lnTo>
                <a:lnTo>
                  <a:pt x="57402" y="49435"/>
                </a:lnTo>
                <a:lnTo>
                  <a:pt x="55413" y="50099"/>
                </a:lnTo>
                <a:lnTo>
                  <a:pt x="53134" y="51494"/>
                </a:lnTo>
                <a:lnTo>
                  <a:pt x="50663" y="53376"/>
                </a:lnTo>
                <a:lnTo>
                  <a:pt x="44403" y="58690"/>
                </a:lnTo>
                <a:lnTo>
                  <a:pt x="42937" y="59127"/>
                </a:lnTo>
                <a:lnTo>
                  <a:pt x="41007" y="59417"/>
                </a:lnTo>
                <a:lnTo>
                  <a:pt x="35616" y="59884"/>
                </a:lnTo>
                <a:lnTo>
                  <a:pt x="34222" y="58969"/>
                </a:lnTo>
                <a:lnTo>
                  <a:pt x="32340" y="57408"/>
                </a:lnTo>
                <a:lnTo>
                  <a:pt x="30131" y="55414"/>
                </a:lnTo>
                <a:lnTo>
                  <a:pt x="25139" y="50659"/>
                </a:lnTo>
                <a:lnTo>
                  <a:pt x="18724" y="44395"/>
                </a:lnTo>
                <a:lnTo>
                  <a:pt x="18198" y="41976"/>
                </a:lnTo>
                <a:lnTo>
                  <a:pt x="17847" y="38459"/>
                </a:lnTo>
                <a:lnTo>
                  <a:pt x="17145" y="257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82"/>
          <p:cNvSpPr/>
          <p:nvPr/>
        </p:nvSpPr>
        <p:spPr>
          <a:xfrm>
            <a:off x="7075287" y="2700337"/>
            <a:ext cx="58552" cy="59974"/>
          </a:xfrm>
          <a:custGeom>
            <a:avLst/>
            <a:gdLst/>
            <a:ahLst/>
            <a:cxnLst/>
            <a:rect l="0" t="0" r="0" b="0"/>
            <a:pathLst>
              <a:path w="58552" h="59974">
                <a:moveTo>
                  <a:pt x="8455" y="8573"/>
                </a:moveTo>
                <a:lnTo>
                  <a:pt x="15836" y="8573"/>
                </a:lnTo>
                <a:lnTo>
                  <a:pt x="17186" y="9525"/>
                </a:lnTo>
                <a:lnTo>
                  <a:pt x="19038" y="11113"/>
                </a:lnTo>
                <a:lnTo>
                  <a:pt x="24304" y="15953"/>
                </a:lnTo>
                <a:lnTo>
                  <a:pt x="29766" y="21343"/>
                </a:lnTo>
                <a:lnTo>
                  <a:pt x="32188" y="22801"/>
                </a:lnTo>
                <a:lnTo>
                  <a:pt x="34754" y="23773"/>
                </a:lnTo>
                <a:lnTo>
                  <a:pt x="37418" y="24421"/>
                </a:lnTo>
                <a:lnTo>
                  <a:pt x="40146" y="25806"/>
                </a:lnTo>
                <a:lnTo>
                  <a:pt x="42918" y="27681"/>
                </a:lnTo>
                <a:lnTo>
                  <a:pt x="49659" y="32985"/>
                </a:lnTo>
                <a:lnTo>
                  <a:pt x="50212" y="34373"/>
                </a:lnTo>
                <a:lnTo>
                  <a:pt x="50581" y="36250"/>
                </a:lnTo>
                <a:lnTo>
                  <a:pt x="50826" y="38454"/>
                </a:lnTo>
                <a:lnTo>
                  <a:pt x="50990" y="40876"/>
                </a:lnTo>
                <a:lnTo>
                  <a:pt x="51099" y="43443"/>
                </a:lnTo>
                <a:lnTo>
                  <a:pt x="51172" y="46107"/>
                </a:lnTo>
                <a:lnTo>
                  <a:pt x="50268" y="47883"/>
                </a:lnTo>
                <a:lnTo>
                  <a:pt x="48713" y="49067"/>
                </a:lnTo>
                <a:lnTo>
                  <a:pt x="46724" y="49856"/>
                </a:lnTo>
                <a:lnTo>
                  <a:pt x="44445" y="51335"/>
                </a:lnTo>
                <a:lnTo>
                  <a:pt x="41973" y="53273"/>
                </a:lnTo>
                <a:lnTo>
                  <a:pt x="35713" y="58677"/>
                </a:lnTo>
                <a:lnTo>
                  <a:pt x="34248" y="59121"/>
                </a:lnTo>
                <a:lnTo>
                  <a:pt x="32317" y="59416"/>
                </a:lnTo>
                <a:lnTo>
                  <a:pt x="26927" y="59891"/>
                </a:lnTo>
                <a:lnTo>
                  <a:pt x="25533" y="59930"/>
                </a:lnTo>
                <a:lnTo>
                  <a:pt x="21442" y="59973"/>
                </a:lnTo>
                <a:lnTo>
                  <a:pt x="19018" y="59032"/>
                </a:lnTo>
                <a:lnTo>
                  <a:pt x="16450" y="57452"/>
                </a:lnTo>
                <a:lnTo>
                  <a:pt x="10034" y="52624"/>
                </a:lnTo>
                <a:lnTo>
                  <a:pt x="8555" y="51275"/>
                </a:lnTo>
                <a:lnTo>
                  <a:pt x="1212" y="44159"/>
                </a:lnTo>
                <a:lnTo>
                  <a:pt x="770" y="42774"/>
                </a:lnTo>
                <a:lnTo>
                  <a:pt x="474" y="40899"/>
                </a:lnTo>
                <a:lnTo>
                  <a:pt x="277" y="38696"/>
                </a:lnTo>
                <a:lnTo>
                  <a:pt x="146" y="36275"/>
                </a:lnTo>
                <a:lnTo>
                  <a:pt x="0" y="31045"/>
                </a:lnTo>
                <a:lnTo>
                  <a:pt x="913" y="28316"/>
                </a:lnTo>
                <a:lnTo>
                  <a:pt x="2474" y="25545"/>
                </a:lnTo>
                <a:lnTo>
                  <a:pt x="7273" y="18804"/>
                </a:lnTo>
                <a:lnTo>
                  <a:pt x="8620" y="17299"/>
                </a:lnTo>
                <a:lnTo>
                  <a:pt x="15732" y="9910"/>
                </a:lnTo>
                <a:lnTo>
                  <a:pt x="17117" y="9464"/>
                </a:lnTo>
                <a:lnTo>
                  <a:pt x="18992" y="9167"/>
                </a:lnTo>
                <a:lnTo>
                  <a:pt x="21195" y="8969"/>
                </a:lnTo>
                <a:lnTo>
                  <a:pt x="23616" y="9789"/>
                </a:lnTo>
                <a:lnTo>
                  <a:pt x="26182" y="11289"/>
                </a:lnTo>
                <a:lnTo>
                  <a:pt x="28846" y="13241"/>
                </a:lnTo>
                <a:lnTo>
                  <a:pt x="31573" y="14542"/>
                </a:lnTo>
                <a:lnTo>
                  <a:pt x="34345" y="15410"/>
                </a:lnTo>
                <a:lnTo>
                  <a:pt x="37146" y="15988"/>
                </a:lnTo>
                <a:lnTo>
                  <a:pt x="39964" y="16374"/>
                </a:lnTo>
                <a:lnTo>
                  <a:pt x="42797" y="16631"/>
                </a:lnTo>
                <a:lnTo>
                  <a:pt x="45637" y="16802"/>
                </a:lnTo>
                <a:lnTo>
                  <a:pt x="47530" y="17869"/>
                </a:lnTo>
                <a:lnTo>
                  <a:pt x="48793" y="19533"/>
                </a:lnTo>
                <a:lnTo>
                  <a:pt x="49635" y="21594"/>
                </a:lnTo>
                <a:lnTo>
                  <a:pt x="51148" y="22969"/>
                </a:lnTo>
                <a:lnTo>
                  <a:pt x="53109" y="23885"/>
                </a:lnTo>
                <a:lnTo>
                  <a:pt x="55370" y="24496"/>
                </a:lnTo>
                <a:lnTo>
                  <a:pt x="56876" y="25856"/>
                </a:lnTo>
                <a:lnTo>
                  <a:pt x="57881" y="27715"/>
                </a:lnTo>
                <a:lnTo>
                  <a:pt x="58551" y="29907"/>
                </a:lnTo>
                <a:lnTo>
                  <a:pt x="58045" y="32320"/>
                </a:lnTo>
                <a:lnTo>
                  <a:pt x="56755" y="34882"/>
                </a:lnTo>
                <a:lnTo>
                  <a:pt x="52391" y="41286"/>
                </a:lnTo>
                <a:lnTo>
                  <a:pt x="51081" y="42764"/>
                </a:lnTo>
                <a:lnTo>
                  <a:pt x="47086" y="46946"/>
                </a:lnTo>
                <a:lnTo>
                  <a:pt x="44686" y="48442"/>
                </a:lnTo>
                <a:lnTo>
                  <a:pt x="42134" y="49440"/>
                </a:lnTo>
                <a:lnTo>
                  <a:pt x="39480" y="50105"/>
                </a:lnTo>
                <a:lnTo>
                  <a:pt x="36758" y="50548"/>
                </a:lnTo>
                <a:lnTo>
                  <a:pt x="33992" y="50844"/>
                </a:lnTo>
                <a:lnTo>
                  <a:pt x="27257" y="51318"/>
                </a:lnTo>
                <a:lnTo>
                  <a:pt x="26705" y="50405"/>
                </a:lnTo>
                <a:lnTo>
                  <a:pt x="26336" y="48843"/>
                </a:lnTo>
                <a:lnTo>
                  <a:pt x="26091" y="46849"/>
                </a:lnTo>
                <a:lnTo>
                  <a:pt x="24974" y="45520"/>
                </a:lnTo>
                <a:lnTo>
                  <a:pt x="23278" y="44635"/>
                </a:lnTo>
                <a:lnTo>
                  <a:pt x="21195" y="44044"/>
                </a:lnTo>
                <a:lnTo>
                  <a:pt x="19806" y="42698"/>
                </a:lnTo>
                <a:lnTo>
                  <a:pt x="18879" y="40848"/>
                </a:lnTo>
                <a:lnTo>
                  <a:pt x="18262" y="38662"/>
                </a:lnTo>
                <a:lnTo>
                  <a:pt x="17851" y="36252"/>
                </a:lnTo>
                <a:lnTo>
                  <a:pt x="17576" y="33693"/>
                </a:lnTo>
                <a:lnTo>
                  <a:pt x="17136" y="27293"/>
                </a:lnTo>
                <a:lnTo>
                  <a:pt x="17076" y="23878"/>
                </a:lnTo>
                <a:lnTo>
                  <a:pt x="17028" y="1331"/>
                </a:lnTo>
                <a:lnTo>
                  <a:pt x="17980" y="887"/>
                </a:lnTo>
                <a:lnTo>
                  <a:pt x="19568" y="592"/>
                </a:lnTo>
                <a:lnTo>
                  <a:pt x="25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83"/>
          <p:cNvSpPr/>
          <p:nvPr/>
        </p:nvSpPr>
        <p:spPr>
          <a:xfrm>
            <a:off x="7263765" y="2314965"/>
            <a:ext cx="77008" cy="58288"/>
          </a:xfrm>
          <a:custGeom>
            <a:avLst/>
            <a:gdLst/>
            <a:ahLst/>
            <a:cxnLst/>
            <a:rect l="0" t="0" r="0" b="0"/>
            <a:pathLst>
              <a:path w="77008" h="58288">
                <a:moveTo>
                  <a:pt x="0" y="33899"/>
                </a:moveTo>
                <a:lnTo>
                  <a:pt x="0" y="29349"/>
                </a:lnTo>
                <a:lnTo>
                  <a:pt x="952" y="28008"/>
                </a:lnTo>
                <a:lnTo>
                  <a:pt x="2540" y="27114"/>
                </a:lnTo>
                <a:lnTo>
                  <a:pt x="7381" y="25680"/>
                </a:lnTo>
                <a:lnTo>
                  <a:pt x="8731" y="24610"/>
                </a:lnTo>
                <a:lnTo>
                  <a:pt x="10583" y="22944"/>
                </a:lnTo>
                <a:lnTo>
                  <a:pt x="12770" y="20881"/>
                </a:lnTo>
                <a:lnTo>
                  <a:pt x="15181" y="19505"/>
                </a:lnTo>
                <a:lnTo>
                  <a:pt x="17740" y="18588"/>
                </a:lnTo>
                <a:lnTo>
                  <a:pt x="20399" y="17977"/>
                </a:lnTo>
                <a:lnTo>
                  <a:pt x="23125" y="17570"/>
                </a:lnTo>
                <a:lnTo>
                  <a:pt x="25894" y="17298"/>
                </a:lnTo>
                <a:lnTo>
                  <a:pt x="28692" y="17117"/>
                </a:lnTo>
                <a:lnTo>
                  <a:pt x="31511" y="16996"/>
                </a:lnTo>
                <a:lnTo>
                  <a:pt x="37182" y="16862"/>
                </a:lnTo>
                <a:lnTo>
                  <a:pt x="45730" y="16787"/>
                </a:lnTo>
                <a:lnTo>
                  <a:pt x="48584" y="17728"/>
                </a:lnTo>
                <a:lnTo>
                  <a:pt x="51439" y="19309"/>
                </a:lnTo>
                <a:lnTo>
                  <a:pt x="59505" y="24975"/>
                </a:lnTo>
                <a:lnTo>
                  <a:pt x="59673" y="26045"/>
                </a:lnTo>
                <a:lnTo>
                  <a:pt x="59784" y="27710"/>
                </a:lnTo>
                <a:lnTo>
                  <a:pt x="59963" y="32677"/>
                </a:lnTo>
                <a:lnTo>
                  <a:pt x="59994" y="38088"/>
                </a:lnTo>
                <a:lnTo>
                  <a:pt x="59046" y="40502"/>
                </a:lnTo>
                <a:lnTo>
                  <a:pt x="57461" y="43064"/>
                </a:lnTo>
                <a:lnTo>
                  <a:pt x="55452" y="45724"/>
                </a:lnTo>
                <a:lnTo>
                  <a:pt x="53161" y="47498"/>
                </a:lnTo>
                <a:lnTo>
                  <a:pt x="50680" y="48680"/>
                </a:lnTo>
                <a:lnTo>
                  <a:pt x="48074" y="49468"/>
                </a:lnTo>
                <a:lnTo>
                  <a:pt x="45384" y="50946"/>
                </a:lnTo>
                <a:lnTo>
                  <a:pt x="42639" y="52884"/>
                </a:lnTo>
                <a:lnTo>
                  <a:pt x="35939" y="58287"/>
                </a:lnTo>
                <a:lnTo>
                  <a:pt x="34436" y="57778"/>
                </a:lnTo>
                <a:lnTo>
                  <a:pt x="32483" y="56486"/>
                </a:lnTo>
                <a:lnTo>
                  <a:pt x="30228" y="54672"/>
                </a:lnTo>
                <a:lnTo>
                  <a:pt x="27772" y="53463"/>
                </a:lnTo>
                <a:lnTo>
                  <a:pt x="25182" y="52657"/>
                </a:lnTo>
                <a:lnTo>
                  <a:pt x="22503" y="52119"/>
                </a:lnTo>
                <a:lnTo>
                  <a:pt x="20717" y="50809"/>
                </a:lnTo>
                <a:lnTo>
                  <a:pt x="19526" y="48982"/>
                </a:lnTo>
                <a:lnTo>
                  <a:pt x="17616" y="43758"/>
                </a:lnTo>
                <a:lnTo>
                  <a:pt x="17458" y="42377"/>
                </a:lnTo>
                <a:lnTo>
                  <a:pt x="17354" y="40504"/>
                </a:lnTo>
                <a:lnTo>
                  <a:pt x="17284" y="38302"/>
                </a:lnTo>
                <a:lnTo>
                  <a:pt x="17186" y="26102"/>
                </a:lnTo>
                <a:lnTo>
                  <a:pt x="18125" y="22986"/>
                </a:lnTo>
                <a:lnTo>
                  <a:pt x="19703" y="20909"/>
                </a:lnTo>
                <a:lnTo>
                  <a:pt x="21708" y="19524"/>
                </a:lnTo>
                <a:lnTo>
                  <a:pt x="23997" y="17649"/>
                </a:lnTo>
                <a:lnTo>
                  <a:pt x="26476" y="15446"/>
                </a:lnTo>
                <a:lnTo>
                  <a:pt x="29080" y="13025"/>
                </a:lnTo>
                <a:lnTo>
                  <a:pt x="31769" y="11410"/>
                </a:lnTo>
                <a:lnTo>
                  <a:pt x="34515" y="10334"/>
                </a:lnTo>
                <a:lnTo>
                  <a:pt x="37297" y="9617"/>
                </a:lnTo>
                <a:lnTo>
                  <a:pt x="40105" y="8186"/>
                </a:lnTo>
                <a:lnTo>
                  <a:pt x="42929" y="6280"/>
                </a:lnTo>
                <a:lnTo>
                  <a:pt x="49755" y="927"/>
                </a:lnTo>
                <a:lnTo>
                  <a:pt x="51267" y="488"/>
                </a:lnTo>
                <a:lnTo>
                  <a:pt x="53228" y="195"/>
                </a:lnTo>
                <a:lnTo>
                  <a:pt x="55488" y="0"/>
                </a:lnTo>
                <a:lnTo>
                  <a:pt x="57947" y="822"/>
                </a:lnTo>
                <a:lnTo>
                  <a:pt x="60539" y="2323"/>
                </a:lnTo>
                <a:lnTo>
                  <a:pt x="63218" y="4276"/>
                </a:lnTo>
                <a:lnTo>
                  <a:pt x="65958" y="5578"/>
                </a:lnTo>
                <a:lnTo>
                  <a:pt x="68737" y="6446"/>
                </a:lnTo>
                <a:lnTo>
                  <a:pt x="71542" y="7025"/>
                </a:lnTo>
                <a:lnTo>
                  <a:pt x="73412" y="8363"/>
                </a:lnTo>
                <a:lnTo>
                  <a:pt x="74659" y="10208"/>
                </a:lnTo>
                <a:lnTo>
                  <a:pt x="76659" y="15461"/>
                </a:lnTo>
                <a:lnTo>
                  <a:pt x="76824" y="16845"/>
                </a:lnTo>
                <a:lnTo>
                  <a:pt x="76933" y="18720"/>
                </a:lnTo>
                <a:lnTo>
                  <a:pt x="77007" y="20922"/>
                </a:lnTo>
                <a:lnTo>
                  <a:pt x="76103" y="22390"/>
                </a:lnTo>
                <a:lnTo>
                  <a:pt x="74547" y="23369"/>
                </a:lnTo>
                <a:lnTo>
                  <a:pt x="72558" y="24022"/>
                </a:lnTo>
                <a:lnTo>
                  <a:pt x="71233" y="25409"/>
                </a:lnTo>
                <a:lnTo>
                  <a:pt x="70348" y="27287"/>
                </a:lnTo>
                <a:lnTo>
                  <a:pt x="69758" y="29491"/>
                </a:lnTo>
                <a:lnTo>
                  <a:pt x="68413" y="30961"/>
                </a:lnTo>
                <a:lnTo>
                  <a:pt x="66564" y="31940"/>
                </a:lnTo>
                <a:lnTo>
                  <a:pt x="60121" y="33866"/>
                </a:lnTo>
                <a:lnTo>
                  <a:pt x="55490" y="33890"/>
                </a:lnTo>
                <a:lnTo>
                  <a:pt x="54138" y="32940"/>
                </a:lnTo>
                <a:lnTo>
                  <a:pt x="53237" y="31355"/>
                </a:lnTo>
                <a:lnTo>
                  <a:pt x="51435" y="25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84"/>
          <p:cNvSpPr/>
          <p:nvPr/>
        </p:nvSpPr>
        <p:spPr>
          <a:xfrm>
            <a:off x="6483667" y="3909060"/>
            <a:ext cx="42477" cy="51401"/>
          </a:xfrm>
          <a:custGeom>
            <a:avLst/>
            <a:gdLst/>
            <a:ahLst/>
            <a:cxnLst/>
            <a:rect l="0" t="0" r="0" b="0"/>
            <a:pathLst>
              <a:path w="42477" h="51401">
                <a:moveTo>
                  <a:pt x="0" y="8572"/>
                </a:moveTo>
                <a:lnTo>
                  <a:pt x="4551" y="8572"/>
                </a:lnTo>
                <a:lnTo>
                  <a:pt x="5891" y="9525"/>
                </a:lnTo>
                <a:lnTo>
                  <a:pt x="6785" y="11112"/>
                </a:lnTo>
                <a:lnTo>
                  <a:pt x="7381" y="13123"/>
                </a:lnTo>
                <a:lnTo>
                  <a:pt x="8730" y="14463"/>
                </a:lnTo>
                <a:lnTo>
                  <a:pt x="10583" y="15357"/>
                </a:lnTo>
                <a:lnTo>
                  <a:pt x="12770" y="15953"/>
                </a:lnTo>
                <a:lnTo>
                  <a:pt x="14229" y="17303"/>
                </a:lnTo>
                <a:lnTo>
                  <a:pt x="15201" y="19155"/>
                </a:lnTo>
                <a:lnTo>
                  <a:pt x="15849" y="21342"/>
                </a:lnTo>
                <a:lnTo>
                  <a:pt x="16281" y="23753"/>
                </a:lnTo>
                <a:lnTo>
                  <a:pt x="16569" y="26313"/>
                </a:lnTo>
                <a:lnTo>
                  <a:pt x="16761" y="28972"/>
                </a:lnTo>
                <a:lnTo>
                  <a:pt x="16889" y="31697"/>
                </a:lnTo>
                <a:lnTo>
                  <a:pt x="17031" y="37265"/>
                </a:lnTo>
                <a:lnTo>
                  <a:pt x="18022" y="39131"/>
                </a:lnTo>
                <a:lnTo>
                  <a:pt x="19635" y="40374"/>
                </a:lnTo>
                <a:lnTo>
                  <a:pt x="21663" y="41204"/>
                </a:lnTo>
                <a:lnTo>
                  <a:pt x="22062" y="42709"/>
                </a:lnTo>
                <a:lnTo>
                  <a:pt x="21375" y="44665"/>
                </a:lnTo>
                <a:lnTo>
                  <a:pt x="17219" y="51317"/>
                </a:lnTo>
                <a:lnTo>
                  <a:pt x="16242" y="51356"/>
                </a:lnTo>
                <a:lnTo>
                  <a:pt x="12616" y="51400"/>
                </a:lnTo>
                <a:lnTo>
                  <a:pt x="10316" y="50459"/>
                </a:lnTo>
                <a:lnTo>
                  <a:pt x="7830" y="48879"/>
                </a:lnTo>
                <a:lnTo>
                  <a:pt x="5220" y="46874"/>
                </a:lnTo>
                <a:lnTo>
                  <a:pt x="3480" y="44584"/>
                </a:lnTo>
                <a:lnTo>
                  <a:pt x="2320" y="42105"/>
                </a:lnTo>
                <a:lnTo>
                  <a:pt x="1547" y="39500"/>
                </a:lnTo>
                <a:lnTo>
                  <a:pt x="1031" y="36810"/>
                </a:lnTo>
                <a:lnTo>
                  <a:pt x="687" y="34065"/>
                </a:lnTo>
                <a:lnTo>
                  <a:pt x="136" y="27366"/>
                </a:lnTo>
                <a:lnTo>
                  <a:pt x="91" y="25864"/>
                </a:lnTo>
                <a:lnTo>
                  <a:pt x="5" y="15198"/>
                </a:lnTo>
                <a:lnTo>
                  <a:pt x="4" y="12990"/>
                </a:lnTo>
                <a:lnTo>
                  <a:pt x="955" y="11517"/>
                </a:lnTo>
                <a:lnTo>
                  <a:pt x="2542" y="10536"/>
                </a:lnTo>
                <a:lnTo>
                  <a:pt x="4552" y="9881"/>
                </a:lnTo>
                <a:lnTo>
                  <a:pt x="6845" y="9445"/>
                </a:lnTo>
                <a:lnTo>
                  <a:pt x="9326" y="9154"/>
                </a:lnTo>
                <a:lnTo>
                  <a:pt x="15601" y="8687"/>
                </a:lnTo>
                <a:lnTo>
                  <a:pt x="18999" y="8623"/>
                </a:lnTo>
                <a:lnTo>
                  <a:pt x="24390" y="8582"/>
                </a:lnTo>
                <a:lnTo>
                  <a:pt x="25786" y="9531"/>
                </a:lnTo>
                <a:lnTo>
                  <a:pt x="27668" y="11117"/>
                </a:lnTo>
                <a:lnTo>
                  <a:pt x="32982" y="15954"/>
                </a:lnTo>
                <a:lnTo>
                  <a:pt x="41556" y="24421"/>
                </a:lnTo>
                <a:lnTo>
                  <a:pt x="41992" y="25806"/>
                </a:lnTo>
                <a:lnTo>
                  <a:pt x="42281" y="27681"/>
                </a:lnTo>
                <a:lnTo>
                  <a:pt x="42476" y="29884"/>
                </a:lnTo>
                <a:lnTo>
                  <a:pt x="41652" y="31352"/>
                </a:lnTo>
                <a:lnTo>
                  <a:pt x="40151" y="32331"/>
                </a:lnTo>
                <a:lnTo>
                  <a:pt x="34391" y="34256"/>
                </a:lnTo>
                <a:lnTo>
                  <a:pt x="22367" y="34287"/>
                </a:lnTo>
                <a:lnTo>
                  <a:pt x="20626" y="33335"/>
                </a:lnTo>
                <a:lnTo>
                  <a:pt x="19466" y="31748"/>
                </a:lnTo>
                <a:lnTo>
                  <a:pt x="18693" y="29738"/>
                </a:lnTo>
                <a:lnTo>
                  <a:pt x="17224" y="28398"/>
                </a:lnTo>
                <a:lnTo>
                  <a:pt x="15293" y="27504"/>
                </a:lnTo>
                <a:lnTo>
                  <a:pt x="13053" y="26909"/>
                </a:lnTo>
                <a:lnTo>
                  <a:pt x="11560" y="25559"/>
                </a:lnTo>
                <a:lnTo>
                  <a:pt x="10564" y="23706"/>
                </a:lnTo>
                <a:lnTo>
                  <a:pt x="8966" y="18441"/>
                </a:lnTo>
                <a:lnTo>
                  <a:pt x="8835" y="17056"/>
                </a:lnTo>
                <a:lnTo>
                  <a:pt x="8747" y="15181"/>
                </a:lnTo>
                <a:lnTo>
                  <a:pt x="8689" y="12978"/>
                </a:lnTo>
                <a:lnTo>
                  <a:pt x="9603" y="11509"/>
                </a:lnTo>
                <a:lnTo>
                  <a:pt x="11165" y="10530"/>
                </a:lnTo>
                <a:lnTo>
                  <a:pt x="15964" y="8959"/>
                </a:lnTo>
                <a:lnTo>
                  <a:pt x="16357" y="7878"/>
                </a:lnTo>
                <a:lnTo>
                  <a:pt x="16620" y="6204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85"/>
          <p:cNvSpPr/>
          <p:nvPr/>
        </p:nvSpPr>
        <p:spPr>
          <a:xfrm>
            <a:off x="6269389" y="4311967"/>
            <a:ext cx="25684" cy="41631"/>
          </a:xfrm>
          <a:custGeom>
            <a:avLst/>
            <a:gdLst/>
            <a:ahLst/>
            <a:cxnLst/>
            <a:rect l="0" t="0" r="0" b="0"/>
            <a:pathLst>
              <a:path w="25684" h="41631">
                <a:moveTo>
                  <a:pt x="17111" y="8573"/>
                </a:moveTo>
                <a:lnTo>
                  <a:pt x="17111" y="10"/>
                </a:lnTo>
                <a:lnTo>
                  <a:pt x="21661" y="3"/>
                </a:lnTo>
                <a:lnTo>
                  <a:pt x="23002" y="955"/>
                </a:lnTo>
                <a:lnTo>
                  <a:pt x="23896" y="2541"/>
                </a:lnTo>
                <a:lnTo>
                  <a:pt x="25330" y="7382"/>
                </a:lnTo>
                <a:lnTo>
                  <a:pt x="25448" y="8731"/>
                </a:lnTo>
                <a:lnTo>
                  <a:pt x="25526" y="10583"/>
                </a:lnTo>
                <a:lnTo>
                  <a:pt x="25674" y="16761"/>
                </a:lnTo>
                <a:lnTo>
                  <a:pt x="25681" y="21582"/>
                </a:lnTo>
                <a:lnTo>
                  <a:pt x="24729" y="22961"/>
                </a:lnTo>
                <a:lnTo>
                  <a:pt x="23142" y="23880"/>
                </a:lnTo>
                <a:lnTo>
                  <a:pt x="17215" y="25686"/>
                </a:lnTo>
                <a:lnTo>
                  <a:pt x="9739" y="25715"/>
                </a:lnTo>
                <a:lnTo>
                  <a:pt x="8386" y="24763"/>
                </a:lnTo>
                <a:lnTo>
                  <a:pt x="6532" y="23176"/>
                </a:lnTo>
                <a:lnTo>
                  <a:pt x="350" y="17498"/>
                </a:lnTo>
                <a:lnTo>
                  <a:pt x="222" y="16428"/>
                </a:lnTo>
                <a:lnTo>
                  <a:pt x="137" y="14762"/>
                </a:lnTo>
                <a:lnTo>
                  <a:pt x="0" y="9795"/>
                </a:lnTo>
                <a:lnTo>
                  <a:pt x="941" y="8435"/>
                </a:lnTo>
                <a:lnTo>
                  <a:pt x="2520" y="6576"/>
                </a:lnTo>
                <a:lnTo>
                  <a:pt x="7350" y="1299"/>
                </a:lnTo>
                <a:lnTo>
                  <a:pt x="8698" y="866"/>
                </a:lnTo>
                <a:lnTo>
                  <a:pt x="10550" y="577"/>
                </a:lnTo>
                <a:lnTo>
                  <a:pt x="16997" y="10"/>
                </a:lnTo>
                <a:lnTo>
                  <a:pt x="19600" y="2544"/>
                </a:lnTo>
                <a:lnTo>
                  <a:pt x="21628" y="4554"/>
                </a:lnTo>
                <a:lnTo>
                  <a:pt x="22980" y="6846"/>
                </a:lnTo>
                <a:lnTo>
                  <a:pt x="23881" y="9326"/>
                </a:lnTo>
                <a:lnTo>
                  <a:pt x="25327" y="15601"/>
                </a:lnTo>
                <a:lnTo>
                  <a:pt x="25446" y="17068"/>
                </a:lnTo>
                <a:lnTo>
                  <a:pt x="25525" y="18999"/>
                </a:lnTo>
                <a:lnTo>
                  <a:pt x="25613" y="23684"/>
                </a:lnTo>
                <a:lnTo>
                  <a:pt x="25674" y="32706"/>
                </a:lnTo>
                <a:lnTo>
                  <a:pt x="24724" y="33234"/>
                </a:lnTo>
                <a:lnTo>
                  <a:pt x="23139" y="33586"/>
                </a:lnTo>
                <a:lnTo>
                  <a:pt x="21129" y="33821"/>
                </a:lnTo>
                <a:lnTo>
                  <a:pt x="19790" y="34930"/>
                </a:lnTo>
                <a:lnTo>
                  <a:pt x="18897" y="36622"/>
                </a:lnTo>
                <a:lnTo>
                  <a:pt x="17463" y="41630"/>
                </a:lnTo>
                <a:lnTo>
                  <a:pt x="17346" y="41088"/>
                </a:lnTo>
                <a:lnTo>
                  <a:pt x="17267" y="39775"/>
                </a:lnTo>
                <a:lnTo>
                  <a:pt x="17215" y="37946"/>
                </a:lnTo>
                <a:lnTo>
                  <a:pt x="16228" y="36728"/>
                </a:lnTo>
                <a:lnTo>
                  <a:pt x="14617" y="35915"/>
                </a:lnTo>
                <a:lnTo>
                  <a:pt x="9739" y="34611"/>
                </a:lnTo>
                <a:lnTo>
                  <a:pt x="8386" y="33551"/>
                </a:lnTo>
                <a:lnTo>
                  <a:pt x="6532" y="31893"/>
                </a:lnTo>
                <a:lnTo>
                  <a:pt x="1263" y="26937"/>
                </a:lnTo>
                <a:lnTo>
                  <a:pt x="830" y="25578"/>
                </a:lnTo>
                <a:lnTo>
                  <a:pt x="542" y="23720"/>
                </a:lnTo>
                <a:lnTo>
                  <a:pt x="350" y="21528"/>
                </a:lnTo>
                <a:lnTo>
                  <a:pt x="222" y="19115"/>
                </a:lnTo>
                <a:lnTo>
                  <a:pt x="0" y="10149"/>
                </a:lnTo>
                <a:lnTo>
                  <a:pt x="941" y="8671"/>
                </a:lnTo>
                <a:lnTo>
                  <a:pt x="2520" y="6733"/>
                </a:lnTo>
                <a:lnTo>
                  <a:pt x="7350" y="1330"/>
                </a:lnTo>
                <a:lnTo>
                  <a:pt x="8698" y="887"/>
                </a:lnTo>
                <a:lnTo>
                  <a:pt x="10550" y="591"/>
                </a:lnTo>
                <a:lnTo>
                  <a:pt x="16726" y="35"/>
                </a:lnTo>
                <a:lnTo>
                  <a:pt x="2568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86"/>
          <p:cNvSpPr/>
          <p:nvPr/>
        </p:nvSpPr>
        <p:spPr>
          <a:xfrm>
            <a:off x="6080759" y="4714875"/>
            <a:ext cx="51434" cy="42724"/>
          </a:xfrm>
          <a:custGeom>
            <a:avLst/>
            <a:gdLst/>
            <a:ahLst/>
            <a:cxnLst/>
            <a:rect l="0" t="0" r="0" b="0"/>
            <a:pathLst>
              <a:path w="51434" h="42724">
                <a:moveTo>
                  <a:pt x="0" y="0"/>
                </a:moveTo>
                <a:lnTo>
                  <a:pt x="32963" y="0"/>
                </a:lnTo>
                <a:lnTo>
                  <a:pt x="34358" y="953"/>
                </a:lnTo>
                <a:lnTo>
                  <a:pt x="36240" y="2540"/>
                </a:lnTo>
                <a:lnTo>
                  <a:pt x="38448" y="4551"/>
                </a:lnTo>
                <a:lnTo>
                  <a:pt x="39919" y="6843"/>
                </a:lnTo>
                <a:lnTo>
                  <a:pt x="40901" y="9325"/>
                </a:lnTo>
                <a:lnTo>
                  <a:pt x="42475" y="15600"/>
                </a:lnTo>
                <a:lnTo>
                  <a:pt x="42604" y="17067"/>
                </a:lnTo>
                <a:lnTo>
                  <a:pt x="42691" y="18998"/>
                </a:lnTo>
                <a:lnTo>
                  <a:pt x="42829" y="24389"/>
                </a:lnTo>
                <a:lnTo>
                  <a:pt x="41888" y="25785"/>
                </a:lnTo>
                <a:lnTo>
                  <a:pt x="40308" y="27667"/>
                </a:lnTo>
                <a:lnTo>
                  <a:pt x="34643" y="33902"/>
                </a:lnTo>
                <a:lnTo>
                  <a:pt x="33573" y="34031"/>
                </a:lnTo>
                <a:lnTo>
                  <a:pt x="31907" y="34118"/>
                </a:lnTo>
                <a:lnTo>
                  <a:pt x="26080" y="34280"/>
                </a:lnTo>
                <a:lnTo>
                  <a:pt x="18369" y="34288"/>
                </a:lnTo>
                <a:lnTo>
                  <a:pt x="17961" y="33336"/>
                </a:lnTo>
                <a:lnTo>
                  <a:pt x="17689" y="31750"/>
                </a:lnTo>
                <a:lnTo>
                  <a:pt x="17253" y="26908"/>
                </a:lnTo>
                <a:lnTo>
                  <a:pt x="17193" y="23707"/>
                </a:lnTo>
                <a:lnTo>
                  <a:pt x="17178" y="21519"/>
                </a:lnTo>
                <a:lnTo>
                  <a:pt x="18119" y="20061"/>
                </a:lnTo>
                <a:lnTo>
                  <a:pt x="19700" y="19089"/>
                </a:lnTo>
                <a:lnTo>
                  <a:pt x="21706" y="18441"/>
                </a:lnTo>
                <a:lnTo>
                  <a:pt x="23043" y="17056"/>
                </a:lnTo>
                <a:lnTo>
                  <a:pt x="23935" y="15181"/>
                </a:lnTo>
                <a:lnTo>
                  <a:pt x="24529" y="12978"/>
                </a:lnTo>
                <a:lnTo>
                  <a:pt x="25878" y="11510"/>
                </a:lnTo>
                <a:lnTo>
                  <a:pt x="27730" y="10531"/>
                </a:lnTo>
                <a:lnTo>
                  <a:pt x="29916" y="9878"/>
                </a:lnTo>
                <a:lnTo>
                  <a:pt x="31374" y="8490"/>
                </a:lnTo>
                <a:lnTo>
                  <a:pt x="32347" y="6612"/>
                </a:lnTo>
                <a:lnTo>
                  <a:pt x="32994" y="4408"/>
                </a:lnTo>
                <a:lnTo>
                  <a:pt x="34379" y="2938"/>
                </a:lnTo>
                <a:lnTo>
                  <a:pt x="36255" y="1959"/>
                </a:lnTo>
                <a:lnTo>
                  <a:pt x="41557" y="387"/>
                </a:lnTo>
                <a:lnTo>
                  <a:pt x="42945" y="258"/>
                </a:lnTo>
                <a:lnTo>
                  <a:pt x="44823" y="172"/>
                </a:lnTo>
                <a:lnTo>
                  <a:pt x="47027" y="114"/>
                </a:lnTo>
                <a:lnTo>
                  <a:pt x="48497" y="1029"/>
                </a:lnTo>
                <a:lnTo>
                  <a:pt x="49476" y="2590"/>
                </a:lnTo>
                <a:lnTo>
                  <a:pt x="51321" y="8222"/>
                </a:lnTo>
                <a:lnTo>
                  <a:pt x="51359" y="9291"/>
                </a:lnTo>
                <a:lnTo>
                  <a:pt x="51433" y="24164"/>
                </a:lnTo>
                <a:lnTo>
                  <a:pt x="50481" y="25634"/>
                </a:lnTo>
                <a:lnTo>
                  <a:pt x="48894" y="27567"/>
                </a:lnTo>
                <a:lnTo>
                  <a:pt x="46884" y="29808"/>
                </a:lnTo>
                <a:lnTo>
                  <a:pt x="45543" y="32254"/>
                </a:lnTo>
                <a:lnTo>
                  <a:pt x="44650" y="34838"/>
                </a:lnTo>
                <a:lnTo>
                  <a:pt x="44054" y="37512"/>
                </a:lnTo>
                <a:lnTo>
                  <a:pt x="42704" y="39296"/>
                </a:lnTo>
                <a:lnTo>
                  <a:pt x="40853" y="40485"/>
                </a:lnTo>
                <a:lnTo>
                  <a:pt x="38665" y="41277"/>
                </a:lnTo>
                <a:lnTo>
                  <a:pt x="36255" y="41806"/>
                </a:lnTo>
                <a:lnTo>
                  <a:pt x="33695" y="42158"/>
                </a:lnTo>
                <a:lnTo>
                  <a:pt x="27294" y="42723"/>
                </a:lnTo>
                <a:lnTo>
                  <a:pt x="25816" y="41817"/>
                </a:lnTo>
                <a:lnTo>
                  <a:pt x="23878" y="40260"/>
                </a:lnTo>
                <a:lnTo>
                  <a:pt x="18476" y="35469"/>
                </a:lnTo>
                <a:lnTo>
                  <a:pt x="17080" y="35076"/>
                </a:lnTo>
                <a:lnTo>
                  <a:pt x="15197" y="34814"/>
                </a:lnTo>
                <a:lnTo>
                  <a:pt x="12989" y="34639"/>
                </a:lnTo>
                <a:lnTo>
                  <a:pt x="11517" y="33570"/>
                </a:lnTo>
                <a:lnTo>
                  <a:pt x="10536" y="31905"/>
                </a:lnTo>
                <a:lnTo>
                  <a:pt x="8961" y="26939"/>
                </a:lnTo>
                <a:lnTo>
                  <a:pt x="8832" y="25579"/>
                </a:lnTo>
                <a:lnTo>
                  <a:pt x="8745" y="23721"/>
                </a:lnTo>
                <a:lnTo>
                  <a:pt x="8584" y="17529"/>
                </a:lnTo>
                <a:lnTo>
                  <a:pt x="9533" y="17401"/>
                </a:lnTo>
                <a:lnTo>
                  <a:pt x="11117" y="17315"/>
                </a:lnTo>
                <a:lnTo>
                  <a:pt x="15955" y="17179"/>
                </a:lnTo>
                <a:lnTo>
                  <a:pt x="16352" y="16215"/>
                </a:lnTo>
                <a:lnTo>
                  <a:pt x="16616" y="14620"/>
                </a:lnTo>
                <a:lnTo>
                  <a:pt x="1714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87"/>
          <p:cNvSpPr/>
          <p:nvPr/>
        </p:nvSpPr>
        <p:spPr>
          <a:xfrm>
            <a:off x="5892273" y="5083854"/>
            <a:ext cx="51315" cy="76778"/>
          </a:xfrm>
          <a:custGeom>
            <a:avLst/>
            <a:gdLst/>
            <a:ahLst/>
            <a:cxnLst/>
            <a:rect l="0" t="0" r="0" b="0"/>
            <a:pathLst>
              <a:path w="51315" h="76778">
                <a:moveTo>
                  <a:pt x="8464" y="16783"/>
                </a:moveTo>
                <a:lnTo>
                  <a:pt x="8464" y="8564"/>
                </a:lnTo>
                <a:lnTo>
                  <a:pt x="9417" y="7494"/>
                </a:lnTo>
                <a:lnTo>
                  <a:pt x="15845" y="861"/>
                </a:lnTo>
                <a:lnTo>
                  <a:pt x="17194" y="453"/>
                </a:lnTo>
                <a:lnTo>
                  <a:pt x="19047" y="182"/>
                </a:lnTo>
                <a:lnTo>
                  <a:pt x="21234" y="0"/>
                </a:lnTo>
                <a:lnTo>
                  <a:pt x="23645" y="832"/>
                </a:lnTo>
                <a:lnTo>
                  <a:pt x="26205" y="2339"/>
                </a:lnTo>
                <a:lnTo>
                  <a:pt x="32606" y="7051"/>
                </a:lnTo>
                <a:lnTo>
                  <a:pt x="34084" y="8390"/>
                </a:lnTo>
                <a:lnTo>
                  <a:pt x="38266" y="12418"/>
                </a:lnTo>
                <a:lnTo>
                  <a:pt x="39762" y="14825"/>
                </a:lnTo>
                <a:lnTo>
                  <a:pt x="40759" y="17383"/>
                </a:lnTo>
                <a:lnTo>
                  <a:pt x="41424" y="20041"/>
                </a:lnTo>
                <a:lnTo>
                  <a:pt x="41868" y="22764"/>
                </a:lnTo>
                <a:lnTo>
                  <a:pt x="42163" y="25534"/>
                </a:lnTo>
                <a:lnTo>
                  <a:pt x="42360" y="28332"/>
                </a:lnTo>
                <a:lnTo>
                  <a:pt x="42491" y="31150"/>
                </a:lnTo>
                <a:lnTo>
                  <a:pt x="42637" y="36821"/>
                </a:lnTo>
                <a:lnTo>
                  <a:pt x="41724" y="39666"/>
                </a:lnTo>
                <a:lnTo>
                  <a:pt x="40162" y="42516"/>
                </a:lnTo>
                <a:lnTo>
                  <a:pt x="38168" y="45369"/>
                </a:lnTo>
                <a:lnTo>
                  <a:pt x="36839" y="48223"/>
                </a:lnTo>
                <a:lnTo>
                  <a:pt x="35954" y="51078"/>
                </a:lnTo>
                <a:lnTo>
                  <a:pt x="35363" y="53933"/>
                </a:lnTo>
                <a:lnTo>
                  <a:pt x="34017" y="55838"/>
                </a:lnTo>
                <a:lnTo>
                  <a:pt x="32166" y="57107"/>
                </a:lnTo>
                <a:lnTo>
                  <a:pt x="26904" y="59144"/>
                </a:lnTo>
                <a:lnTo>
                  <a:pt x="25520" y="59311"/>
                </a:lnTo>
                <a:lnTo>
                  <a:pt x="23645" y="59423"/>
                </a:lnTo>
                <a:lnTo>
                  <a:pt x="19021" y="59547"/>
                </a:lnTo>
                <a:lnTo>
                  <a:pt x="8932" y="59642"/>
                </a:lnTo>
                <a:lnTo>
                  <a:pt x="7824" y="58691"/>
                </a:lnTo>
                <a:lnTo>
                  <a:pt x="6132" y="57104"/>
                </a:lnTo>
                <a:lnTo>
                  <a:pt x="4052" y="55093"/>
                </a:lnTo>
                <a:lnTo>
                  <a:pt x="2665" y="52801"/>
                </a:lnTo>
                <a:lnTo>
                  <a:pt x="1740" y="50320"/>
                </a:lnTo>
                <a:lnTo>
                  <a:pt x="257" y="44045"/>
                </a:lnTo>
                <a:lnTo>
                  <a:pt x="135" y="42578"/>
                </a:lnTo>
                <a:lnTo>
                  <a:pt x="54" y="40647"/>
                </a:lnTo>
                <a:lnTo>
                  <a:pt x="0" y="38407"/>
                </a:lnTo>
                <a:lnTo>
                  <a:pt x="916" y="35962"/>
                </a:lnTo>
                <a:lnTo>
                  <a:pt x="2480" y="33379"/>
                </a:lnTo>
                <a:lnTo>
                  <a:pt x="4474" y="30705"/>
                </a:lnTo>
                <a:lnTo>
                  <a:pt x="5804" y="27969"/>
                </a:lnTo>
                <a:lnTo>
                  <a:pt x="6691" y="25193"/>
                </a:lnTo>
                <a:lnTo>
                  <a:pt x="7282" y="22389"/>
                </a:lnTo>
                <a:lnTo>
                  <a:pt x="7676" y="19568"/>
                </a:lnTo>
                <a:lnTo>
                  <a:pt x="7939" y="16735"/>
                </a:lnTo>
                <a:lnTo>
                  <a:pt x="8114" y="13893"/>
                </a:lnTo>
                <a:lnTo>
                  <a:pt x="9183" y="11999"/>
                </a:lnTo>
                <a:lnTo>
                  <a:pt x="10848" y="10736"/>
                </a:lnTo>
                <a:lnTo>
                  <a:pt x="12911" y="9894"/>
                </a:lnTo>
                <a:lnTo>
                  <a:pt x="15239" y="8381"/>
                </a:lnTo>
                <a:lnTo>
                  <a:pt x="17743" y="6419"/>
                </a:lnTo>
                <a:lnTo>
                  <a:pt x="20365" y="4159"/>
                </a:lnTo>
                <a:lnTo>
                  <a:pt x="23065" y="2652"/>
                </a:lnTo>
                <a:lnTo>
                  <a:pt x="25818" y="1647"/>
                </a:lnTo>
                <a:lnTo>
                  <a:pt x="28606" y="977"/>
                </a:lnTo>
                <a:lnTo>
                  <a:pt x="30465" y="1484"/>
                </a:lnTo>
                <a:lnTo>
                  <a:pt x="31704" y="2773"/>
                </a:lnTo>
                <a:lnTo>
                  <a:pt x="32530" y="4586"/>
                </a:lnTo>
                <a:lnTo>
                  <a:pt x="34033" y="5794"/>
                </a:lnTo>
                <a:lnTo>
                  <a:pt x="35987" y="6600"/>
                </a:lnTo>
                <a:lnTo>
                  <a:pt x="38243" y="7136"/>
                </a:lnTo>
                <a:lnTo>
                  <a:pt x="40699" y="8447"/>
                </a:lnTo>
                <a:lnTo>
                  <a:pt x="43289" y="10273"/>
                </a:lnTo>
                <a:lnTo>
                  <a:pt x="45969" y="12443"/>
                </a:lnTo>
                <a:lnTo>
                  <a:pt x="47755" y="14842"/>
                </a:lnTo>
                <a:lnTo>
                  <a:pt x="48945" y="17394"/>
                </a:lnTo>
                <a:lnTo>
                  <a:pt x="49739" y="20048"/>
                </a:lnTo>
                <a:lnTo>
                  <a:pt x="50268" y="23722"/>
                </a:lnTo>
                <a:lnTo>
                  <a:pt x="50621" y="28077"/>
                </a:lnTo>
                <a:lnTo>
                  <a:pt x="51013" y="37042"/>
                </a:lnTo>
                <a:lnTo>
                  <a:pt x="51234" y="47445"/>
                </a:lnTo>
                <a:lnTo>
                  <a:pt x="51314" y="62402"/>
                </a:lnTo>
                <a:lnTo>
                  <a:pt x="50366" y="65293"/>
                </a:lnTo>
                <a:lnTo>
                  <a:pt x="48781" y="68173"/>
                </a:lnTo>
                <a:lnTo>
                  <a:pt x="46773" y="71046"/>
                </a:lnTo>
                <a:lnTo>
                  <a:pt x="44480" y="72961"/>
                </a:lnTo>
                <a:lnTo>
                  <a:pt x="42000" y="74237"/>
                </a:lnTo>
                <a:lnTo>
                  <a:pt x="35726" y="76286"/>
                </a:lnTo>
                <a:lnTo>
                  <a:pt x="34259" y="76454"/>
                </a:lnTo>
                <a:lnTo>
                  <a:pt x="32328" y="76567"/>
                </a:lnTo>
                <a:lnTo>
                  <a:pt x="26937" y="76746"/>
                </a:lnTo>
                <a:lnTo>
                  <a:pt x="21452" y="76777"/>
                </a:lnTo>
                <a:lnTo>
                  <a:pt x="19980" y="75829"/>
                </a:lnTo>
                <a:lnTo>
                  <a:pt x="18999" y="74245"/>
                </a:lnTo>
                <a:lnTo>
                  <a:pt x="18344" y="72236"/>
                </a:lnTo>
                <a:lnTo>
                  <a:pt x="16956" y="69944"/>
                </a:lnTo>
                <a:lnTo>
                  <a:pt x="15078" y="67464"/>
                </a:lnTo>
                <a:lnTo>
                  <a:pt x="12873" y="64858"/>
                </a:lnTo>
                <a:lnTo>
                  <a:pt x="11403" y="62168"/>
                </a:lnTo>
                <a:lnTo>
                  <a:pt x="10424" y="59422"/>
                </a:lnTo>
                <a:lnTo>
                  <a:pt x="8851" y="52722"/>
                </a:lnTo>
                <a:lnTo>
                  <a:pt x="8723" y="51220"/>
                </a:lnTo>
                <a:lnTo>
                  <a:pt x="8636" y="49266"/>
                </a:lnTo>
                <a:lnTo>
                  <a:pt x="8498" y="43837"/>
                </a:lnTo>
                <a:lnTo>
                  <a:pt x="8467" y="35237"/>
                </a:lnTo>
                <a:lnTo>
                  <a:pt x="9418" y="34801"/>
                </a:lnTo>
                <a:lnTo>
                  <a:pt x="11005" y="34510"/>
                </a:lnTo>
                <a:lnTo>
                  <a:pt x="13016" y="34316"/>
                </a:lnTo>
                <a:lnTo>
                  <a:pt x="15308" y="34187"/>
                </a:lnTo>
                <a:lnTo>
                  <a:pt x="25151" y="33939"/>
                </a:lnTo>
                <a:lnTo>
                  <a:pt x="25304" y="34888"/>
                </a:lnTo>
                <a:lnTo>
                  <a:pt x="25406" y="36472"/>
                </a:lnTo>
                <a:lnTo>
                  <a:pt x="25569" y="41310"/>
                </a:lnTo>
                <a:lnTo>
                  <a:pt x="25609" y="596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88"/>
          <p:cNvSpPr/>
          <p:nvPr/>
        </p:nvSpPr>
        <p:spPr>
          <a:xfrm>
            <a:off x="5686425" y="5520690"/>
            <a:ext cx="42860" cy="59973"/>
          </a:xfrm>
          <a:custGeom>
            <a:avLst/>
            <a:gdLst/>
            <a:ahLst/>
            <a:cxnLst/>
            <a:rect l="0" t="0" r="0" b="0"/>
            <a:pathLst>
              <a:path w="42860" h="59973">
                <a:moveTo>
                  <a:pt x="0" y="0"/>
                </a:moveTo>
                <a:lnTo>
                  <a:pt x="7380" y="0"/>
                </a:lnTo>
                <a:lnTo>
                  <a:pt x="8730" y="952"/>
                </a:lnTo>
                <a:lnTo>
                  <a:pt x="10583" y="2540"/>
                </a:lnTo>
                <a:lnTo>
                  <a:pt x="12770" y="4551"/>
                </a:lnTo>
                <a:lnTo>
                  <a:pt x="14228" y="6843"/>
                </a:lnTo>
                <a:lnTo>
                  <a:pt x="15200" y="9325"/>
                </a:lnTo>
                <a:lnTo>
                  <a:pt x="15849" y="11931"/>
                </a:lnTo>
                <a:lnTo>
                  <a:pt x="17233" y="14622"/>
                </a:lnTo>
                <a:lnTo>
                  <a:pt x="19109" y="17368"/>
                </a:lnTo>
                <a:lnTo>
                  <a:pt x="24412" y="24068"/>
                </a:lnTo>
                <a:lnTo>
                  <a:pt x="24847" y="25570"/>
                </a:lnTo>
                <a:lnTo>
                  <a:pt x="25137" y="27524"/>
                </a:lnTo>
                <a:lnTo>
                  <a:pt x="25603" y="32953"/>
                </a:lnTo>
                <a:lnTo>
                  <a:pt x="25666" y="36236"/>
                </a:lnTo>
                <a:lnTo>
                  <a:pt x="25684" y="38445"/>
                </a:lnTo>
                <a:lnTo>
                  <a:pt x="24742" y="39917"/>
                </a:lnTo>
                <a:lnTo>
                  <a:pt x="23162" y="40899"/>
                </a:lnTo>
                <a:lnTo>
                  <a:pt x="18333" y="42475"/>
                </a:lnTo>
                <a:lnTo>
                  <a:pt x="16985" y="42604"/>
                </a:lnTo>
                <a:lnTo>
                  <a:pt x="15133" y="42690"/>
                </a:lnTo>
                <a:lnTo>
                  <a:pt x="9868" y="42828"/>
                </a:lnTo>
                <a:lnTo>
                  <a:pt x="8483" y="41887"/>
                </a:lnTo>
                <a:lnTo>
                  <a:pt x="6608" y="40307"/>
                </a:lnTo>
                <a:lnTo>
                  <a:pt x="1305" y="35478"/>
                </a:lnTo>
                <a:lnTo>
                  <a:pt x="870" y="34129"/>
                </a:lnTo>
                <a:lnTo>
                  <a:pt x="580" y="32278"/>
                </a:lnTo>
                <a:lnTo>
                  <a:pt x="114" y="27013"/>
                </a:lnTo>
                <a:lnTo>
                  <a:pt x="76" y="25629"/>
                </a:lnTo>
                <a:lnTo>
                  <a:pt x="1" y="1659"/>
                </a:lnTo>
                <a:lnTo>
                  <a:pt x="953" y="1106"/>
                </a:lnTo>
                <a:lnTo>
                  <a:pt x="2540" y="737"/>
                </a:lnTo>
                <a:lnTo>
                  <a:pt x="7380" y="146"/>
                </a:lnTo>
                <a:lnTo>
                  <a:pt x="8730" y="97"/>
                </a:lnTo>
                <a:lnTo>
                  <a:pt x="17740" y="19"/>
                </a:lnTo>
                <a:lnTo>
                  <a:pt x="28693" y="3"/>
                </a:lnTo>
                <a:lnTo>
                  <a:pt x="31511" y="955"/>
                </a:lnTo>
                <a:lnTo>
                  <a:pt x="34342" y="2541"/>
                </a:lnTo>
                <a:lnTo>
                  <a:pt x="37182" y="4552"/>
                </a:lnTo>
                <a:lnTo>
                  <a:pt x="39075" y="6845"/>
                </a:lnTo>
                <a:lnTo>
                  <a:pt x="40337" y="9325"/>
                </a:lnTo>
                <a:lnTo>
                  <a:pt x="41179" y="11932"/>
                </a:lnTo>
                <a:lnTo>
                  <a:pt x="41740" y="14622"/>
                </a:lnTo>
                <a:lnTo>
                  <a:pt x="42114" y="17368"/>
                </a:lnTo>
                <a:lnTo>
                  <a:pt x="42363" y="20151"/>
                </a:lnTo>
                <a:lnTo>
                  <a:pt x="42530" y="23911"/>
                </a:lnTo>
                <a:lnTo>
                  <a:pt x="42764" y="37353"/>
                </a:lnTo>
                <a:lnTo>
                  <a:pt x="42859" y="55380"/>
                </a:lnTo>
                <a:lnTo>
                  <a:pt x="41907" y="56923"/>
                </a:lnTo>
                <a:lnTo>
                  <a:pt x="40321" y="57951"/>
                </a:lnTo>
                <a:lnTo>
                  <a:pt x="35481" y="59601"/>
                </a:lnTo>
                <a:lnTo>
                  <a:pt x="34131" y="59737"/>
                </a:lnTo>
                <a:lnTo>
                  <a:pt x="32279" y="59827"/>
                </a:lnTo>
                <a:lnTo>
                  <a:pt x="27013" y="59972"/>
                </a:lnTo>
                <a:lnTo>
                  <a:pt x="25629" y="59031"/>
                </a:lnTo>
                <a:lnTo>
                  <a:pt x="23753" y="57451"/>
                </a:lnTo>
                <a:lnTo>
                  <a:pt x="21551" y="55445"/>
                </a:lnTo>
                <a:lnTo>
                  <a:pt x="16563" y="50678"/>
                </a:lnTo>
                <a:lnTo>
                  <a:pt x="13899" y="48072"/>
                </a:lnTo>
                <a:lnTo>
                  <a:pt x="12124" y="45383"/>
                </a:lnTo>
                <a:lnTo>
                  <a:pt x="10940" y="42638"/>
                </a:lnTo>
                <a:lnTo>
                  <a:pt x="10150" y="39855"/>
                </a:lnTo>
                <a:lnTo>
                  <a:pt x="9624" y="37047"/>
                </a:lnTo>
                <a:lnTo>
                  <a:pt x="9274" y="34223"/>
                </a:lnTo>
                <a:lnTo>
                  <a:pt x="9040" y="31388"/>
                </a:lnTo>
                <a:lnTo>
                  <a:pt x="8884" y="28545"/>
                </a:lnTo>
                <a:lnTo>
                  <a:pt x="8711" y="22847"/>
                </a:lnTo>
                <a:lnTo>
                  <a:pt x="8576" y="1693"/>
                </a:lnTo>
                <a:lnTo>
                  <a:pt x="8573" y="502"/>
                </a:lnTo>
                <a:lnTo>
                  <a:pt x="9525" y="334"/>
                </a:lnTo>
                <a:lnTo>
                  <a:pt x="11113" y="223"/>
                </a:lnTo>
                <a:lnTo>
                  <a:pt x="16791" y="13"/>
                </a:lnTo>
                <a:lnTo>
                  <a:pt x="17862" y="961"/>
                </a:lnTo>
                <a:lnTo>
                  <a:pt x="24495" y="7382"/>
                </a:lnTo>
                <a:lnTo>
                  <a:pt x="24902" y="8731"/>
                </a:lnTo>
                <a:lnTo>
                  <a:pt x="25174" y="10584"/>
                </a:lnTo>
                <a:lnTo>
                  <a:pt x="25355" y="12771"/>
                </a:lnTo>
                <a:lnTo>
                  <a:pt x="25476" y="15181"/>
                </a:lnTo>
                <a:lnTo>
                  <a:pt x="25717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89"/>
          <p:cNvSpPr/>
          <p:nvPr/>
        </p:nvSpPr>
        <p:spPr>
          <a:xfrm>
            <a:off x="5498185" y="5940857"/>
            <a:ext cx="59622" cy="51278"/>
          </a:xfrm>
          <a:custGeom>
            <a:avLst/>
            <a:gdLst/>
            <a:ahLst/>
            <a:cxnLst/>
            <a:rect l="0" t="0" r="0" b="0"/>
            <a:pathLst>
              <a:path w="59622" h="51278">
                <a:moveTo>
                  <a:pt x="51080" y="17030"/>
                </a:moveTo>
                <a:lnTo>
                  <a:pt x="59299" y="17030"/>
                </a:lnTo>
                <a:lnTo>
                  <a:pt x="59416" y="17983"/>
                </a:lnTo>
                <a:lnTo>
                  <a:pt x="59495" y="19571"/>
                </a:lnTo>
                <a:lnTo>
                  <a:pt x="59621" y="24411"/>
                </a:lnTo>
                <a:lnTo>
                  <a:pt x="58679" y="25760"/>
                </a:lnTo>
                <a:lnTo>
                  <a:pt x="57098" y="27613"/>
                </a:lnTo>
                <a:lnTo>
                  <a:pt x="55092" y="29801"/>
                </a:lnTo>
                <a:lnTo>
                  <a:pt x="53755" y="32212"/>
                </a:lnTo>
                <a:lnTo>
                  <a:pt x="52863" y="34771"/>
                </a:lnTo>
                <a:lnTo>
                  <a:pt x="52268" y="37430"/>
                </a:lnTo>
                <a:lnTo>
                  <a:pt x="50919" y="40155"/>
                </a:lnTo>
                <a:lnTo>
                  <a:pt x="49068" y="42925"/>
                </a:lnTo>
                <a:lnTo>
                  <a:pt x="42891" y="50829"/>
                </a:lnTo>
                <a:lnTo>
                  <a:pt x="41810" y="50993"/>
                </a:lnTo>
                <a:lnTo>
                  <a:pt x="40138" y="51102"/>
                </a:lnTo>
                <a:lnTo>
                  <a:pt x="35160" y="51277"/>
                </a:lnTo>
                <a:lnTo>
                  <a:pt x="33799" y="50339"/>
                </a:lnTo>
                <a:lnTo>
                  <a:pt x="31939" y="48761"/>
                </a:lnTo>
                <a:lnTo>
                  <a:pt x="26661" y="43935"/>
                </a:lnTo>
                <a:lnTo>
                  <a:pt x="21196" y="38549"/>
                </a:lnTo>
                <a:lnTo>
                  <a:pt x="19727" y="36138"/>
                </a:lnTo>
                <a:lnTo>
                  <a:pt x="18748" y="33579"/>
                </a:lnTo>
                <a:lnTo>
                  <a:pt x="17177" y="27179"/>
                </a:lnTo>
                <a:lnTo>
                  <a:pt x="17048" y="25700"/>
                </a:lnTo>
                <a:lnTo>
                  <a:pt x="16962" y="23763"/>
                </a:lnTo>
                <a:lnTo>
                  <a:pt x="16824" y="18360"/>
                </a:lnTo>
                <a:lnTo>
                  <a:pt x="16790" y="0"/>
                </a:lnTo>
                <a:lnTo>
                  <a:pt x="16790" y="34060"/>
                </a:lnTo>
                <a:lnTo>
                  <a:pt x="15837" y="34099"/>
                </a:lnTo>
                <a:lnTo>
                  <a:pt x="8570" y="34172"/>
                </a:lnTo>
                <a:lnTo>
                  <a:pt x="8452" y="33221"/>
                </a:lnTo>
                <a:lnTo>
                  <a:pt x="8374" y="31634"/>
                </a:lnTo>
                <a:lnTo>
                  <a:pt x="8322" y="29623"/>
                </a:lnTo>
                <a:lnTo>
                  <a:pt x="7334" y="28283"/>
                </a:lnTo>
                <a:lnTo>
                  <a:pt x="5724" y="27390"/>
                </a:lnTo>
                <a:lnTo>
                  <a:pt x="845" y="25955"/>
                </a:lnTo>
                <a:lnTo>
                  <a:pt x="445" y="24885"/>
                </a:lnTo>
                <a:lnTo>
                  <a:pt x="178" y="23219"/>
                </a:lnTo>
                <a:lnTo>
                  <a:pt x="0" y="21156"/>
                </a:lnTo>
                <a:lnTo>
                  <a:pt x="834" y="19781"/>
                </a:lnTo>
                <a:lnTo>
                  <a:pt x="2343" y="18864"/>
                </a:lnTo>
                <a:lnTo>
                  <a:pt x="7057" y="17392"/>
                </a:lnTo>
                <a:lnTo>
                  <a:pt x="8396" y="17272"/>
                </a:lnTo>
                <a:lnTo>
                  <a:pt x="10241" y="17191"/>
                </a:lnTo>
                <a:lnTo>
                  <a:pt x="16790" y="17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90"/>
          <p:cNvSpPr/>
          <p:nvPr/>
        </p:nvSpPr>
        <p:spPr>
          <a:xfrm>
            <a:off x="5403532" y="6043612"/>
            <a:ext cx="85726" cy="205741"/>
          </a:xfrm>
          <a:custGeom>
            <a:avLst/>
            <a:gdLst/>
            <a:ahLst/>
            <a:cxnLst/>
            <a:rect l="0" t="0" r="0" b="0"/>
            <a:pathLst>
              <a:path w="85726" h="205741">
                <a:moveTo>
                  <a:pt x="0" y="205740"/>
                </a:moveTo>
                <a:lnTo>
                  <a:pt x="0" y="193808"/>
                </a:lnTo>
                <a:lnTo>
                  <a:pt x="953" y="191118"/>
                </a:lnTo>
                <a:lnTo>
                  <a:pt x="2540" y="188372"/>
                </a:lnTo>
                <a:lnTo>
                  <a:pt x="4551" y="185589"/>
                </a:lnTo>
                <a:lnTo>
                  <a:pt x="6844" y="182781"/>
                </a:lnTo>
                <a:lnTo>
                  <a:pt x="9325" y="179957"/>
                </a:lnTo>
                <a:lnTo>
                  <a:pt x="11932" y="177121"/>
                </a:lnTo>
                <a:lnTo>
                  <a:pt x="13670" y="174278"/>
                </a:lnTo>
                <a:lnTo>
                  <a:pt x="15600" y="168580"/>
                </a:lnTo>
                <a:lnTo>
                  <a:pt x="17068" y="165727"/>
                </a:lnTo>
                <a:lnTo>
                  <a:pt x="18999" y="162872"/>
                </a:lnTo>
                <a:lnTo>
                  <a:pt x="21238" y="160017"/>
                </a:lnTo>
                <a:lnTo>
                  <a:pt x="22732" y="156208"/>
                </a:lnTo>
                <a:lnTo>
                  <a:pt x="23727" y="151763"/>
                </a:lnTo>
                <a:lnTo>
                  <a:pt x="24390" y="146896"/>
                </a:lnTo>
                <a:lnTo>
                  <a:pt x="25785" y="141746"/>
                </a:lnTo>
                <a:lnTo>
                  <a:pt x="27667" y="136407"/>
                </a:lnTo>
                <a:lnTo>
                  <a:pt x="29875" y="130943"/>
                </a:lnTo>
                <a:lnTo>
                  <a:pt x="31347" y="125395"/>
                </a:lnTo>
                <a:lnTo>
                  <a:pt x="32328" y="119792"/>
                </a:lnTo>
                <a:lnTo>
                  <a:pt x="32982" y="114151"/>
                </a:lnTo>
                <a:lnTo>
                  <a:pt x="34370" y="108486"/>
                </a:lnTo>
                <a:lnTo>
                  <a:pt x="36249" y="102804"/>
                </a:lnTo>
                <a:lnTo>
                  <a:pt x="38453" y="97111"/>
                </a:lnTo>
                <a:lnTo>
                  <a:pt x="40875" y="91411"/>
                </a:lnTo>
                <a:lnTo>
                  <a:pt x="46107" y="79997"/>
                </a:lnTo>
                <a:lnTo>
                  <a:pt x="47883" y="75239"/>
                </a:lnTo>
                <a:lnTo>
                  <a:pt x="49067" y="71115"/>
                </a:lnTo>
                <a:lnTo>
                  <a:pt x="49856" y="67412"/>
                </a:lnTo>
                <a:lnTo>
                  <a:pt x="51335" y="63039"/>
                </a:lnTo>
                <a:lnTo>
                  <a:pt x="53274" y="58219"/>
                </a:lnTo>
                <a:lnTo>
                  <a:pt x="55518" y="53100"/>
                </a:lnTo>
                <a:lnTo>
                  <a:pt x="57967" y="48735"/>
                </a:lnTo>
                <a:lnTo>
                  <a:pt x="60552" y="44872"/>
                </a:lnTo>
                <a:lnTo>
                  <a:pt x="63228" y="41345"/>
                </a:lnTo>
                <a:lnTo>
                  <a:pt x="65012" y="38041"/>
                </a:lnTo>
                <a:lnTo>
                  <a:pt x="66994" y="31830"/>
                </a:lnTo>
                <a:lnTo>
                  <a:pt x="68475" y="28840"/>
                </a:lnTo>
                <a:lnTo>
                  <a:pt x="70416" y="25895"/>
                </a:lnTo>
                <a:lnTo>
                  <a:pt x="72661" y="22978"/>
                </a:lnTo>
                <a:lnTo>
                  <a:pt x="75156" y="17197"/>
                </a:lnTo>
                <a:lnTo>
                  <a:pt x="75822" y="14323"/>
                </a:lnTo>
                <a:lnTo>
                  <a:pt x="77218" y="11454"/>
                </a:lnTo>
                <a:lnTo>
                  <a:pt x="79101" y="8588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91"/>
          <p:cNvSpPr/>
          <p:nvPr/>
        </p:nvSpPr>
        <p:spPr>
          <a:xfrm>
            <a:off x="5540692" y="5726429"/>
            <a:ext cx="94299" cy="197169"/>
          </a:xfrm>
          <a:custGeom>
            <a:avLst/>
            <a:gdLst/>
            <a:ahLst/>
            <a:cxnLst/>
            <a:rect l="0" t="0" r="0" b="0"/>
            <a:pathLst>
              <a:path w="94299" h="197169">
                <a:moveTo>
                  <a:pt x="0" y="197168"/>
                </a:moveTo>
                <a:lnTo>
                  <a:pt x="7381" y="189787"/>
                </a:lnTo>
                <a:lnTo>
                  <a:pt x="8043" y="186586"/>
                </a:lnTo>
                <a:lnTo>
                  <a:pt x="8219" y="184398"/>
                </a:lnTo>
                <a:lnTo>
                  <a:pt x="9290" y="181987"/>
                </a:lnTo>
                <a:lnTo>
                  <a:pt x="10956" y="179428"/>
                </a:lnTo>
                <a:lnTo>
                  <a:pt x="13019" y="176769"/>
                </a:lnTo>
                <a:lnTo>
                  <a:pt x="14394" y="174043"/>
                </a:lnTo>
                <a:lnTo>
                  <a:pt x="15922" y="168475"/>
                </a:lnTo>
                <a:lnTo>
                  <a:pt x="17283" y="165657"/>
                </a:lnTo>
                <a:lnTo>
                  <a:pt x="19142" y="162826"/>
                </a:lnTo>
                <a:lnTo>
                  <a:pt x="21334" y="159986"/>
                </a:lnTo>
                <a:lnTo>
                  <a:pt x="23748" y="157140"/>
                </a:lnTo>
                <a:lnTo>
                  <a:pt x="26309" y="154291"/>
                </a:lnTo>
                <a:lnTo>
                  <a:pt x="28969" y="151438"/>
                </a:lnTo>
                <a:lnTo>
                  <a:pt x="30743" y="147631"/>
                </a:lnTo>
                <a:lnTo>
                  <a:pt x="31925" y="143189"/>
                </a:lnTo>
                <a:lnTo>
                  <a:pt x="32713" y="138322"/>
                </a:lnTo>
                <a:lnTo>
                  <a:pt x="34192" y="134125"/>
                </a:lnTo>
                <a:lnTo>
                  <a:pt x="36130" y="130374"/>
                </a:lnTo>
                <a:lnTo>
                  <a:pt x="38374" y="126921"/>
                </a:lnTo>
                <a:lnTo>
                  <a:pt x="40823" y="122714"/>
                </a:lnTo>
                <a:lnTo>
                  <a:pt x="43408" y="118005"/>
                </a:lnTo>
                <a:lnTo>
                  <a:pt x="51597" y="102275"/>
                </a:lnTo>
                <a:lnTo>
                  <a:pt x="54400" y="96758"/>
                </a:lnTo>
                <a:lnTo>
                  <a:pt x="56269" y="91176"/>
                </a:lnTo>
                <a:lnTo>
                  <a:pt x="57515" y="85549"/>
                </a:lnTo>
                <a:lnTo>
                  <a:pt x="58346" y="79893"/>
                </a:lnTo>
                <a:lnTo>
                  <a:pt x="59852" y="75169"/>
                </a:lnTo>
                <a:lnTo>
                  <a:pt x="61809" y="71069"/>
                </a:lnTo>
                <a:lnTo>
                  <a:pt x="64066" y="67382"/>
                </a:lnTo>
                <a:lnTo>
                  <a:pt x="65571" y="63019"/>
                </a:lnTo>
                <a:lnTo>
                  <a:pt x="66574" y="58205"/>
                </a:lnTo>
                <a:lnTo>
                  <a:pt x="67243" y="53092"/>
                </a:lnTo>
                <a:lnTo>
                  <a:pt x="68641" y="47777"/>
                </a:lnTo>
                <a:lnTo>
                  <a:pt x="70526" y="42329"/>
                </a:lnTo>
                <a:lnTo>
                  <a:pt x="72735" y="36792"/>
                </a:lnTo>
                <a:lnTo>
                  <a:pt x="75160" y="32148"/>
                </a:lnTo>
                <a:lnTo>
                  <a:pt x="77729" y="28100"/>
                </a:lnTo>
                <a:lnTo>
                  <a:pt x="80394" y="24448"/>
                </a:lnTo>
                <a:lnTo>
                  <a:pt x="82171" y="21062"/>
                </a:lnTo>
                <a:lnTo>
                  <a:pt x="83356" y="17851"/>
                </a:lnTo>
                <a:lnTo>
                  <a:pt x="84146" y="14759"/>
                </a:lnTo>
                <a:lnTo>
                  <a:pt x="85625" y="11744"/>
                </a:lnTo>
                <a:lnTo>
                  <a:pt x="87563" y="8782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92"/>
          <p:cNvSpPr/>
          <p:nvPr/>
        </p:nvSpPr>
        <p:spPr>
          <a:xfrm>
            <a:off x="5694997" y="5366385"/>
            <a:ext cx="85726" cy="197168"/>
          </a:xfrm>
          <a:custGeom>
            <a:avLst/>
            <a:gdLst/>
            <a:ahLst/>
            <a:cxnLst/>
            <a:rect l="0" t="0" r="0" b="0"/>
            <a:pathLst>
              <a:path w="85726" h="197168">
                <a:moveTo>
                  <a:pt x="0" y="197167"/>
                </a:moveTo>
                <a:lnTo>
                  <a:pt x="0" y="181567"/>
                </a:lnTo>
                <a:lnTo>
                  <a:pt x="2540" y="178169"/>
                </a:lnTo>
                <a:lnTo>
                  <a:pt x="4551" y="175929"/>
                </a:lnTo>
                <a:lnTo>
                  <a:pt x="5891" y="172531"/>
                </a:lnTo>
                <a:lnTo>
                  <a:pt x="6785" y="168360"/>
                </a:lnTo>
                <a:lnTo>
                  <a:pt x="7381" y="163675"/>
                </a:lnTo>
                <a:lnTo>
                  <a:pt x="8730" y="159599"/>
                </a:lnTo>
                <a:lnTo>
                  <a:pt x="10583" y="155929"/>
                </a:lnTo>
                <a:lnTo>
                  <a:pt x="12770" y="152530"/>
                </a:lnTo>
                <a:lnTo>
                  <a:pt x="15181" y="148359"/>
                </a:lnTo>
                <a:lnTo>
                  <a:pt x="20400" y="138645"/>
                </a:lnTo>
                <a:lnTo>
                  <a:pt x="23125" y="134340"/>
                </a:lnTo>
                <a:lnTo>
                  <a:pt x="25894" y="130517"/>
                </a:lnTo>
                <a:lnTo>
                  <a:pt x="28693" y="127016"/>
                </a:lnTo>
                <a:lnTo>
                  <a:pt x="30558" y="123730"/>
                </a:lnTo>
                <a:lnTo>
                  <a:pt x="31803" y="120587"/>
                </a:lnTo>
                <a:lnTo>
                  <a:pt x="32631" y="117539"/>
                </a:lnTo>
                <a:lnTo>
                  <a:pt x="34137" y="113601"/>
                </a:lnTo>
                <a:lnTo>
                  <a:pt x="36093" y="109072"/>
                </a:lnTo>
                <a:lnTo>
                  <a:pt x="40806" y="98958"/>
                </a:lnTo>
                <a:lnTo>
                  <a:pt x="46076" y="88114"/>
                </a:lnTo>
                <a:lnTo>
                  <a:pt x="47862" y="83508"/>
                </a:lnTo>
                <a:lnTo>
                  <a:pt x="49053" y="79484"/>
                </a:lnTo>
                <a:lnTo>
                  <a:pt x="49847" y="75849"/>
                </a:lnTo>
                <a:lnTo>
                  <a:pt x="51329" y="72474"/>
                </a:lnTo>
                <a:lnTo>
                  <a:pt x="53269" y="69271"/>
                </a:lnTo>
                <a:lnTo>
                  <a:pt x="55515" y="66183"/>
                </a:lnTo>
                <a:lnTo>
                  <a:pt x="57013" y="62219"/>
                </a:lnTo>
                <a:lnTo>
                  <a:pt x="58011" y="57672"/>
                </a:lnTo>
                <a:lnTo>
                  <a:pt x="58676" y="52735"/>
                </a:lnTo>
                <a:lnTo>
                  <a:pt x="60073" y="48492"/>
                </a:lnTo>
                <a:lnTo>
                  <a:pt x="61956" y="44710"/>
                </a:lnTo>
                <a:lnTo>
                  <a:pt x="64164" y="41237"/>
                </a:lnTo>
                <a:lnTo>
                  <a:pt x="65636" y="37968"/>
                </a:lnTo>
                <a:lnTo>
                  <a:pt x="66617" y="34838"/>
                </a:lnTo>
                <a:lnTo>
                  <a:pt x="67271" y="31797"/>
                </a:lnTo>
                <a:lnTo>
                  <a:pt x="68660" y="28818"/>
                </a:lnTo>
                <a:lnTo>
                  <a:pt x="70539" y="25879"/>
                </a:lnTo>
                <a:lnTo>
                  <a:pt x="72743" y="22968"/>
                </a:lnTo>
                <a:lnTo>
                  <a:pt x="75193" y="17193"/>
                </a:lnTo>
                <a:lnTo>
                  <a:pt x="75846" y="14319"/>
                </a:lnTo>
                <a:lnTo>
                  <a:pt x="77234" y="11451"/>
                </a:lnTo>
                <a:lnTo>
                  <a:pt x="79112" y="8586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93"/>
          <p:cNvSpPr/>
          <p:nvPr/>
        </p:nvSpPr>
        <p:spPr>
          <a:xfrm>
            <a:off x="5857875" y="5083492"/>
            <a:ext cx="68580" cy="120016"/>
          </a:xfrm>
          <a:custGeom>
            <a:avLst/>
            <a:gdLst/>
            <a:ahLst/>
            <a:cxnLst/>
            <a:rect l="0" t="0" r="0" b="0"/>
            <a:pathLst>
              <a:path w="68580" h="120016">
                <a:moveTo>
                  <a:pt x="0" y="120015"/>
                </a:moveTo>
                <a:lnTo>
                  <a:pt x="0" y="115465"/>
                </a:lnTo>
                <a:lnTo>
                  <a:pt x="952" y="114124"/>
                </a:lnTo>
                <a:lnTo>
                  <a:pt x="2540" y="113230"/>
                </a:lnTo>
                <a:lnTo>
                  <a:pt x="4550" y="112634"/>
                </a:lnTo>
                <a:lnTo>
                  <a:pt x="5891" y="111285"/>
                </a:lnTo>
                <a:lnTo>
                  <a:pt x="6785" y="109432"/>
                </a:lnTo>
                <a:lnTo>
                  <a:pt x="7380" y="107245"/>
                </a:lnTo>
                <a:lnTo>
                  <a:pt x="7778" y="104834"/>
                </a:lnTo>
                <a:lnTo>
                  <a:pt x="8042" y="102275"/>
                </a:lnTo>
                <a:lnTo>
                  <a:pt x="8219" y="99616"/>
                </a:lnTo>
                <a:lnTo>
                  <a:pt x="9289" y="96890"/>
                </a:lnTo>
                <a:lnTo>
                  <a:pt x="10955" y="94121"/>
                </a:lnTo>
                <a:lnTo>
                  <a:pt x="13018" y="91323"/>
                </a:lnTo>
                <a:lnTo>
                  <a:pt x="14394" y="88505"/>
                </a:lnTo>
                <a:lnTo>
                  <a:pt x="15311" y="85673"/>
                </a:lnTo>
                <a:lnTo>
                  <a:pt x="15922" y="82833"/>
                </a:lnTo>
                <a:lnTo>
                  <a:pt x="17282" y="79035"/>
                </a:lnTo>
                <a:lnTo>
                  <a:pt x="19141" y="74597"/>
                </a:lnTo>
                <a:lnTo>
                  <a:pt x="21333" y="69734"/>
                </a:lnTo>
                <a:lnTo>
                  <a:pt x="23747" y="66492"/>
                </a:lnTo>
                <a:lnTo>
                  <a:pt x="26309" y="64330"/>
                </a:lnTo>
                <a:lnTo>
                  <a:pt x="28969" y="62889"/>
                </a:lnTo>
                <a:lnTo>
                  <a:pt x="31695" y="60024"/>
                </a:lnTo>
                <a:lnTo>
                  <a:pt x="34465" y="56209"/>
                </a:lnTo>
                <a:lnTo>
                  <a:pt x="37264" y="51760"/>
                </a:lnTo>
                <a:lnTo>
                  <a:pt x="39130" y="47842"/>
                </a:lnTo>
                <a:lnTo>
                  <a:pt x="40374" y="44277"/>
                </a:lnTo>
                <a:lnTo>
                  <a:pt x="41203" y="40948"/>
                </a:lnTo>
                <a:lnTo>
                  <a:pt x="42709" y="37776"/>
                </a:lnTo>
                <a:lnTo>
                  <a:pt x="44665" y="34709"/>
                </a:lnTo>
                <a:lnTo>
                  <a:pt x="46921" y="31712"/>
                </a:lnTo>
                <a:lnTo>
                  <a:pt x="48426" y="28761"/>
                </a:lnTo>
                <a:lnTo>
                  <a:pt x="49429" y="25842"/>
                </a:lnTo>
                <a:lnTo>
                  <a:pt x="50097" y="22943"/>
                </a:lnTo>
                <a:lnTo>
                  <a:pt x="51496" y="20058"/>
                </a:lnTo>
                <a:lnTo>
                  <a:pt x="53380" y="17182"/>
                </a:lnTo>
                <a:lnTo>
                  <a:pt x="55590" y="14312"/>
                </a:lnTo>
                <a:lnTo>
                  <a:pt x="58015" y="11447"/>
                </a:lnTo>
                <a:lnTo>
                  <a:pt x="60583" y="8584"/>
                </a:lnTo>
                <a:lnTo>
                  <a:pt x="6857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94"/>
          <p:cNvSpPr/>
          <p:nvPr/>
        </p:nvSpPr>
        <p:spPr>
          <a:xfrm>
            <a:off x="5986462" y="4792027"/>
            <a:ext cx="85726" cy="171451"/>
          </a:xfrm>
          <a:custGeom>
            <a:avLst/>
            <a:gdLst/>
            <a:ahLst/>
            <a:cxnLst/>
            <a:rect l="0" t="0" r="0" b="0"/>
            <a:pathLst>
              <a:path w="85726" h="171451">
                <a:moveTo>
                  <a:pt x="0" y="171450"/>
                </a:moveTo>
                <a:lnTo>
                  <a:pt x="0" y="164069"/>
                </a:lnTo>
                <a:lnTo>
                  <a:pt x="953" y="163672"/>
                </a:lnTo>
                <a:lnTo>
                  <a:pt x="2540" y="163407"/>
                </a:lnTo>
                <a:lnTo>
                  <a:pt x="4551" y="163231"/>
                </a:lnTo>
                <a:lnTo>
                  <a:pt x="5892" y="162161"/>
                </a:lnTo>
                <a:lnTo>
                  <a:pt x="6785" y="160495"/>
                </a:lnTo>
                <a:lnTo>
                  <a:pt x="7778" y="156103"/>
                </a:lnTo>
                <a:lnTo>
                  <a:pt x="8219" y="150977"/>
                </a:lnTo>
                <a:lnTo>
                  <a:pt x="9290" y="148276"/>
                </a:lnTo>
                <a:lnTo>
                  <a:pt x="10956" y="145523"/>
                </a:lnTo>
                <a:lnTo>
                  <a:pt x="13019" y="142736"/>
                </a:lnTo>
                <a:lnTo>
                  <a:pt x="15347" y="140877"/>
                </a:lnTo>
                <a:lnTo>
                  <a:pt x="17851" y="139638"/>
                </a:lnTo>
                <a:lnTo>
                  <a:pt x="20473" y="138812"/>
                </a:lnTo>
                <a:lnTo>
                  <a:pt x="22221" y="137309"/>
                </a:lnTo>
                <a:lnTo>
                  <a:pt x="23387" y="135354"/>
                </a:lnTo>
                <a:lnTo>
                  <a:pt x="24164" y="133099"/>
                </a:lnTo>
                <a:lnTo>
                  <a:pt x="25634" y="130642"/>
                </a:lnTo>
                <a:lnTo>
                  <a:pt x="27567" y="128052"/>
                </a:lnTo>
                <a:lnTo>
                  <a:pt x="29808" y="125374"/>
                </a:lnTo>
                <a:lnTo>
                  <a:pt x="31302" y="122635"/>
                </a:lnTo>
                <a:lnTo>
                  <a:pt x="32298" y="119856"/>
                </a:lnTo>
                <a:lnTo>
                  <a:pt x="32962" y="117052"/>
                </a:lnTo>
                <a:lnTo>
                  <a:pt x="34357" y="113277"/>
                </a:lnTo>
                <a:lnTo>
                  <a:pt x="36240" y="108856"/>
                </a:lnTo>
                <a:lnTo>
                  <a:pt x="38448" y="104003"/>
                </a:lnTo>
                <a:lnTo>
                  <a:pt x="39919" y="99815"/>
                </a:lnTo>
                <a:lnTo>
                  <a:pt x="40900" y="96071"/>
                </a:lnTo>
                <a:lnTo>
                  <a:pt x="41554" y="92622"/>
                </a:lnTo>
                <a:lnTo>
                  <a:pt x="42943" y="89371"/>
                </a:lnTo>
                <a:lnTo>
                  <a:pt x="44821" y="86250"/>
                </a:lnTo>
                <a:lnTo>
                  <a:pt x="47026" y="83218"/>
                </a:lnTo>
                <a:lnTo>
                  <a:pt x="49448" y="80244"/>
                </a:lnTo>
                <a:lnTo>
                  <a:pt x="52015" y="77309"/>
                </a:lnTo>
                <a:lnTo>
                  <a:pt x="54680" y="74399"/>
                </a:lnTo>
                <a:lnTo>
                  <a:pt x="56455" y="71507"/>
                </a:lnTo>
                <a:lnTo>
                  <a:pt x="57640" y="68626"/>
                </a:lnTo>
                <a:lnTo>
                  <a:pt x="58429" y="65753"/>
                </a:lnTo>
                <a:lnTo>
                  <a:pt x="59908" y="62886"/>
                </a:lnTo>
                <a:lnTo>
                  <a:pt x="61846" y="60021"/>
                </a:lnTo>
                <a:lnTo>
                  <a:pt x="64091" y="57159"/>
                </a:lnTo>
                <a:lnTo>
                  <a:pt x="65587" y="54299"/>
                </a:lnTo>
                <a:lnTo>
                  <a:pt x="66585" y="51439"/>
                </a:lnTo>
                <a:lnTo>
                  <a:pt x="67250" y="48581"/>
                </a:lnTo>
                <a:lnTo>
                  <a:pt x="67693" y="44770"/>
                </a:lnTo>
                <a:lnTo>
                  <a:pt x="67989" y="40324"/>
                </a:lnTo>
                <a:lnTo>
                  <a:pt x="68186" y="35455"/>
                </a:lnTo>
                <a:lnTo>
                  <a:pt x="69269" y="31257"/>
                </a:lnTo>
                <a:lnTo>
                  <a:pt x="70945" y="27505"/>
                </a:lnTo>
                <a:lnTo>
                  <a:pt x="73014" y="24052"/>
                </a:lnTo>
                <a:lnTo>
                  <a:pt x="75346" y="21750"/>
                </a:lnTo>
                <a:lnTo>
                  <a:pt x="77853" y="20215"/>
                </a:lnTo>
                <a:lnTo>
                  <a:pt x="80477" y="19191"/>
                </a:lnTo>
                <a:lnTo>
                  <a:pt x="82227" y="17557"/>
                </a:lnTo>
                <a:lnTo>
                  <a:pt x="83393" y="15515"/>
                </a:lnTo>
                <a:lnTo>
                  <a:pt x="84689" y="10705"/>
                </a:lnTo>
                <a:lnTo>
                  <a:pt x="85265" y="5393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95"/>
          <p:cNvSpPr/>
          <p:nvPr/>
        </p:nvSpPr>
        <p:spPr>
          <a:xfrm>
            <a:off x="6106477" y="4509135"/>
            <a:ext cx="77153" cy="162878"/>
          </a:xfrm>
          <a:custGeom>
            <a:avLst/>
            <a:gdLst/>
            <a:ahLst/>
            <a:cxnLst/>
            <a:rect l="0" t="0" r="0" b="0"/>
            <a:pathLst>
              <a:path w="77153" h="162878">
                <a:moveTo>
                  <a:pt x="0" y="162877"/>
                </a:moveTo>
                <a:lnTo>
                  <a:pt x="7381" y="155496"/>
                </a:lnTo>
                <a:lnTo>
                  <a:pt x="8043" y="152294"/>
                </a:lnTo>
                <a:lnTo>
                  <a:pt x="8337" y="147696"/>
                </a:lnTo>
                <a:lnTo>
                  <a:pt x="8468" y="142477"/>
                </a:lnTo>
                <a:lnTo>
                  <a:pt x="9455" y="139752"/>
                </a:lnTo>
                <a:lnTo>
                  <a:pt x="11066" y="136983"/>
                </a:lnTo>
                <a:lnTo>
                  <a:pt x="13093" y="134185"/>
                </a:lnTo>
                <a:lnTo>
                  <a:pt x="15396" y="131367"/>
                </a:lnTo>
                <a:lnTo>
                  <a:pt x="17884" y="128535"/>
                </a:lnTo>
                <a:lnTo>
                  <a:pt x="20495" y="125695"/>
                </a:lnTo>
                <a:lnTo>
                  <a:pt x="23189" y="121897"/>
                </a:lnTo>
                <a:lnTo>
                  <a:pt x="25937" y="117459"/>
                </a:lnTo>
                <a:lnTo>
                  <a:pt x="28721" y="112596"/>
                </a:lnTo>
                <a:lnTo>
                  <a:pt x="30577" y="108402"/>
                </a:lnTo>
                <a:lnTo>
                  <a:pt x="31815" y="104653"/>
                </a:lnTo>
                <a:lnTo>
                  <a:pt x="32640" y="101201"/>
                </a:lnTo>
                <a:lnTo>
                  <a:pt x="34142" y="96995"/>
                </a:lnTo>
                <a:lnTo>
                  <a:pt x="36097" y="92285"/>
                </a:lnTo>
                <a:lnTo>
                  <a:pt x="38352" y="87241"/>
                </a:lnTo>
                <a:lnTo>
                  <a:pt x="39855" y="82926"/>
                </a:lnTo>
                <a:lnTo>
                  <a:pt x="40858" y="79096"/>
                </a:lnTo>
                <a:lnTo>
                  <a:pt x="41526" y="75591"/>
                </a:lnTo>
                <a:lnTo>
                  <a:pt x="42924" y="72301"/>
                </a:lnTo>
                <a:lnTo>
                  <a:pt x="44809" y="69156"/>
                </a:lnTo>
                <a:lnTo>
                  <a:pt x="47017" y="66106"/>
                </a:lnTo>
                <a:lnTo>
                  <a:pt x="48490" y="63121"/>
                </a:lnTo>
                <a:lnTo>
                  <a:pt x="49472" y="60178"/>
                </a:lnTo>
                <a:lnTo>
                  <a:pt x="50126" y="57263"/>
                </a:lnTo>
                <a:lnTo>
                  <a:pt x="51515" y="54368"/>
                </a:lnTo>
                <a:lnTo>
                  <a:pt x="53393" y="51485"/>
                </a:lnTo>
                <a:lnTo>
                  <a:pt x="55598" y="48611"/>
                </a:lnTo>
                <a:lnTo>
                  <a:pt x="57068" y="45742"/>
                </a:lnTo>
                <a:lnTo>
                  <a:pt x="58047" y="42877"/>
                </a:lnTo>
                <a:lnTo>
                  <a:pt x="58701" y="40015"/>
                </a:lnTo>
                <a:lnTo>
                  <a:pt x="60089" y="37154"/>
                </a:lnTo>
                <a:lnTo>
                  <a:pt x="61967" y="34294"/>
                </a:lnTo>
                <a:lnTo>
                  <a:pt x="64171" y="31435"/>
                </a:lnTo>
                <a:lnTo>
                  <a:pt x="65641" y="28577"/>
                </a:lnTo>
                <a:lnTo>
                  <a:pt x="66621" y="25719"/>
                </a:lnTo>
                <a:lnTo>
                  <a:pt x="67274" y="22861"/>
                </a:lnTo>
                <a:lnTo>
                  <a:pt x="68661" y="20003"/>
                </a:lnTo>
                <a:lnTo>
                  <a:pt x="70540" y="17145"/>
                </a:lnTo>
                <a:lnTo>
                  <a:pt x="72744" y="14287"/>
                </a:lnTo>
                <a:lnTo>
                  <a:pt x="74213" y="11430"/>
                </a:lnTo>
                <a:lnTo>
                  <a:pt x="75193" y="8572"/>
                </a:lnTo>
                <a:lnTo>
                  <a:pt x="771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96"/>
          <p:cNvSpPr/>
          <p:nvPr/>
        </p:nvSpPr>
        <p:spPr>
          <a:xfrm>
            <a:off x="6226492" y="4234815"/>
            <a:ext cx="111443" cy="188596"/>
          </a:xfrm>
          <a:custGeom>
            <a:avLst/>
            <a:gdLst/>
            <a:ahLst/>
            <a:cxnLst/>
            <a:rect l="0" t="0" r="0" b="0"/>
            <a:pathLst>
              <a:path w="111443" h="188596">
                <a:moveTo>
                  <a:pt x="0" y="188595"/>
                </a:moveTo>
                <a:lnTo>
                  <a:pt x="4551" y="184044"/>
                </a:lnTo>
                <a:lnTo>
                  <a:pt x="5891" y="181751"/>
                </a:lnTo>
                <a:lnTo>
                  <a:pt x="7381" y="176663"/>
                </a:lnTo>
                <a:lnTo>
                  <a:pt x="8219" y="172994"/>
                </a:lnTo>
                <a:lnTo>
                  <a:pt x="10956" y="169596"/>
                </a:lnTo>
                <a:lnTo>
                  <a:pt x="13019" y="167356"/>
                </a:lnTo>
                <a:lnTo>
                  <a:pt x="14394" y="164911"/>
                </a:lnTo>
                <a:lnTo>
                  <a:pt x="15923" y="159653"/>
                </a:lnTo>
                <a:lnTo>
                  <a:pt x="17283" y="157870"/>
                </a:lnTo>
                <a:lnTo>
                  <a:pt x="19142" y="156682"/>
                </a:lnTo>
                <a:lnTo>
                  <a:pt x="21334" y="155889"/>
                </a:lnTo>
                <a:lnTo>
                  <a:pt x="22795" y="153456"/>
                </a:lnTo>
                <a:lnTo>
                  <a:pt x="23769" y="149929"/>
                </a:lnTo>
                <a:lnTo>
                  <a:pt x="24419" y="145673"/>
                </a:lnTo>
                <a:lnTo>
                  <a:pt x="25805" y="141882"/>
                </a:lnTo>
                <a:lnTo>
                  <a:pt x="27680" y="138403"/>
                </a:lnTo>
                <a:lnTo>
                  <a:pt x="29883" y="135131"/>
                </a:lnTo>
                <a:lnTo>
                  <a:pt x="32305" y="131997"/>
                </a:lnTo>
                <a:lnTo>
                  <a:pt x="34872" y="128956"/>
                </a:lnTo>
                <a:lnTo>
                  <a:pt x="37535" y="125975"/>
                </a:lnTo>
                <a:lnTo>
                  <a:pt x="43035" y="120124"/>
                </a:lnTo>
                <a:lnTo>
                  <a:pt x="45835" y="117230"/>
                </a:lnTo>
                <a:lnTo>
                  <a:pt x="48654" y="113396"/>
                </a:lnTo>
                <a:lnTo>
                  <a:pt x="51486" y="108934"/>
                </a:lnTo>
                <a:lnTo>
                  <a:pt x="54327" y="104055"/>
                </a:lnTo>
                <a:lnTo>
                  <a:pt x="57173" y="99850"/>
                </a:lnTo>
                <a:lnTo>
                  <a:pt x="60023" y="96094"/>
                </a:lnTo>
                <a:lnTo>
                  <a:pt x="62875" y="92638"/>
                </a:lnTo>
                <a:lnTo>
                  <a:pt x="64777" y="88428"/>
                </a:lnTo>
                <a:lnTo>
                  <a:pt x="66044" y="83717"/>
                </a:lnTo>
                <a:lnTo>
                  <a:pt x="66890" y="78672"/>
                </a:lnTo>
                <a:lnTo>
                  <a:pt x="69358" y="74355"/>
                </a:lnTo>
                <a:lnTo>
                  <a:pt x="72909" y="70525"/>
                </a:lnTo>
                <a:lnTo>
                  <a:pt x="77181" y="67019"/>
                </a:lnTo>
                <a:lnTo>
                  <a:pt x="80029" y="63729"/>
                </a:lnTo>
                <a:lnTo>
                  <a:pt x="81928" y="60584"/>
                </a:lnTo>
                <a:lnTo>
                  <a:pt x="83194" y="57534"/>
                </a:lnTo>
                <a:lnTo>
                  <a:pt x="84990" y="54548"/>
                </a:lnTo>
                <a:lnTo>
                  <a:pt x="87140" y="51605"/>
                </a:lnTo>
                <a:lnTo>
                  <a:pt x="89526" y="48691"/>
                </a:lnTo>
                <a:lnTo>
                  <a:pt x="92069" y="44843"/>
                </a:lnTo>
                <a:lnTo>
                  <a:pt x="94717" y="40373"/>
                </a:lnTo>
                <a:lnTo>
                  <a:pt x="97434" y="35487"/>
                </a:lnTo>
                <a:lnTo>
                  <a:pt x="99246" y="31278"/>
                </a:lnTo>
                <a:lnTo>
                  <a:pt x="100454" y="27520"/>
                </a:lnTo>
                <a:lnTo>
                  <a:pt x="101260" y="24061"/>
                </a:lnTo>
                <a:lnTo>
                  <a:pt x="101796" y="20803"/>
                </a:lnTo>
                <a:lnTo>
                  <a:pt x="102154" y="17678"/>
                </a:lnTo>
                <a:lnTo>
                  <a:pt x="102393" y="14643"/>
                </a:lnTo>
                <a:lnTo>
                  <a:pt x="103505" y="11667"/>
                </a:lnTo>
                <a:lnTo>
                  <a:pt x="105198" y="8731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97"/>
          <p:cNvSpPr/>
          <p:nvPr/>
        </p:nvSpPr>
        <p:spPr>
          <a:xfrm>
            <a:off x="6389370" y="3891915"/>
            <a:ext cx="145733" cy="240031"/>
          </a:xfrm>
          <a:custGeom>
            <a:avLst/>
            <a:gdLst/>
            <a:ahLst/>
            <a:cxnLst/>
            <a:rect l="0" t="0" r="0" b="0"/>
            <a:pathLst>
              <a:path w="145733" h="240031">
                <a:moveTo>
                  <a:pt x="0" y="240030"/>
                </a:moveTo>
                <a:lnTo>
                  <a:pt x="0" y="235479"/>
                </a:lnTo>
                <a:lnTo>
                  <a:pt x="952" y="234138"/>
                </a:lnTo>
                <a:lnTo>
                  <a:pt x="2540" y="233245"/>
                </a:lnTo>
                <a:lnTo>
                  <a:pt x="4550" y="232649"/>
                </a:lnTo>
                <a:lnTo>
                  <a:pt x="5891" y="231299"/>
                </a:lnTo>
                <a:lnTo>
                  <a:pt x="6785" y="229447"/>
                </a:lnTo>
                <a:lnTo>
                  <a:pt x="7381" y="227259"/>
                </a:lnTo>
                <a:lnTo>
                  <a:pt x="10583" y="222289"/>
                </a:lnTo>
                <a:lnTo>
                  <a:pt x="12770" y="219630"/>
                </a:lnTo>
                <a:lnTo>
                  <a:pt x="14228" y="216905"/>
                </a:lnTo>
                <a:lnTo>
                  <a:pt x="15849" y="211337"/>
                </a:lnTo>
                <a:lnTo>
                  <a:pt x="19109" y="205687"/>
                </a:lnTo>
                <a:lnTo>
                  <a:pt x="21311" y="202847"/>
                </a:lnTo>
                <a:lnTo>
                  <a:pt x="23732" y="200001"/>
                </a:lnTo>
                <a:lnTo>
                  <a:pt x="26299" y="197152"/>
                </a:lnTo>
                <a:lnTo>
                  <a:pt x="31691" y="191445"/>
                </a:lnTo>
                <a:lnTo>
                  <a:pt x="37262" y="185734"/>
                </a:lnTo>
                <a:lnTo>
                  <a:pt x="39129" y="181925"/>
                </a:lnTo>
                <a:lnTo>
                  <a:pt x="40373" y="177481"/>
                </a:lnTo>
                <a:lnTo>
                  <a:pt x="41203" y="172613"/>
                </a:lnTo>
                <a:lnTo>
                  <a:pt x="42709" y="168415"/>
                </a:lnTo>
                <a:lnTo>
                  <a:pt x="46921" y="161211"/>
                </a:lnTo>
                <a:lnTo>
                  <a:pt x="49378" y="157004"/>
                </a:lnTo>
                <a:lnTo>
                  <a:pt x="51969" y="152294"/>
                </a:lnTo>
                <a:lnTo>
                  <a:pt x="54648" y="147249"/>
                </a:lnTo>
                <a:lnTo>
                  <a:pt x="57387" y="142934"/>
                </a:lnTo>
                <a:lnTo>
                  <a:pt x="60166" y="139104"/>
                </a:lnTo>
                <a:lnTo>
                  <a:pt x="62971" y="135598"/>
                </a:lnTo>
                <a:lnTo>
                  <a:pt x="65792" y="131356"/>
                </a:lnTo>
                <a:lnTo>
                  <a:pt x="68627" y="126623"/>
                </a:lnTo>
                <a:lnTo>
                  <a:pt x="71468" y="121563"/>
                </a:lnTo>
                <a:lnTo>
                  <a:pt x="73363" y="117237"/>
                </a:lnTo>
                <a:lnTo>
                  <a:pt x="75468" y="109890"/>
                </a:lnTo>
                <a:lnTo>
                  <a:pt x="76982" y="105645"/>
                </a:lnTo>
                <a:lnTo>
                  <a:pt x="78944" y="100910"/>
                </a:lnTo>
                <a:lnTo>
                  <a:pt x="81204" y="95848"/>
                </a:lnTo>
                <a:lnTo>
                  <a:pt x="84616" y="91521"/>
                </a:lnTo>
                <a:lnTo>
                  <a:pt x="88795" y="87684"/>
                </a:lnTo>
                <a:lnTo>
                  <a:pt x="93487" y="84174"/>
                </a:lnTo>
                <a:lnTo>
                  <a:pt x="97567" y="80880"/>
                </a:lnTo>
                <a:lnTo>
                  <a:pt x="101240" y="77733"/>
                </a:lnTo>
                <a:lnTo>
                  <a:pt x="104640" y="74682"/>
                </a:lnTo>
                <a:lnTo>
                  <a:pt x="106908" y="71695"/>
                </a:lnTo>
                <a:lnTo>
                  <a:pt x="109427" y="65837"/>
                </a:lnTo>
                <a:lnTo>
                  <a:pt x="111051" y="61989"/>
                </a:lnTo>
                <a:lnTo>
                  <a:pt x="113087" y="57518"/>
                </a:lnTo>
                <a:lnTo>
                  <a:pt x="115396" y="52633"/>
                </a:lnTo>
                <a:lnTo>
                  <a:pt x="116935" y="48423"/>
                </a:lnTo>
                <a:lnTo>
                  <a:pt x="118645" y="41206"/>
                </a:lnTo>
                <a:lnTo>
                  <a:pt x="121946" y="34824"/>
                </a:lnTo>
                <a:lnTo>
                  <a:pt x="124160" y="31788"/>
                </a:lnTo>
                <a:lnTo>
                  <a:pt x="126588" y="28812"/>
                </a:lnTo>
                <a:lnTo>
                  <a:pt x="129160" y="25875"/>
                </a:lnTo>
                <a:lnTo>
                  <a:pt x="131826" y="22965"/>
                </a:lnTo>
                <a:lnTo>
                  <a:pt x="133604" y="20072"/>
                </a:lnTo>
                <a:lnTo>
                  <a:pt x="135579" y="14319"/>
                </a:lnTo>
                <a:lnTo>
                  <a:pt x="138998" y="8586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98"/>
          <p:cNvSpPr/>
          <p:nvPr/>
        </p:nvSpPr>
        <p:spPr>
          <a:xfrm>
            <a:off x="6569392" y="3634740"/>
            <a:ext cx="94299" cy="188596"/>
          </a:xfrm>
          <a:custGeom>
            <a:avLst/>
            <a:gdLst/>
            <a:ahLst/>
            <a:cxnLst/>
            <a:rect l="0" t="0" r="0" b="0"/>
            <a:pathLst>
              <a:path w="94299" h="188596">
                <a:moveTo>
                  <a:pt x="0" y="188595"/>
                </a:moveTo>
                <a:lnTo>
                  <a:pt x="0" y="167356"/>
                </a:lnTo>
                <a:lnTo>
                  <a:pt x="953" y="164911"/>
                </a:lnTo>
                <a:lnTo>
                  <a:pt x="2540" y="162328"/>
                </a:lnTo>
                <a:lnTo>
                  <a:pt x="4551" y="159653"/>
                </a:lnTo>
                <a:lnTo>
                  <a:pt x="6844" y="156918"/>
                </a:lnTo>
                <a:lnTo>
                  <a:pt x="9325" y="154142"/>
                </a:lnTo>
                <a:lnTo>
                  <a:pt x="11931" y="151338"/>
                </a:lnTo>
                <a:lnTo>
                  <a:pt x="13670" y="148517"/>
                </a:lnTo>
                <a:lnTo>
                  <a:pt x="15600" y="142842"/>
                </a:lnTo>
                <a:lnTo>
                  <a:pt x="17067" y="139996"/>
                </a:lnTo>
                <a:lnTo>
                  <a:pt x="18999" y="137146"/>
                </a:lnTo>
                <a:lnTo>
                  <a:pt x="21239" y="134293"/>
                </a:lnTo>
                <a:lnTo>
                  <a:pt x="23683" y="130486"/>
                </a:lnTo>
                <a:lnTo>
                  <a:pt x="26267" y="126043"/>
                </a:lnTo>
                <a:lnTo>
                  <a:pt x="28941" y="121176"/>
                </a:lnTo>
                <a:lnTo>
                  <a:pt x="30724" y="116979"/>
                </a:lnTo>
                <a:lnTo>
                  <a:pt x="31913" y="113228"/>
                </a:lnTo>
                <a:lnTo>
                  <a:pt x="32705" y="109776"/>
                </a:lnTo>
                <a:lnTo>
                  <a:pt x="34186" y="105568"/>
                </a:lnTo>
                <a:lnTo>
                  <a:pt x="36126" y="100859"/>
                </a:lnTo>
                <a:lnTo>
                  <a:pt x="38371" y="95814"/>
                </a:lnTo>
                <a:lnTo>
                  <a:pt x="40821" y="91498"/>
                </a:lnTo>
                <a:lnTo>
                  <a:pt x="43407" y="87669"/>
                </a:lnTo>
                <a:lnTo>
                  <a:pt x="46083" y="84163"/>
                </a:lnTo>
                <a:lnTo>
                  <a:pt x="48819" y="80874"/>
                </a:lnTo>
                <a:lnTo>
                  <a:pt x="51596" y="77728"/>
                </a:lnTo>
                <a:lnTo>
                  <a:pt x="54400" y="74678"/>
                </a:lnTo>
                <a:lnTo>
                  <a:pt x="56269" y="70740"/>
                </a:lnTo>
                <a:lnTo>
                  <a:pt x="57515" y="66210"/>
                </a:lnTo>
                <a:lnTo>
                  <a:pt x="58346" y="61285"/>
                </a:lnTo>
                <a:lnTo>
                  <a:pt x="59852" y="57049"/>
                </a:lnTo>
                <a:lnTo>
                  <a:pt x="61810" y="53273"/>
                </a:lnTo>
                <a:lnTo>
                  <a:pt x="64066" y="49802"/>
                </a:lnTo>
                <a:lnTo>
                  <a:pt x="66523" y="45584"/>
                </a:lnTo>
                <a:lnTo>
                  <a:pt x="69114" y="40867"/>
                </a:lnTo>
                <a:lnTo>
                  <a:pt x="71794" y="35817"/>
                </a:lnTo>
                <a:lnTo>
                  <a:pt x="74532" y="31498"/>
                </a:lnTo>
                <a:lnTo>
                  <a:pt x="77311" y="27666"/>
                </a:lnTo>
                <a:lnTo>
                  <a:pt x="80116" y="24159"/>
                </a:lnTo>
                <a:lnTo>
                  <a:pt x="82938" y="19915"/>
                </a:lnTo>
                <a:lnTo>
                  <a:pt x="85772" y="15182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99"/>
          <p:cNvSpPr/>
          <p:nvPr/>
        </p:nvSpPr>
        <p:spPr>
          <a:xfrm>
            <a:off x="6732269" y="3351847"/>
            <a:ext cx="60009" cy="111444"/>
          </a:xfrm>
          <a:custGeom>
            <a:avLst/>
            <a:gdLst/>
            <a:ahLst/>
            <a:cxnLst/>
            <a:rect l="0" t="0" r="0" b="0"/>
            <a:pathLst>
              <a:path w="60009" h="111444">
                <a:moveTo>
                  <a:pt x="0" y="111443"/>
                </a:moveTo>
                <a:lnTo>
                  <a:pt x="0" y="103223"/>
                </a:lnTo>
                <a:lnTo>
                  <a:pt x="954" y="102153"/>
                </a:lnTo>
                <a:lnTo>
                  <a:pt x="4552" y="98424"/>
                </a:lnTo>
                <a:lnTo>
                  <a:pt x="11932" y="90969"/>
                </a:lnTo>
                <a:lnTo>
                  <a:pt x="13670" y="88269"/>
                </a:lnTo>
                <a:lnTo>
                  <a:pt x="14829" y="85516"/>
                </a:lnTo>
                <a:lnTo>
                  <a:pt x="15601" y="82728"/>
                </a:lnTo>
                <a:lnTo>
                  <a:pt x="16115" y="79917"/>
                </a:lnTo>
                <a:lnTo>
                  <a:pt x="16459" y="77090"/>
                </a:lnTo>
                <a:lnTo>
                  <a:pt x="16688" y="74254"/>
                </a:lnTo>
                <a:lnTo>
                  <a:pt x="17793" y="71410"/>
                </a:lnTo>
                <a:lnTo>
                  <a:pt x="19482" y="68562"/>
                </a:lnTo>
                <a:lnTo>
                  <a:pt x="21561" y="65711"/>
                </a:lnTo>
                <a:lnTo>
                  <a:pt x="22947" y="62857"/>
                </a:lnTo>
                <a:lnTo>
                  <a:pt x="23871" y="60002"/>
                </a:lnTo>
                <a:lnTo>
                  <a:pt x="24486" y="57147"/>
                </a:lnTo>
                <a:lnTo>
                  <a:pt x="25849" y="53338"/>
                </a:lnTo>
                <a:lnTo>
                  <a:pt x="27710" y="48893"/>
                </a:lnTo>
                <a:lnTo>
                  <a:pt x="29904" y="44026"/>
                </a:lnTo>
                <a:lnTo>
                  <a:pt x="31366" y="39828"/>
                </a:lnTo>
                <a:lnTo>
                  <a:pt x="32341" y="36077"/>
                </a:lnTo>
                <a:lnTo>
                  <a:pt x="32991" y="32624"/>
                </a:lnTo>
                <a:lnTo>
                  <a:pt x="34376" y="29369"/>
                </a:lnTo>
                <a:lnTo>
                  <a:pt x="36253" y="26247"/>
                </a:lnTo>
                <a:lnTo>
                  <a:pt x="38457" y="23213"/>
                </a:lnTo>
                <a:lnTo>
                  <a:pt x="40878" y="20238"/>
                </a:lnTo>
                <a:lnTo>
                  <a:pt x="43444" y="17302"/>
                </a:lnTo>
                <a:lnTo>
                  <a:pt x="46108" y="14392"/>
                </a:lnTo>
                <a:lnTo>
                  <a:pt x="51608" y="8619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00"/>
          <p:cNvSpPr/>
          <p:nvPr/>
        </p:nvSpPr>
        <p:spPr>
          <a:xfrm>
            <a:off x="6843712" y="3077527"/>
            <a:ext cx="94298" cy="154306"/>
          </a:xfrm>
          <a:custGeom>
            <a:avLst/>
            <a:gdLst/>
            <a:ahLst/>
            <a:cxnLst/>
            <a:rect l="0" t="0" r="0" b="0"/>
            <a:pathLst>
              <a:path w="94298" h="154306">
                <a:moveTo>
                  <a:pt x="0" y="154305"/>
                </a:moveTo>
                <a:lnTo>
                  <a:pt x="0" y="149754"/>
                </a:lnTo>
                <a:lnTo>
                  <a:pt x="953" y="148414"/>
                </a:lnTo>
                <a:lnTo>
                  <a:pt x="2540" y="147520"/>
                </a:lnTo>
                <a:lnTo>
                  <a:pt x="4551" y="146924"/>
                </a:lnTo>
                <a:lnTo>
                  <a:pt x="5892" y="145575"/>
                </a:lnTo>
                <a:lnTo>
                  <a:pt x="6785" y="143722"/>
                </a:lnTo>
                <a:lnTo>
                  <a:pt x="7779" y="139124"/>
                </a:lnTo>
                <a:lnTo>
                  <a:pt x="8043" y="136564"/>
                </a:lnTo>
                <a:lnTo>
                  <a:pt x="8220" y="133906"/>
                </a:lnTo>
                <a:lnTo>
                  <a:pt x="9290" y="131180"/>
                </a:lnTo>
                <a:lnTo>
                  <a:pt x="10956" y="128411"/>
                </a:lnTo>
                <a:lnTo>
                  <a:pt x="13019" y="125612"/>
                </a:lnTo>
                <a:lnTo>
                  <a:pt x="14394" y="121842"/>
                </a:lnTo>
                <a:lnTo>
                  <a:pt x="15311" y="117423"/>
                </a:lnTo>
                <a:lnTo>
                  <a:pt x="15923" y="112572"/>
                </a:lnTo>
                <a:lnTo>
                  <a:pt x="17283" y="108386"/>
                </a:lnTo>
                <a:lnTo>
                  <a:pt x="19141" y="104642"/>
                </a:lnTo>
                <a:lnTo>
                  <a:pt x="21334" y="101194"/>
                </a:lnTo>
                <a:lnTo>
                  <a:pt x="24700" y="97943"/>
                </a:lnTo>
                <a:lnTo>
                  <a:pt x="28849" y="94823"/>
                </a:lnTo>
                <a:lnTo>
                  <a:pt x="33520" y="91790"/>
                </a:lnTo>
                <a:lnTo>
                  <a:pt x="36634" y="87863"/>
                </a:lnTo>
                <a:lnTo>
                  <a:pt x="38710" y="83341"/>
                </a:lnTo>
                <a:lnTo>
                  <a:pt x="40094" y="78420"/>
                </a:lnTo>
                <a:lnTo>
                  <a:pt x="41970" y="74188"/>
                </a:lnTo>
                <a:lnTo>
                  <a:pt x="44172" y="70414"/>
                </a:lnTo>
                <a:lnTo>
                  <a:pt x="46593" y="66945"/>
                </a:lnTo>
                <a:lnTo>
                  <a:pt x="49160" y="63680"/>
                </a:lnTo>
                <a:lnTo>
                  <a:pt x="51823" y="60551"/>
                </a:lnTo>
                <a:lnTo>
                  <a:pt x="54552" y="57512"/>
                </a:lnTo>
                <a:lnTo>
                  <a:pt x="57322" y="53582"/>
                </a:lnTo>
                <a:lnTo>
                  <a:pt x="60123" y="49056"/>
                </a:lnTo>
                <a:lnTo>
                  <a:pt x="62942" y="44134"/>
                </a:lnTo>
                <a:lnTo>
                  <a:pt x="65774" y="39900"/>
                </a:lnTo>
                <a:lnTo>
                  <a:pt x="68614" y="36125"/>
                </a:lnTo>
                <a:lnTo>
                  <a:pt x="71460" y="32656"/>
                </a:lnTo>
                <a:lnTo>
                  <a:pt x="74310" y="28438"/>
                </a:lnTo>
                <a:lnTo>
                  <a:pt x="77163" y="23721"/>
                </a:lnTo>
                <a:lnTo>
                  <a:pt x="84034" y="11565"/>
                </a:lnTo>
                <a:lnTo>
                  <a:pt x="85551" y="9615"/>
                </a:lnTo>
                <a:lnTo>
                  <a:pt x="87513" y="7363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01"/>
          <p:cNvSpPr/>
          <p:nvPr/>
        </p:nvSpPr>
        <p:spPr>
          <a:xfrm>
            <a:off x="6980872" y="2666047"/>
            <a:ext cx="154306" cy="334329"/>
          </a:xfrm>
          <a:custGeom>
            <a:avLst/>
            <a:gdLst/>
            <a:ahLst/>
            <a:cxnLst/>
            <a:rect l="0" t="0" r="0" b="0"/>
            <a:pathLst>
              <a:path w="154306" h="334329">
                <a:moveTo>
                  <a:pt x="0" y="334328"/>
                </a:moveTo>
                <a:lnTo>
                  <a:pt x="4551" y="334328"/>
                </a:lnTo>
                <a:lnTo>
                  <a:pt x="5892" y="333375"/>
                </a:lnTo>
                <a:lnTo>
                  <a:pt x="6785" y="331788"/>
                </a:lnTo>
                <a:lnTo>
                  <a:pt x="8219" y="326947"/>
                </a:lnTo>
                <a:lnTo>
                  <a:pt x="8526" y="316587"/>
                </a:lnTo>
                <a:lnTo>
                  <a:pt x="8563" y="305635"/>
                </a:lnTo>
                <a:lnTo>
                  <a:pt x="9519" y="302817"/>
                </a:lnTo>
                <a:lnTo>
                  <a:pt x="13121" y="297145"/>
                </a:lnTo>
                <a:lnTo>
                  <a:pt x="17896" y="291450"/>
                </a:lnTo>
                <a:lnTo>
                  <a:pt x="20503" y="288597"/>
                </a:lnTo>
                <a:lnTo>
                  <a:pt x="22242" y="284791"/>
                </a:lnTo>
                <a:lnTo>
                  <a:pt x="24173" y="275481"/>
                </a:lnTo>
                <a:lnTo>
                  <a:pt x="25640" y="270332"/>
                </a:lnTo>
                <a:lnTo>
                  <a:pt x="27571" y="264994"/>
                </a:lnTo>
                <a:lnTo>
                  <a:pt x="32256" y="254935"/>
                </a:lnTo>
                <a:lnTo>
                  <a:pt x="34840" y="250919"/>
                </a:lnTo>
                <a:lnTo>
                  <a:pt x="37514" y="247290"/>
                </a:lnTo>
                <a:lnTo>
                  <a:pt x="41202" y="242964"/>
                </a:lnTo>
                <a:lnTo>
                  <a:pt x="45565" y="238177"/>
                </a:lnTo>
                <a:lnTo>
                  <a:pt x="50380" y="233079"/>
                </a:lnTo>
                <a:lnTo>
                  <a:pt x="54541" y="227776"/>
                </a:lnTo>
                <a:lnTo>
                  <a:pt x="58268" y="222336"/>
                </a:lnTo>
                <a:lnTo>
                  <a:pt x="61705" y="216804"/>
                </a:lnTo>
                <a:lnTo>
                  <a:pt x="65525" y="208117"/>
                </a:lnTo>
                <a:lnTo>
                  <a:pt x="66543" y="204467"/>
                </a:lnTo>
                <a:lnTo>
                  <a:pt x="70215" y="197872"/>
                </a:lnTo>
                <a:lnTo>
                  <a:pt x="72527" y="194780"/>
                </a:lnTo>
                <a:lnTo>
                  <a:pt x="75097" y="188804"/>
                </a:lnTo>
                <a:lnTo>
                  <a:pt x="75782" y="185877"/>
                </a:lnTo>
                <a:lnTo>
                  <a:pt x="79083" y="180085"/>
                </a:lnTo>
                <a:lnTo>
                  <a:pt x="81297" y="177206"/>
                </a:lnTo>
                <a:lnTo>
                  <a:pt x="83758" y="171468"/>
                </a:lnTo>
                <a:lnTo>
                  <a:pt x="85142" y="162883"/>
                </a:lnTo>
                <a:lnTo>
                  <a:pt x="85552" y="154307"/>
                </a:lnTo>
                <a:lnTo>
                  <a:pt x="85691" y="142875"/>
                </a:lnTo>
                <a:lnTo>
                  <a:pt x="86655" y="140018"/>
                </a:lnTo>
                <a:lnTo>
                  <a:pt x="90266" y="134303"/>
                </a:lnTo>
                <a:lnTo>
                  <a:pt x="92506" y="128588"/>
                </a:lnTo>
                <a:lnTo>
                  <a:pt x="93767" y="120015"/>
                </a:lnTo>
                <a:lnTo>
                  <a:pt x="93943" y="117157"/>
                </a:lnTo>
                <a:lnTo>
                  <a:pt x="95013" y="114300"/>
                </a:lnTo>
                <a:lnTo>
                  <a:pt x="98744" y="108585"/>
                </a:lnTo>
                <a:lnTo>
                  <a:pt x="101036" y="100330"/>
                </a:lnTo>
                <a:lnTo>
                  <a:pt x="102056" y="91264"/>
                </a:lnTo>
                <a:lnTo>
                  <a:pt x="102508" y="84059"/>
                </a:lnTo>
                <a:lnTo>
                  <a:pt x="103581" y="80804"/>
                </a:lnTo>
                <a:lnTo>
                  <a:pt x="107313" y="74648"/>
                </a:lnTo>
                <a:lnTo>
                  <a:pt x="109608" y="68737"/>
                </a:lnTo>
                <a:lnTo>
                  <a:pt x="110626" y="61982"/>
                </a:lnTo>
                <a:lnTo>
                  <a:pt x="111080" y="52630"/>
                </a:lnTo>
                <a:lnTo>
                  <a:pt x="112153" y="48422"/>
                </a:lnTo>
                <a:lnTo>
                  <a:pt x="115886" y="41206"/>
                </a:lnTo>
                <a:lnTo>
                  <a:pt x="118214" y="37948"/>
                </a:lnTo>
                <a:lnTo>
                  <a:pt x="120720" y="34824"/>
                </a:lnTo>
                <a:lnTo>
                  <a:pt x="123343" y="31788"/>
                </a:lnTo>
                <a:lnTo>
                  <a:pt x="126043" y="28812"/>
                </a:lnTo>
                <a:lnTo>
                  <a:pt x="131585" y="22965"/>
                </a:lnTo>
                <a:lnTo>
                  <a:pt x="133443" y="20073"/>
                </a:lnTo>
                <a:lnTo>
                  <a:pt x="137012" y="11451"/>
                </a:lnTo>
                <a:lnTo>
                  <a:pt x="141221" y="5724"/>
                </a:lnTo>
                <a:lnTo>
                  <a:pt x="143677" y="3816"/>
                </a:lnTo>
                <a:lnTo>
                  <a:pt x="146268" y="2544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02"/>
          <p:cNvSpPr/>
          <p:nvPr/>
        </p:nvSpPr>
        <p:spPr>
          <a:xfrm>
            <a:off x="7186612" y="2366010"/>
            <a:ext cx="120016" cy="222886"/>
          </a:xfrm>
          <a:custGeom>
            <a:avLst/>
            <a:gdLst/>
            <a:ahLst/>
            <a:cxnLst/>
            <a:rect l="0" t="0" r="0" b="0"/>
            <a:pathLst>
              <a:path w="120016" h="222886">
                <a:moveTo>
                  <a:pt x="0" y="222885"/>
                </a:moveTo>
                <a:lnTo>
                  <a:pt x="0" y="210114"/>
                </a:lnTo>
                <a:lnTo>
                  <a:pt x="953" y="207704"/>
                </a:lnTo>
                <a:lnTo>
                  <a:pt x="4551" y="202485"/>
                </a:lnTo>
                <a:lnTo>
                  <a:pt x="7381" y="198743"/>
                </a:lnTo>
                <a:lnTo>
                  <a:pt x="8043" y="195327"/>
                </a:lnTo>
                <a:lnTo>
                  <a:pt x="8337" y="190634"/>
                </a:lnTo>
                <a:lnTo>
                  <a:pt x="8468" y="185373"/>
                </a:lnTo>
                <a:lnTo>
                  <a:pt x="8541" y="177057"/>
                </a:lnTo>
                <a:lnTo>
                  <a:pt x="9504" y="174235"/>
                </a:lnTo>
                <a:lnTo>
                  <a:pt x="13114" y="168560"/>
                </a:lnTo>
                <a:lnTo>
                  <a:pt x="15411" y="165713"/>
                </a:lnTo>
                <a:lnTo>
                  <a:pt x="17893" y="162863"/>
                </a:lnTo>
                <a:lnTo>
                  <a:pt x="20502" y="160010"/>
                </a:lnTo>
                <a:lnTo>
                  <a:pt x="23193" y="156203"/>
                </a:lnTo>
                <a:lnTo>
                  <a:pt x="25940" y="151760"/>
                </a:lnTo>
                <a:lnTo>
                  <a:pt x="28723" y="146893"/>
                </a:lnTo>
                <a:lnTo>
                  <a:pt x="34356" y="136406"/>
                </a:lnTo>
                <a:lnTo>
                  <a:pt x="45733" y="114151"/>
                </a:lnTo>
                <a:lnTo>
                  <a:pt x="48586" y="109438"/>
                </a:lnTo>
                <a:lnTo>
                  <a:pt x="51441" y="105343"/>
                </a:lnTo>
                <a:lnTo>
                  <a:pt x="54297" y="101661"/>
                </a:lnTo>
                <a:lnTo>
                  <a:pt x="58105" y="97302"/>
                </a:lnTo>
                <a:lnTo>
                  <a:pt x="62550" y="92490"/>
                </a:lnTo>
                <a:lnTo>
                  <a:pt x="75366" y="79157"/>
                </a:lnTo>
                <a:lnTo>
                  <a:pt x="97050" y="57267"/>
                </a:lnTo>
                <a:lnTo>
                  <a:pt x="98990" y="54370"/>
                </a:lnTo>
                <a:lnTo>
                  <a:pt x="101146" y="48612"/>
                </a:lnTo>
                <a:lnTo>
                  <a:pt x="102104" y="42878"/>
                </a:lnTo>
                <a:lnTo>
                  <a:pt x="102719" y="35986"/>
                </a:lnTo>
                <a:lnTo>
                  <a:pt x="102826" y="30241"/>
                </a:lnTo>
                <a:lnTo>
                  <a:pt x="102867" y="14183"/>
                </a:lnTo>
                <a:lnTo>
                  <a:pt x="103820" y="12312"/>
                </a:lnTo>
                <a:lnTo>
                  <a:pt x="105409" y="11066"/>
                </a:lnTo>
                <a:lnTo>
                  <a:pt x="107420" y="10234"/>
                </a:lnTo>
                <a:lnTo>
                  <a:pt x="109713" y="8728"/>
                </a:lnTo>
                <a:lnTo>
                  <a:pt x="112195" y="6771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03"/>
          <p:cNvSpPr/>
          <p:nvPr/>
        </p:nvSpPr>
        <p:spPr>
          <a:xfrm>
            <a:off x="7358062" y="2065972"/>
            <a:ext cx="137161" cy="214314"/>
          </a:xfrm>
          <a:custGeom>
            <a:avLst/>
            <a:gdLst/>
            <a:ahLst/>
            <a:cxnLst/>
            <a:rect l="0" t="0" r="0" b="0"/>
            <a:pathLst>
              <a:path w="137161" h="214314">
                <a:moveTo>
                  <a:pt x="0" y="214313"/>
                </a:moveTo>
                <a:lnTo>
                  <a:pt x="0" y="186532"/>
                </a:lnTo>
                <a:lnTo>
                  <a:pt x="953" y="183410"/>
                </a:lnTo>
                <a:lnTo>
                  <a:pt x="4551" y="177401"/>
                </a:lnTo>
                <a:lnTo>
                  <a:pt x="6845" y="174465"/>
                </a:lnTo>
                <a:lnTo>
                  <a:pt x="9326" y="171555"/>
                </a:lnTo>
                <a:lnTo>
                  <a:pt x="11932" y="168662"/>
                </a:lnTo>
                <a:lnTo>
                  <a:pt x="15574" y="165782"/>
                </a:lnTo>
                <a:lnTo>
                  <a:pt x="19908" y="162909"/>
                </a:lnTo>
                <a:lnTo>
                  <a:pt x="24702" y="160041"/>
                </a:lnTo>
                <a:lnTo>
                  <a:pt x="28851" y="157176"/>
                </a:lnTo>
                <a:lnTo>
                  <a:pt x="32569" y="154314"/>
                </a:lnTo>
                <a:lnTo>
                  <a:pt x="36000" y="151454"/>
                </a:lnTo>
                <a:lnTo>
                  <a:pt x="39239" y="147642"/>
                </a:lnTo>
                <a:lnTo>
                  <a:pt x="42352" y="143195"/>
                </a:lnTo>
                <a:lnTo>
                  <a:pt x="45380" y="138326"/>
                </a:lnTo>
                <a:lnTo>
                  <a:pt x="49303" y="134128"/>
                </a:lnTo>
                <a:lnTo>
                  <a:pt x="53824" y="130376"/>
                </a:lnTo>
                <a:lnTo>
                  <a:pt x="58742" y="126922"/>
                </a:lnTo>
                <a:lnTo>
                  <a:pt x="62974" y="122715"/>
                </a:lnTo>
                <a:lnTo>
                  <a:pt x="66748" y="118005"/>
                </a:lnTo>
                <a:lnTo>
                  <a:pt x="70216" y="112960"/>
                </a:lnTo>
                <a:lnTo>
                  <a:pt x="73481" y="108644"/>
                </a:lnTo>
                <a:lnTo>
                  <a:pt x="76610" y="104814"/>
                </a:lnTo>
                <a:lnTo>
                  <a:pt x="79648" y="101309"/>
                </a:lnTo>
                <a:lnTo>
                  <a:pt x="83024" y="94874"/>
                </a:lnTo>
                <a:lnTo>
                  <a:pt x="84525" y="88839"/>
                </a:lnTo>
                <a:lnTo>
                  <a:pt x="85192" y="82981"/>
                </a:lnTo>
                <a:lnTo>
                  <a:pt x="86322" y="80086"/>
                </a:lnTo>
                <a:lnTo>
                  <a:pt x="90118" y="74329"/>
                </a:lnTo>
                <a:lnTo>
                  <a:pt x="92440" y="68595"/>
                </a:lnTo>
                <a:lnTo>
                  <a:pt x="93059" y="65733"/>
                </a:lnTo>
                <a:lnTo>
                  <a:pt x="92520" y="62872"/>
                </a:lnTo>
                <a:lnTo>
                  <a:pt x="89381" y="57153"/>
                </a:lnTo>
                <a:lnTo>
                  <a:pt x="87350" y="51436"/>
                </a:lnTo>
                <a:lnTo>
                  <a:pt x="86808" y="48578"/>
                </a:lnTo>
                <a:lnTo>
                  <a:pt x="87399" y="45721"/>
                </a:lnTo>
                <a:lnTo>
                  <a:pt x="90597" y="40005"/>
                </a:lnTo>
                <a:lnTo>
                  <a:pt x="92783" y="37148"/>
                </a:lnTo>
                <a:lnTo>
                  <a:pt x="95193" y="34290"/>
                </a:lnTo>
                <a:lnTo>
                  <a:pt x="97752" y="31433"/>
                </a:lnTo>
                <a:lnTo>
                  <a:pt x="101363" y="28575"/>
                </a:lnTo>
                <a:lnTo>
                  <a:pt x="105675" y="25718"/>
                </a:lnTo>
                <a:lnTo>
                  <a:pt x="110455" y="22860"/>
                </a:lnTo>
                <a:lnTo>
                  <a:pt x="114595" y="20003"/>
                </a:lnTo>
                <a:lnTo>
                  <a:pt x="118306" y="17145"/>
                </a:lnTo>
                <a:lnTo>
                  <a:pt x="121734" y="14288"/>
                </a:lnTo>
                <a:lnTo>
                  <a:pt x="124971" y="1143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04"/>
          <p:cNvSpPr/>
          <p:nvPr/>
        </p:nvSpPr>
        <p:spPr>
          <a:xfrm>
            <a:off x="1108826" y="3609066"/>
            <a:ext cx="368480" cy="368533"/>
          </a:xfrm>
          <a:custGeom>
            <a:avLst/>
            <a:gdLst/>
            <a:ahLst/>
            <a:cxnLst/>
            <a:rect l="0" t="0" r="0" b="0"/>
            <a:pathLst>
              <a:path w="368480" h="368533">
                <a:moveTo>
                  <a:pt x="162761" y="34246"/>
                </a:moveTo>
                <a:lnTo>
                  <a:pt x="162761" y="29696"/>
                </a:lnTo>
                <a:lnTo>
                  <a:pt x="161808" y="28354"/>
                </a:lnTo>
                <a:lnTo>
                  <a:pt x="160221" y="27461"/>
                </a:lnTo>
                <a:lnTo>
                  <a:pt x="155380" y="26026"/>
                </a:lnTo>
                <a:lnTo>
                  <a:pt x="145020" y="25720"/>
                </a:lnTo>
                <a:lnTo>
                  <a:pt x="117030" y="25674"/>
                </a:lnTo>
                <a:lnTo>
                  <a:pt x="108781" y="28214"/>
                </a:lnTo>
                <a:lnTo>
                  <a:pt x="99718" y="32517"/>
                </a:lnTo>
                <a:lnTo>
                  <a:pt x="89260" y="40296"/>
                </a:lnTo>
                <a:lnTo>
                  <a:pt x="80129" y="48633"/>
                </a:lnTo>
                <a:lnTo>
                  <a:pt x="74283" y="54292"/>
                </a:lnTo>
                <a:lnTo>
                  <a:pt x="68510" y="62523"/>
                </a:lnTo>
                <a:lnTo>
                  <a:pt x="62769" y="72531"/>
                </a:lnTo>
                <a:lnTo>
                  <a:pt x="57043" y="83329"/>
                </a:lnTo>
                <a:lnTo>
                  <a:pt x="51322" y="91938"/>
                </a:lnTo>
                <a:lnTo>
                  <a:pt x="44653" y="99892"/>
                </a:lnTo>
                <a:lnTo>
                  <a:pt x="35339" y="109777"/>
                </a:lnTo>
                <a:lnTo>
                  <a:pt x="32093" y="115080"/>
                </a:lnTo>
                <a:lnTo>
                  <a:pt x="28486" y="126052"/>
                </a:lnTo>
                <a:lnTo>
                  <a:pt x="24343" y="137279"/>
                </a:lnTo>
                <a:lnTo>
                  <a:pt x="19327" y="147666"/>
                </a:lnTo>
                <a:lnTo>
                  <a:pt x="13923" y="155458"/>
                </a:lnTo>
                <a:lnTo>
                  <a:pt x="12100" y="159821"/>
                </a:lnTo>
                <a:lnTo>
                  <a:pt x="10076" y="169750"/>
                </a:lnTo>
                <a:lnTo>
                  <a:pt x="6636" y="180513"/>
                </a:lnTo>
                <a:lnTo>
                  <a:pt x="2885" y="191646"/>
                </a:lnTo>
                <a:lnTo>
                  <a:pt x="1217" y="202944"/>
                </a:lnTo>
                <a:lnTo>
                  <a:pt x="476" y="211775"/>
                </a:lnTo>
                <a:lnTo>
                  <a:pt x="147" y="219828"/>
                </a:lnTo>
                <a:lnTo>
                  <a:pt x="0" y="229757"/>
                </a:lnTo>
                <a:lnTo>
                  <a:pt x="2475" y="240520"/>
                </a:lnTo>
                <a:lnTo>
                  <a:pt x="5798" y="251653"/>
                </a:lnTo>
                <a:lnTo>
                  <a:pt x="7275" y="262951"/>
                </a:lnTo>
                <a:lnTo>
                  <a:pt x="10471" y="271783"/>
                </a:lnTo>
                <a:lnTo>
                  <a:pt x="15066" y="279836"/>
                </a:lnTo>
                <a:lnTo>
                  <a:pt x="20284" y="289765"/>
                </a:lnTo>
                <a:lnTo>
                  <a:pt x="25778" y="297987"/>
                </a:lnTo>
                <a:lnTo>
                  <a:pt x="34226" y="307972"/>
                </a:lnTo>
                <a:lnTo>
                  <a:pt x="39912" y="314970"/>
                </a:lnTo>
                <a:lnTo>
                  <a:pt x="45614" y="324430"/>
                </a:lnTo>
                <a:lnTo>
                  <a:pt x="53863" y="332444"/>
                </a:lnTo>
                <a:lnTo>
                  <a:pt x="63879" y="339181"/>
                </a:lnTo>
                <a:lnTo>
                  <a:pt x="74681" y="345350"/>
                </a:lnTo>
                <a:lnTo>
                  <a:pt x="85832" y="348727"/>
                </a:lnTo>
                <a:lnTo>
                  <a:pt x="97138" y="351180"/>
                </a:lnTo>
                <a:lnTo>
                  <a:pt x="108513" y="355446"/>
                </a:lnTo>
                <a:lnTo>
                  <a:pt x="119918" y="360516"/>
                </a:lnTo>
                <a:lnTo>
                  <a:pt x="125627" y="363202"/>
                </a:lnTo>
                <a:lnTo>
                  <a:pt x="132290" y="364992"/>
                </a:lnTo>
                <a:lnTo>
                  <a:pt x="139589" y="366186"/>
                </a:lnTo>
                <a:lnTo>
                  <a:pt x="147313" y="366982"/>
                </a:lnTo>
                <a:lnTo>
                  <a:pt x="154368" y="367512"/>
                </a:lnTo>
                <a:lnTo>
                  <a:pt x="160975" y="367866"/>
                </a:lnTo>
                <a:lnTo>
                  <a:pt x="173397" y="368259"/>
                </a:lnTo>
                <a:lnTo>
                  <a:pt x="202661" y="368532"/>
                </a:lnTo>
                <a:lnTo>
                  <a:pt x="214150" y="366015"/>
                </a:lnTo>
                <a:lnTo>
                  <a:pt x="225605" y="361721"/>
                </a:lnTo>
                <a:lnTo>
                  <a:pt x="237047" y="356638"/>
                </a:lnTo>
                <a:lnTo>
                  <a:pt x="254198" y="348421"/>
                </a:lnTo>
                <a:lnTo>
                  <a:pt x="265630" y="340250"/>
                </a:lnTo>
                <a:lnTo>
                  <a:pt x="276108" y="331220"/>
                </a:lnTo>
                <a:lnTo>
                  <a:pt x="283940" y="324032"/>
                </a:lnTo>
                <a:lnTo>
                  <a:pt x="298255" y="310080"/>
                </a:lnTo>
                <a:lnTo>
                  <a:pt x="314562" y="293881"/>
                </a:lnTo>
                <a:lnTo>
                  <a:pt x="323255" y="282672"/>
                </a:lnTo>
                <a:lnTo>
                  <a:pt x="330294" y="271340"/>
                </a:lnTo>
                <a:lnTo>
                  <a:pt x="336598" y="259954"/>
                </a:lnTo>
                <a:lnTo>
                  <a:pt x="345502" y="242833"/>
                </a:lnTo>
                <a:lnTo>
                  <a:pt x="353834" y="231409"/>
                </a:lnTo>
                <a:lnTo>
                  <a:pt x="358723" y="225696"/>
                </a:lnTo>
                <a:lnTo>
                  <a:pt x="361982" y="219982"/>
                </a:lnTo>
                <a:lnTo>
                  <a:pt x="365604" y="208552"/>
                </a:lnTo>
                <a:lnTo>
                  <a:pt x="367213" y="199663"/>
                </a:lnTo>
                <a:lnTo>
                  <a:pt x="367929" y="191585"/>
                </a:lnTo>
                <a:lnTo>
                  <a:pt x="368247" y="181644"/>
                </a:lnTo>
                <a:lnTo>
                  <a:pt x="368479" y="148441"/>
                </a:lnTo>
                <a:lnTo>
                  <a:pt x="365951" y="137070"/>
                </a:lnTo>
                <a:lnTo>
                  <a:pt x="362605" y="125665"/>
                </a:lnTo>
                <a:lnTo>
                  <a:pt x="361118" y="114247"/>
                </a:lnTo>
                <a:lnTo>
                  <a:pt x="357917" y="102822"/>
                </a:lnTo>
                <a:lnTo>
                  <a:pt x="353320" y="92347"/>
                </a:lnTo>
                <a:lnTo>
                  <a:pt x="345376" y="80142"/>
                </a:lnTo>
                <a:lnTo>
                  <a:pt x="339808" y="70202"/>
                </a:lnTo>
                <a:lnTo>
                  <a:pt x="334159" y="61974"/>
                </a:lnTo>
                <a:lnTo>
                  <a:pt x="327520" y="54189"/>
                </a:lnTo>
                <a:lnTo>
                  <a:pt x="318220" y="44380"/>
                </a:lnTo>
                <a:lnTo>
                  <a:pt x="307736" y="36210"/>
                </a:lnTo>
                <a:lnTo>
                  <a:pt x="297679" y="29404"/>
                </a:lnTo>
                <a:lnTo>
                  <a:pt x="290035" y="23204"/>
                </a:lnTo>
                <a:lnTo>
                  <a:pt x="280922" y="17273"/>
                </a:lnTo>
                <a:lnTo>
                  <a:pt x="270522" y="11463"/>
                </a:lnTo>
                <a:lnTo>
                  <a:pt x="259550" y="5705"/>
                </a:lnTo>
                <a:lnTo>
                  <a:pt x="250863" y="2511"/>
                </a:lnTo>
                <a:lnTo>
                  <a:pt x="242875" y="1092"/>
                </a:lnTo>
                <a:lnTo>
                  <a:pt x="232975" y="461"/>
                </a:lnTo>
                <a:lnTo>
                  <a:pt x="222225" y="181"/>
                </a:lnTo>
                <a:lnTo>
                  <a:pt x="199801" y="0"/>
                </a:lnTo>
                <a:lnTo>
                  <a:pt x="195074" y="938"/>
                </a:lnTo>
                <a:lnTo>
                  <a:pt x="187282" y="4520"/>
                </a:lnTo>
                <a:lnTo>
                  <a:pt x="178104" y="6747"/>
                </a:lnTo>
                <a:lnTo>
                  <a:pt x="167675" y="7737"/>
                </a:lnTo>
                <a:lnTo>
                  <a:pt x="156690" y="8177"/>
                </a:lnTo>
                <a:lnTo>
                  <a:pt x="152046" y="9246"/>
                </a:lnTo>
                <a:lnTo>
                  <a:pt x="140960" y="14350"/>
                </a:lnTo>
                <a:lnTo>
                  <a:pt x="131642" y="16286"/>
                </a:lnTo>
                <a:lnTo>
                  <a:pt x="120412" y="17070"/>
                </a:lnTo>
                <a:lnTo>
                  <a:pt x="128471" y="171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05"/>
          <p:cNvSpPr/>
          <p:nvPr/>
        </p:nvSpPr>
        <p:spPr>
          <a:xfrm>
            <a:off x="1237297" y="363474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06"/>
          <p:cNvSpPr/>
          <p:nvPr/>
        </p:nvSpPr>
        <p:spPr>
          <a:xfrm>
            <a:off x="1665922" y="3609022"/>
            <a:ext cx="342866" cy="282894"/>
          </a:xfrm>
          <a:custGeom>
            <a:avLst/>
            <a:gdLst/>
            <a:ahLst/>
            <a:cxnLst/>
            <a:rect l="0" t="0" r="0" b="0"/>
            <a:pathLst>
              <a:path w="342866" h="282894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4"/>
                </a:lnTo>
                <a:lnTo>
                  <a:pt x="13019" y="11932"/>
                </a:lnTo>
                <a:lnTo>
                  <a:pt x="15347" y="13670"/>
                </a:lnTo>
                <a:lnTo>
                  <a:pt x="20473" y="15600"/>
                </a:lnTo>
                <a:lnTo>
                  <a:pt x="28714" y="16688"/>
                </a:lnTo>
                <a:lnTo>
                  <a:pt x="36892" y="19482"/>
                </a:lnTo>
                <a:lnTo>
                  <a:pt x="46876" y="22946"/>
                </a:lnTo>
                <a:lnTo>
                  <a:pt x="52206" y="23870"/>
                </a:lnTo>
                <a:lnTo>
                  <a:pt x="57664" y="24486"/>
                </a:lnTo>
                <a:lnTo>
                  <a:pt x="66268" y="27710"/>
                </a:lnTo>
                <a:lnTo>
                  <a:pt x="69896" y="29903"/>
                </a:lnTo>
                <a:lnTo>
                  <a:pt x="79007" y="32341"/>
                </a:lnTo>
                <a:lnTo>
                  <a:pt x="84104" y="32990"/>
                </a:lnTo>
                <a:lnTo>
                  <a:pt x="90359" y="33424"/>
                </a:lnTo>
                <a:lnTo>
                  <a:pt x="97387" y="33713"/>
                </a:lnTo>
                <a:lnTo>
                  <a:pt x="118390" y="34119"/>
                </a:lnTo>
                <a:lnTo>
                  <a:pt x="210150" y="34289"/>
                </a:lnTo>
                <a:lnTo>
                  <a:pt x="216300" y="35242"/>
                </a:lnTo>
                <a:lnTo>
                  <a:pt x="222305" y="36830"/>
                </a:lnTo>
                <a:lnTo>
                  <a:pt x="228213" y="38840"/>
                </a:lnTo>
                <a:lnTo>
                  <a:pt x="234057" y="40181"/>
                </a:lnTo>
                <a:lnTo>
                  <a:pt x="239858" y="41075"/>
                </a:lnTo>
                <a:lnTo>
                  <a:pt x="245630" y="41671"/>
                </a:lnTo>
                <a:lnTo>
                  <a:pt x="252336" y="42068"/>
                </a:lnTo>
                <a:lnTo>
                  <a:pt x="267407" y="42509"/>
                </a:lnTo>
                <a:lnTo>
                  <a:pt x="287630" y="42793"/>
                </a:lnTo>
                <a:lnTo>
                  <a:pt x="298015" y="42832"/>
                </a:lnTo>
                <a:lnTo>
                  <a:pt x="302499" y="43794"/>
                </a:lnTo>
                <a:lnTo>
                  <a:pt x="313361" y="48748"/>
                </a:lnTo>
                <a:lnTo>
                  <a:pt x="322612" y="50639"/>
                </a:lnTo>
                <a:lnTo>
                  <a:pt x="328485" y="51081"/>
                </a:lnTo>
                <a:lnTo>
                  <a:pt x="330433" y="52152"/>
                </a:lnTo>
                <a:lnTo>
                  <a:pt x="331731" y="53818"/>
                </a:lnTo>
                <a:lnTo>
                  <a:pt x="332597" y="55881"/>
                </a:lnTo>
                <a:lnTo>
                  <a:pt x="334126" y="57256"/>
                </a:lnTo>
                <a:lnTo>
                  <a:pt x="336098" y="58174"/>
                </a:lnTo>
                <a:lnTo>
                  <a:pt x="341557" y="59645"/>
                </a:lnTo>
                <a:lnTo>
                  <a:pt x="342004" y="60719"/>
                </a:lnTo>
                <a:lnTo>
                  <a:pt x="342782" y="67357"/>
                </a:lnTo>
                <a:lnTo>
                  <a:pt x="342865" y="72769"/>
                </a:lnTo>
                <a:lnTo>
                  <a:pt x="341924" y="75182"/>
                </a:lnTo>
                <a:lnTo>
                  <a:pt x="336049" y="83130"/>
                </a:lnTo>
                <a:lnTo>
                  <a:pt x="328276" y="91518"/>
                </a:lnTo>
                <a:lnTo>
                  <a:pt x="322748" y="97190"/>
                </a:lnTo>
                <a:lnTo>
                  <a:pt x="314576" y="102885"/>
                </a:lnTo>
                <a:lnTo>
                  <a:pt x="304594" y="109544"/>
                </a:lnTo>
                <a:lnTo>
                  <a:pt x="299265" y="113987"/>
                </a:lnTo>
                <a:lnTo>
                  <a:pt x="293808" y="118854"/>
                </a:lnTo>
                <a:lnTo>
                  <a:pt x="289217" y="124004"/>
                </a:lnTo>
                <a:lnTo>
                  <a:pt x="285204" y="129342"/>
                </a:lnTo>
                <a:lnTo>
                  <a:pt x="281576" y="134805"/>
                </a:lnTo>
                <a:lnTo>
                  <a:pt x="276299" y="140353"/>
                </a:lnTo>
                <a:lnTo>
                  <a:pt x="269925" y="145956"/>
                </a:lnTo>
                <a:lnTo>
                  <a:pt x="262817" y="151596"/>
                </a:lnTo>
                <a:lnTo>
                  <a:pt x="252380" y="160404"/>
                </a:lnTo>
                <a:lnTo>
                  <a:pt x="243614" y="167493"/>
                </a:lnTo>
                <a:lnTo>
                  <a:pt x="233368" y="173819"/>
                </a:lnTo>
                <a:lnTo>
                  <a:pt x="225004" y="179806"/>
                </a:lnTo>
                <a:lnTo>
                  <a:pt x="221440" y="182735"/>
                </a:lnTo>
                <a:lnTo>
                  <a:pt x="214940" y="191071"/>
                </a:lnTo>
                <a:lnTo>
                  <a:pt x="211873" y="195960"/>
                </a:lnTo>
                <a:lnTo>
                  <a:pt x="203386" y="203934"/>
                </a:lnTo>
                <a:lnTo>
                  <a:pt x="198456" y="207393"/>
                </a:lnTo>
                <a:lnTo>
                  <a:pt x="194216" y="211605"/>
                </a:lnTo>
                <a:lnTo>
                  <a:pt x="190437" y="216317"/>
                </a:lnTo>
                <a:lnTo>
                  <a:pt x="186966" y="221364"/>
                </a:lnTo>
                <a:lnTo>
                  <a:pt x="178029" y="229512"/>
                </a:lnTo>
                <a:lnTo>
                  <a:pt x="168659" y="236308"/>
                </a:lnTo>
                <a:lnTo>
                  <a:pt x="161319" y="242503"/>
                </a:lnTo>
                <a:lnTo>
                  <a:pt x="154883" y="248432"/>
                </a:lnTo>
                <a:lnTo>
                  <a:pt x="151832" y="251347"/>
                </a:lnTo>
                <a:lnTo>
                  <a:pt x="149799" y="254242"/>
                </a:lnTo>
                <a:lnTo>
                  <a:pt x="145985" y="262868"/>
                </a:lnTo>
                <a:lnTo>
                  <a:pt x="140198" y="271456"/>
                </a:lnTo>
                <a:lnTo>
                  <a:pt x="138510" y="277175"/>
                </a:lnTo>
                <a:lnTo>
                  <a:pt x="137108" y="279080"/>
                </a:lnTo>
                <a:lnTo>
                  <a:pt x="135220" y="280351"/>
                </a:lnTo>
                <a:lnTo>
                  <a:pt x="128702" y="282848"/>
                </a:lnTo>
                <a:lnTo>
                  <a:pt x="137160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07"/>
          <p:cNvSpPr/>
          <p:nvPr/>
        </p:nvSpPr>
        <p:spPr>
          <a:xfrm>
            <a:off x="2223134" y="3587014"/>
            <a:ext cx="274321" cy="321926"/>
          </a:xfrm>
          <a:custGeom>
            <a:avLst/>
            <a:gdLst/>
            <a:ahLst/>
            <a:cxnLst/>
            <a:rect l="0" t="0" r="0" b="0"/>
            <a:pathLst>
              <a:path w="274321" h="321926">
                <a:moveTo>
                  <a:pt x="0" y="30581"/>
                </a:moveTo>
                <a:lnTo>
                  <a:pt x="0" y="26030"/>
                </a:lnTo>
                <a:lnTo>
                  <a:pt x="953" y="24689"/>
                </a:lnTo>
                <a:lnTo>
                  <a:pt x="2541" y="23795"/>
                </a:lnTo>
                <a:lnTo>
                  <a:pt x="6845" y="22803"/>
                </a:lnTo>
                <a:lnTo>
                  <a:pt x="11932" y="22361"/>
                </a:lnTo>
                <a:lnTo>
                  <a:pt x="19909" y="19625"/>
                </a:lnTo>
                <a:lnTo>
                  <a:pt x="24703" y="17562"/>
                </a:lnTo>
                <a:lnTo>
                  <a:pt x="32569" y="15269"/>
                </a:lnTo>
                <a:lnTo>
                  <a:pt x="40193" y="13298"/>
                </a:lnTo>
                <a:lnTo>
                  <a:pt x="44893" y="11439"/>
                </a:lnTo>
                <a:lnTo>
                  <a:pt x="49931" y="9247"/>
                </a:lnTo>
                <a:lnTo>
                  <a:pt x="55195" y="7786"/>
                </a:lnTo>
                <a:lnTo>
                  <a:pt x="60609" y="6811"/>
                </a:lnTo>
                <a:lnTo>
                  <a:pt x="66124" y="6162"/>
                </a:lnTo>
                <a:lnTo>
                  <a:pt x="71705" y="5729"/>
                </a:lnTo>
                <a:lnTo>
                  <a:pt x="77331" y="5440"/>
                </a:lnTo>
                <a:lnTo>
                  <a:pt x="82987" y="5248"/>
                </a:lnTo>
                <a:lnTo>
                  <a:pt x="88662" y="4167"/>
                </a:lnTo>
                <a:lnTo>
                  <a:pt x="94351" y="2494"/>
                </a:lnTo>
                <a:lnTo>
                  <a:pt x="100048" y="426"/>
                </a:lnTo>
                <a:lnTo>
                  <a:pt x="105751" y="0"/>
                </a:lnTo>
                <a:lnTo>
                  <a:pt x="111459" y="668"/>
                </a:lnTo>
                <a:lnTo>
                  <a:pt x="117168" y="2067"/>
                </a:lnTo>
                <a:lnTo>
                  <a:pt x="122880" y="2999"/>
                </a:lnTo>
                <a:lnTo>
                  <a:pt x="128593" y="3621"/>
                </a:lnTo>
                <a:lnTo>
                  <a:pt x="134306" y="4035"/>
                </a:lnTo>
                <a:lnTo>
                  <a:pt x="140020" y="4311"/>
                </a:lnTo>
                <a:lnTo>
                  <a:pt x="151449" y="4618"/>
                </a:lnTo>
                <a:lnTo>
                  <a:pt x="157164" y="5652"/>
                </a:lnTo>
                <a:lnTo>
                  <a:pt x="162878" y="7294"/>
                </a:lnTo>
                <a:lnTo>
                  <a:pt x="168593" y="9341"/>
                </a:lnTo>
                <a:lnTo>
                  <a:pt x="173356" y="11658"/>
                </a:lnTo>
                <a:lnTo>
                  <a:pt x="185561" y="19471"/>
                </a:lnTo>
                <a:lnTo>
                  <a:pt x="190383" y="22221"/>
                </a:lnTo>
                <a:lnTo>
                  <a:pt x="195502" y="25008"/>
                </a:lnTo>
                <a:lnTo>
                  <a:pt x="203730" y="33184"/>
                </a:lnTo>
                <a:lnTo>
                  <a:pt x="210562" y="42215"/>
                </a:lnTo>
                <a:lnTo>
                  <a:pt x="216773" y="49404"/>
                </a:lnTo>
                <a:lnTo>
                  <a:pt x="222709" y="58314"/>
                </a:lnTo>
                <a:lnTo>
                  <a:pt x="225625" y="63357"/>
                </a:lnTo>
                <a:lnTo>
                  <a:pt x="227570" y="68624"/>
                </a:lnTo>
                <a:lnTo>
                  <a:pt x="228866" y="74040"/>
                </a:lnTo>
                <a:lnTo>
                  <a:pt x="229730" y="79556"/>
                </a:lnTo>
                <a:lnTo>
                  <a:pt x="230306" y="85139"/>
                </a:lnTo>
                <a:lnTo>
                  <a:pt x="230690" y="90765"/>
                </a:lnTo>
                <a:lnTo>
                  <a:pt x="230946" y="96421"/>
                </a:lnTo>
                <a:lnTo>
                  <a:pt x="231230" y="107786"/>
                </a:lnTo>
                <a:lnTo>
                  <a:pt x="231306" y="113483"/>
                </a:lnTo>
                <a:lnTo>
                  <a:pt x="230404" y="119186"/>
                </a:lnTo>
                <a:lnTo>
                  <a:pt x="228851" y="124894"/>
                </a:lnTo>
                <a:lnTo>
                  <a:pt x="226862" y="130604"/>
                </a:lnTo>
                <a:lnTo>
                  <a:pt x="224584" y="136315"/>
                </a:lnTo>
                <a:lnTo>
                  <a:pt x="222113" y="142028"/>
                </a:lnTo>
                <a:lnTo>
                  <a:pt x="219513" y="147741"/>
                </a:lnTo>
                <a:lnTo>
                  <a:pt x="216827" y="154408"/>
                </a:lnTo>
                <a:lnTo>
                  <a:pt x="211303" y="169435"/>
                </a:lnTo>
                <a:lnTo>
                  <a:pt x="208496" y="176490"/>
                </a:lnTo>
                <a:lnTo>
                  <a:pt x="205673" y="183099"/>
                </a:lnTo>
                <a:lnTo>
                  <a:pt x="202838" y="189409"/>
                </a:lnTo>
                <a:lnTo>
                  <a:pt x="199043" y="196474"/>
                </a:lnTo>
                <a:lnTo>
                  <a:pt x="194608" y="204041"/>
                </a:lnTo>
                <a:lnTo>
                  <a:pt x="189746" y="211944"/>
                </a:lnTo>
                <a:lnTo>
                  <a:pt x="184600" y="219117"/>
                </a:lnTo>
                <a:lnTo>
                  <a:pt x="179265" y="225804"/>
                </a:lnTo>
                <a:lnTo>
                  <a:pt x="173802" y="232167"/>
                </a:lnTo>
                <a:lnTo>
                  <a:pt x="168256" y="238314"/>
                </a:lnTo>
                <a:lnTo>
                  <a:pt x="157013" y="250224"/>
                </a:lnTo>
                <a:lnTo>
                  <a:pt x="139974" y="267639"/>
                </a:lnTo>
                <a:lnTo>
                  <a:pt x="134273" y="272440"/>
                </a:lnTo>
                <a:lnTo>
                  <a:pt x="128568" y="276593"/>
                </a:lnTo>
                <a:lnTo>
                  <a:pt x="122860" y="280313"/>
                </a:lnTo>
                <a:lnTo>
                  <a:pt x="118102" y="284699"/>
                </a:lnTo>
                <a:lnTo>
                  <a:pt x="110275" y="294652"/>
                </a:lnTo>
                <a:lnTo>
                  <a:pt x="105902" y="299021"/>
                </a:lnTo>
                <a:lnTo>
                  <a:pt x="101081" y="302886"/>
                </a:lnTo>
                <a:lnTo>
                  <a:pt x="95963" y="306415"/>
                </a:lnTo>
                <a:lnTo>
                  <a:pt x="87735" y="310336"/>
                </a:lnTo>
                <a:lnTo>
                  <a:pt x="79951" y="313032"/>
                </a:lnTo>
                <a:lnTo>
                  <a:pt x="75208" y="315083"/>
                </a:lnTo>
                <a:lnTo>
                  <a:pt x="70141" y="317404"/>
                </a:lnTo>
                <a:lnTo>
                  <a:pt x="61972" y="319983"/>
                </a:lnTo>
                <a:lnTo>
                  <a:pt x="54213" y="321129"/>
                </a:lnTo>
                <a:lnTo>
                  <a:pt x="49477" y="321435"/>
                </a:lnTo>
                <a:lnTo>
                  <a:pt x="37290" y="321925"/>
                </a:lnTo>
                <a:lnTo>
                  <a:pt x="35338" y="321013"/>
                </a:lnTo>
                <a:lnTo>
                  <a:pt x="27173" y="314654"/>
                </a:lnTo>
                <a:lnTo>
                  <a:pt x="21598" y="304721"/>
                </a:lnTo>
                <a:lnTo>
                  <a:pt x="19125" y="297519"/>
                </a:lnTo>
                <a:lnTo>
                  <a:pt x="18465" y="294264"/>
                </a:lnTo>
                <a:lnTo>
                  <a:pt x="15192" y="288108"/>
                </a:lnTo>
                <a:lnTo>
                  <a:pt x="12986" y="285133"/>
                </a:lnTo>
                <a:lnTo>
                  <a:pt x="12467" y="282197"/>
                </a:lnTo>
                <a:lnTo>
                  <a:pt x="13074" y="279288"/>
                </a:lnTo>
                <a:lnTo>
                  <a:pt x="15336" y="273515"/>
                </a:lnTo>
                <a:lnTo>
                  <a:pt x="16341" y="267773"/>
                </a:lnTo>
                <a:lnTo>
                  <a:pt x="17562" y="264909"/>
                </a:lnTo>
                <a:lnTo>
                  <a:pt x="23830" y="256327"/>
                </a:lnTo>
                <a:lnTo>
                  <a:pt x="31720" y="247752"/>
                </a:lnTo>
                <a:lnTo>
                  <a:pt x="45758" y="233463"/>
                </a:lnTo>
                <a:lnTo>
                  <a:pt x="49556" y="231558"/>
                </a:lnTo>
                <a:lnTo>
                  <a:pt x="53992" y="230288"/>
                </a:lnTo>
                <a:lnTo>
                  <a:pt x="58855" y="229441"/>
                </a:lnTo>
                <a:lnTo>
                  <a:pt x="64002" y="228877"/>
                </a:lnTo>
                <a:lnTo>
                  <a:pt x="69338" y="228501"/>
                </a:lnTo>
                <a:lnTo>
                  <a:pt x="74800" y="228250"/>
                </a:lnTo>
                <a:lnTo>
                  <a:pt x="85950" y="227971"/>
                </a:lnTo>
                <a:lnTo>
                  <a:pt x="125744" y="227761"/>
                </a:lnTo>
                <a:lnTo>
                  <a:pt x="131454" y="228709"/>
                </a:lnTo>
                <a:lnTo>
                  <a:pt x="137166" y="230294"/>
                </a:lnTo>
                <a:lnTo>
                  <a:pt x="142879" y="232303"/>
                </a:lnTo>
                <a:lnTo>
                  <a:pt x="148593" y="234595"/>
                </a:lnTo>
                <a:lnTo>
                  <a:pt x="154307" y="237075"/>
                </a:lnTo>
                <a:lnTo>
                  <a:pt x="165736" y="242371"/>
                </a:lnTo>
                <a:lnTo>
                  <a:pt x="200026" y="259210"/>
                </a:lnTo>
                <a:lnTo>
                  <a:pt x="228600" y="273472"/>
                </a:lnTo>
                <a:lnTo>
                  <a:pt x="233363" y="276328"/>
                </a:lnTo>
                <a:lnTo>
                  <a:pt x="241195" y="282042"/>
                </a:lnTo>
                <a:lnTo>
                  <a:pt x="247850" y="285216"/>
                </a:lnTo>
                <a:lnTo>
                  <a:pt x="254936" y="287580"/>
                </a:lnTo>
                <a:lnTo>
                  <a:pt x="259492" y="289543"/>
                </a:lnTo>
                <a:lnTo>
                  <a:pt x="274320" y="296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08"/>
          <p:cNvSpPr/>
          <p:nvPr/>
        </p:nvSpPr>
        <p:spPr>
          <a:xfrm>
            <a:off x="2531755" y="3549015"/>
            <a:ext cx="111433" cy="428626"/>
          </a:xfrm>
          <a:custGeom>
            <a:avLst/>
            <a:gdLst/>
            <a:ahLst/>
            <a:cxnLst/>
            <a:rect l="0" t="0" r="0" b="0"/>
            <a:pathLst>
              <a:path w="111433" h="428626">
                <a:moveTo>
                  <a:pt x="111432" y="8572"/>
                </a:moveTo>
                <a:lnTo>
                  <a:pt x="111432" y="0"/>
                </a:lnTo>
                <a:lnTo>
                  <a:pt x="111432" y="11931"/>
                </a:lnTo>
                <a:lnTo>
                  <a:pt x="110479" y="14622"/>
                </a:lnTo>
                <a:lnTo>
                  <a:pt x="108892" y="17368"/>
                </a:lnTo>
                <a:lnTo>
                  <a:pt x="106881" y="20151"/>
                </a:lnTo>
                <a:lnTo>
                  <a:pt x="104588" y="22959"/>
                </a:lnTo>
                <a:lnTo>
                  <a:pt x="102107" y="25783"/>
                </a:lnTo>
                <a:lnTo>
                  <a:pt x="99500" y="28618"/>
                </a:lnTo>
                <a:lnTo>
                  <a:pt x="96810" y="32414"/>
                </a:lnTo>
                <a:lnTo>
                  <a:pt x="94064" y="36849"/>
                </a:lnTo>
                <a:lnTo>
                  <a:pt x="91281" y="41711"/>
                </a:lnTo>
                <a:lnTo>
                  <a:pt x="85648" y="52193"/>
                </a:lnTo>
                <a:lnTo>
                  <a:pt x="74271" y="74444"/>
                </a:lnTo>
                <a:lnTo>
                  <a:pt x="70466" y="80109"/>
                </a:lnTo>
                <a:lnTo>
                  <a:pt x="66024" y="85791"/>
                </a:lnTo>
                <a:lnTo>
                  <a:pt x="61157" y="91484"/>
                </a:lnTo>
                <a:lnTo>
                  <a:pt x="56961" y="97184"/>
                </a:lnTo>
                <a:lnTo>
                  <a:pt x="53210" y="102889"/>
                </a:lnTo>
                <a:lnTo>
                  <a:pt x="49757" y="108598"/>
                </a:lnTo>
                <a:lnTo>
                  <a:pt x="45551" y="114308"/>
                </a:lnTo>
                <a:lnTo>
                  <a:pt x="40841" y="120021"/>
                </a:lnTo>
                <a:lnTo>
                  <a:pt x="35797" y="125733"/>
                </a:lnTo>
                <a:lnTo>
                  <a:pt x="32433" y="131447"/>
                </a:lnTo>
                <a:lnTo>
                  <a:pt x="30191" y="137161"/>
                </a:lnTo>
                <a:lnTo>
                  <a:pt x="28696" y="142876"/>
                </a:lnTo>
                <a:lnTo>
                  <a:pt x="25795" y="148591"/>
                </a:lnTo>
                <a:lnTo>
                  <a:pt x="21956" y="154305"/>
                </a:lnTo>
                <a:lnTo>
                  <a:pt x="17491" y="160020"/>
                </a:lnTo>
                <a:lnTo>
                  <a:pt x="14515" y="166687"/>
                </a:lnTo>
                <a:lnTo>
                  <a:pt x="12531" y="173990"/>
                </a:lnTo>
                <a:lnTo>
                  <a:pt x="11208" y="181715"/>
                </a:lnTo>
                <a:lnTo>
                  <a:pt x="9373" y="189723"/>
                </a:lnTo>
                <a:lnTo>
                  <a:pt x="7198" y="197920"/>
                </a:lnTo>
                <a:lnTo>
                  <a:pt x="4795" y="206241"/>
                </a:lnTo>
                <a:lnTo>
                  <a:pt x="3193" y="213694"/>
                </a:lnTo>
                <a:lnTo>
                  <a:pt x="1413" y="227055"/>
                </a:lnTo>
                <a:lnTo>
                  <a:pt x="939" y="234237"/>
                </a:lnTo>
                <a:lnTo>
                  <a:pt x="622" y="241883"/>
                </a:lnTo>
                <a:lnTo>
                  <a:pt x="177" y="263756"/>
                </a:lnTo>
                <a:lnTo>
                  <a:pt x="0" y="313017"/>
                </a:lnTo>
                <a:lnTo>
                  <a:pt x="2534" y="325173"/>
                </a:lnTo>
                <a:lnTo>
                  <a:pt x="4544" y="331082"/>
                </a:lnTo>
                <a:lnTo>
                  <a:pt x="6835" y="336926"/>
                </a:lnTo>
                <a:lnTo>
                  <a:pt x="9316" y="342728"/>
                </a:lnTo>
                <a:lnTo>
                  <a:pt x="14612" y="354253"/>
                </a:lnTo>
                <a:lnTo>
                  <a:pt x="20141" y="365725"/>
                </a:lnTo>
                <a:lnTo>
                  <a:pt x="23233" y="374635"/>
                </a:lnTo>
                <a:lnTo>
                  <a:pt x="24058" y="378344"/>
                </a:lnTo>
                <a:lnTo>
                  <a:pt x="26512" y="382721"/>
                </a:lnTo>
                <a:lnTo>
                  <a:pt x="30054" y="387545"/>
                </a:lnTo>
                <a:lnTo>
                  <a:pt x="34320" y="392666"/>
                </a:lnTo>
                <a:lnTo>
                  <a:pt x="38117" y="397032"/>
                </a:lnTo>
                <a:lnTo>
                  <a:pt x="41600" y="400896"/>
                </a:lnTo>
                <a:lnTo>
                  <a:pt x="48010" y="407728"/>
                </a:lnTo>
                <a:lnTo>
                  <a:pt x="54035" y="413940"/>
                </a:lnTo>
                <a:lnTo>
                  <a:pt x="57927" y="416930"/>
                </a:lnTo>
                <a:lnTo>
                  <a:pt x="62427" y="419876"/>
                </a:lnTo>
                <a:lnTo>
                  <a:pt x="67332" y="422792"/>
                </a:lnTo>
                <a:lnTo>
                  <a:pt x="71554" y="424736"/>
                </a:lnTo>
                <a:lnTo>
                  <a:pt x="75322" y="426033"/>
                </a:lnTo>
                <a:lnTo>
                  <a:pt x="78786" y="426896"/>
                </a:lnTo>
                <a:lnTo>
                  <a:pt x="83953" y="427472"/>
                </a:lnTo>
                <a:lnTo>
                  <a:pt x="90255" y="427856"/>
                </a:lnTo>
                <a:lnTo>
                  <a:pt x="111432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09"/>
          <p:cNvSpPr/>
          <p:nvPr/>
        </p:nvSpPr>
        <p:spPr>
          <a:xfrm>
            <a:off x="2754734" y="3653342"/>
            <a:ext cx="201082" cy="246739"/>
          </a:xfrm>
          <a:custGeom>
            <a:avLst/>
            <a:gdLst/>
            <a:ahLst/>
            <a:cxnLst/>
            <a:rect l="0" t="0" r="0" b="0"/>
            <a:pathLst>
              <a:path w="201082" h="246739">
                <a:moveTo>
                  <a:pt x="17041" y="67123"/>
                </a:moveTo>
                <a:lnTo>
                  <a:pt x="8821" y="67123"/>
                </a:lnTo>
                <a:lnTo>
                  <a:pt x="8499" y="74504"/>
                </a:lnTo>
                <a:lnTo>
                  <a:pt x="8471" y="92073"/>
                </a:lnTo>
                <a:lnTo>
                  <a:pt x="7517" y="96139"/>
                </a:lnTo>
                <a:lnTo>
                  <a:pt x="3918" y="103196"/>
                </a:lnTo>
                <a:lnTo>
                  <a:pt x="2577" y="107364"/>
                </a:lnTo>
                <a:lnTo>
                  <a:pt x="1683" y="112048"/>
                </a:lnTo>
                <a:lnTo>
                  <a:pt x="1087" y="117075"/>
                </a:lnTo>
                <a:lnTo>
                  <a:pt x="690" y="121379"/>
                </a:lnTo>
                <a:lnTo>
                  <a:pt x="249" y="128702"/>
                </a:lnTo>
                <a:lnTo>
                  <a:pt x="52" y="137671"/>
                </a:lnTo>
                <a:lnTo>
                  <a:pt x="0" y="142730"/>
                </a:lnTo>
                <a:lnTo>
                  <a:pt x="918" y="148008"/>
                </a:lnTo>
                <a:lnTo>
                  <a:pt x="2482" y="153431"/>
                </a:lnTo>
                <a:lnTo>
                  <a:pt x="4477" y="158952"/>
                </a:lnTo>
                <a:lnTo>
                  <a:pt x="5808" y="164537"/>
                </a:lnTo>
                <a:lnTo>
                  <a:pt x="6694" y="170166"/>
                </a:lnTo>
                <a:lnTo>
                  <a:pt x="7285" y="175823"/>
                </a:lnTo>
                <a:lnTo>
                  <a:pt x="8632" y="181499"/>
                </a:lnTo>
                <a:lnTo>
                  <a:pt x="10482" y="187189"/>
                </a:lnTo>
                <a:lnTo>
                  <a:pt x="12668" y="192887"/>
                </a:lnTo>
                <a:lnTo>
                  <a:pt x="15078" y="197638"/>
                </a:lnTo>
                <a:lnTo>
                  <a:pt x="17637" y="201758"/>
                </a:lnTo>
                <a:lnTo>
                  <a:pt x="20296" y="205457"/>
                </a:lnTo>
                <a:lnTo>
                  <a:pt x="23021" y="209828"/>
                </a:lnTo>
                <a:lnTo>
                  <a:pt x="25790" y="214647"/>
                </a:lnTo>
                <a:lnTo>
                  <a:pt x="28588" y="219765"/>
                </a:lnTo>
                <a:lnTo>
                  <a:pt x="31407" y="224129"/>
                </a:lnTo>
                <a:lnTo>
                  <a:pt x="37078" y="231518"/>
                </a:lnTo>
                <a:lnTo>
                  <a:pt x="40876" y="233870"/>
                </a:lnTo>
                <a:lnTo>
                  <a:pt x="45314" y="235438"/>
                </a:lnTo>
                <a:lnTo>
                  <a:pt x="50177" y="236482"/>
                </a:lnTo>
                <a:lnTo>
                  <a:pt x="54371" y="238132"/>
                </a:lnTo>
                <a:lnTo>
                  <a:pt x="58120" y="240183"/>
                </a:lnTo>
                <a:lnTo>
                  <a:pt x="61572" y="242504"/>
                </a:lnTo>
                <a:lnTo>
                  <a:pt x="64826" y="244051"/>
                </a:lnTo>
                <a:lnTo>
                  <a:pt x="70981" y="245770"/>
                </a:lnTo>
                <a:lnTo>
                  <a:pt x="74908" y="246228"/>
                </a:lnTo>
                <a:lnTo>
                  <a:pt x="79431" y="246534"/>
                </a:lnTo>
                <a:lnTo>
                  <a:pt x="84352" y="246738"/>
                </a:lnTo>
                <a:lnTo>
                  <a:pt x="88585" y="245921"/>
                </a:lnTo>
                <a:lnTo>
                  <a:pt x="92359" y="244424"/>
                </a:lnTo>
                <a:lnTo>
                  <a:pt x="95828" y="242474"/>
                </a:lnTo>
                <a:lnTo>
                  <a:pt x="104762" y="237766"/>
                </a:lnTo>
                <a:lnTo>
                  <a:pt x="126020" y="226983"/>
                </a:lnTo>
                <a:lnTo>
                  <a:pt x="130651" y="223226"/>
                </a:lnTo>
                <a:lnTo>
                  <a:pt x="134691" y="218817"/>
                </a:lnTo>
                <a:lnTo>
                  <a:pt x="138337" y="213972"/>
                </a:lnTo>
                <a:lnTo>
                  <a:pt x="142672" y="208837"/>
                </a:lnTo>
                <a:lnTo>
                  <a:pt x="147467" y="203509"/>
                </a:lnTo>
                <a:lnTo>
                  <a:pt x="157876" y="192509"/>
                </a:lnTo>
                <a:lnTo>
                  <a:pt x="168851" y="181270"/>
                </a:lnTo>
                <a:lnTo>
                  <a:pt x="173493" y="174653"/>
                </a:lnTo>
                <a:lnTo>
                  <a:pt x="177540" y="167385"/>
                </a:lnTo>
                <a:lnTo>
                  <a:pt x="181190" y="159682"/>
                </a:lnTo>
                <a:lnTo>
                  <a:pt x="183623" y="152641"/>
                </a:lnTo>
                <a:lnTo>
                  <a:pt x="185246" y="146043"/>
                </a:lnTo>
                <a:lnTo>
                  <a:pt x="186327" y="139738"/>
                </a:lnTo>
                <a:lnTo>
                  <a:pt x="188001" y="132678"/>
                </a:lnTo>
                <a:lnTo>
                  <a:pt x="190069" y="125114"/>
                </a:lnTo>
                <a:lnTo>
                  <a:pt x="192401" y="117213"/>
                </a:lnTo>
                <a:lnTo>
                  <a:pt x="194907" y="110041"/>
                </a:lnTo>
                <a:lnTo>
                  <a:pt x="197531" y="103355"/>
                </a:lnTo>
                <a:lnTo>
                  <a:pt x="200232" y="96993"/>
                </a:lnTo>
                <a:lnTo>
                  <a:pt x="201081" y="90846"/>
                </a:lnTo>
                <a:lnTo>
                  <a:pt x="200694" y="84843"/>
                </a:lnTo>
                <a:lnTo>
                  <a:pt x="199484" y="78936"/>
                </a:lnTo>
                <a:lnTo>
                  <a:pt x="197724" y="73093"/>
                </a:lnTo>
                <a:lnTo>
                  <a:pt x="195599" y="67293"/>
                </a:lnTo>
                <a:lnTo>
                  <a:pt x="193229" y="61521"/>
                </a:lnTo>
                <a:lnTo>
                  <a:pt x="191650" y="55768"/>
                </a:lnTo>
                <a:lnTo>
                  <a:pt x="190597" y="50028"/>
                </a:lnTo>
                <a:lnTo>
                  <a:pt x="189894" y="44296"/>
                </a:lnTo>
                <a:lnTo>
                  <a:pt x="187521" y="39522"/>
                </a:lnTo>
                <a:lnTo>
                  <a:pt x="184035" y="35387"/>
                </a:lnTo>
                <a:lnTo>
                  <a:pt x="179805" y="31678"/>
                </a:lnTo>
                <a:lnTo>
                  <a:pt x="176033" y="27301"/>
                </a:lnTo>
                <a:lnTo>
                  <a:pt x="172565" y="22477"/>
                </a:lnTo>
                <a:lnTo>
                  <a:pt x="169301" y="17356"/>
                </a:lnTo>
                <a:lnTo>
                  <a:pt x="165220" y="13943"/>
                </a:lnTo>
                <a:lnTo>
                  <a:pt x="160595" y="11667"/>
                </a:lnTo>
                <a:lnTo>
                  <a:pt x="155605" y="10150"/>
                </a:lnTo>
                <a:lnTo>
                  <a:pt x="151327" y="8186"/>
                </a:lnTo>
                <a:lnTo>
                  <a:pt x="147522" y="5924"/>
                </a:lnTo>
                <a:lnTo>
                  <a:pt x="144033" y="3463"/>
                </a:lnTo>
                <a:lnTo>
                  <a:pt x="139802" y="1823"/>
                </a:lnTo>
                <a:lnTo>
                  <a:pt x="135077" y="730"/>
                </a:lnTo>
                <a:lnTo>
                  <a:pt x="130021" y="0"/>
                </a:lnTo>
                <a:lnTo>
                  <a:pt x="124746" y="467"/>
                </a:lnTo>
                <a:lnTo>
                  <a:pt x="119324" y="1731"/>
                </a:lnTo>
                <a:lnTo>
                  <a:pt x="113805" y="3525"/>
                </a:lnTo>
                <a:lnTo>
                  <a:pt x="109172" y="5674"/>
                </a:lnTo>
                <a:lnTo>
                  <a:pt x="105132" y="8060"/>
                </a:lnTo>
                <a:lnTo>
                  <a:pt x="101486" y="10602"/>
                </a:lnTo>
                <a:lnTo>
                  <a:pt x="97150" y="13250"/>
                </a:lnTo>
                <a:lnTo>
                  <a:pt x="92354" y="15968"/>
                </a:lnTo>
                <a:lnTo>
                  <a:pt x="87252" y="18732"/>
                </a:lnTo>
                <a:lnTo>
                  <a:pt x="82898" y="21527"/>
                </a:lnTo>
                <a:lnTo>
                  <a:pt x="79043" y="24343"/>
                </a:lnTo>
                <a:lnTo>
                  <a:pt x="75521" y="27173"/>
                </a:lnTo>
                <a:lnTo>
                  <a:pt x="71267" y="30012"/>
                </a:lnTo>
                <a:lnTo>
                  <a:pt x="66527" y="32857"/>
                </a:lnTo>
                <a:lnTo>
                  <a:pt x="61461" y="35707"/>
                </a:lnTo>
                <a:lnTo>
                  <a:pt x="58085" y="38559"/>
                </a:lnTo>
                <a:lnTo>
                  <a:pt x="55833" y="41412"/>
                </a:lnTo>
                <a:lnTo>
                  <a:pt x="54332" y="44267"/>
                </a:lnTo>
                <a:lnTo>
                  <a:pt x="52379" y="46171"/>
                </a:lnTo>
                <a:lnTo>
                  <a:pt x="50125" y="47440"/>
                </a:lnTo>
                <a:lnTo>
                  <a:pt x="42758" y="499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10"/>
          <p:cNvSpPr/>
          <p:nvPr/>
        </p:nvSpPr>
        <p:spPr>
          <a:xfrm>
            <a:off x="3037522" y="3489007"/>
            <a:ext cx="214266" cy="462916"/>
          </a:xfrm>
          <a:custGeom>
            <a:avLst/>
            <a:gdLst/>
            <a:ahLst/>
            <a:cxnLst/>
            <a:rect l="0" t="0" r="0" b="0"/>
            <a:pathLst>
              <a:path w="214266" h="462916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6134" y="5892"/>
                </a:lnTo>
                <a:lnTo>
                  <a:pt x="20281" y="6785"/>
                </a:lnTo>
                <a:lnTo>
                  <a:pt x="24950" y="7381"/>
                </a:lnTo>
                <a:lnTo>
                  <a:pt x="29969" y="8731"/>
                </a:lnTo>
                <a:lnTo>
                  <a:pt x="35219" y="10583"/>
                </a:lnTo>
                <a:lnTo>
                  <a:pt x="40624" y="12770"/>
                </a:lnTo>
                <a:lnTo>
                  <a:pt x="46133" y="15181"/>
                </a:lnTo>
                <a:lnTo>
                  <a:pt x="57334" y="20400"/>
                </a:lnTo>
                <a:lnTo>
                  <a:pt x="63940" y="23125"/>
                </a:lnTo>
                <a:lnTo>
                  <a:pt x="71202" y="25894"/>
                </a:lnTo>
                <a:lnTo>
                  <a:pt x="78900" y="28693"/>
                </a:lnTo>
                <a:lnTo>
                  <a:pt x="85938" y="32464"/>
                </a:lnTo>
                <a:lnTo>
                  <a:pt x="92534" y="36882"/>
                </a:lnTo>
                <a:lnTo>
                  <a:pt x="98837" y="41734"/>
                </a:lnTo>
                <a:lnTo>
                  <a:pt x="104944" y="45920"/>
                </a:lnTo>
                <a:lnTo>
                  <a:pt x="110920" y="49663"/>
                </a:lnTo>
                <a:lnTo>
                  <a:pt x="116809" y="53112"/>
                </a:lnTo>
                <a:lnTo>
                  <a:pt x="121688" y="57315"/>
                </a:lnTo>
                <a:lnTo>
                  <a:pt x="125893" y="62023"/>
                </a:lnTo>
                <a:lnTo>
                  <a:pt x="129649" y="67066"/>
                </a:lnTo>
                <a:lnTo>
                  <a:pt x="134057" y="72333"/>
                </a:lnTo>
                <a:lnTo>
                  <a:pt x="138901" y="77750"/>
                </a:lnTo>
                <a:lnTo>
                  <a:pt x="149364" y="88848"/>
                </a:lnTo>
                <a:lnTo>
                  <a:pt x="160364" y="100130"/>
                </a:lnTo>
                <a:lnTo>
                  <a:pt x="165012" y="106759"/>
                </a:lnTo>
                <a:lnTo>
                  <a:pt x="169063" y="114035"/>
                </a:lnTo>
                <a:lnTo>
                  <a:pt x="172716" y="121743"/>
                </a:lnTo>
                <a:lnTo>
                  <a:pt x="177056" y="129740"/>
                </a:lnTo>
                <a:lnTo>
                  <a:pt x="181855" y="137928"/>
                </a:lnTo>
                <a:lnTo>
                  <a:pt x="186959" y="146245"/>
                </a:lnTo>
                <a:lnTo>
                  <a:pt x="191315" y="153694"/>
                </a:lnTo>
                <a:lnTo>
                  <a:pt x="198694" y="167051"/>
                </a:lnTo>
                <a:lnTo>
                  <a:pt x="201995" y="174232"/>
                </a:lnTo>
                <a:lnTo>
                  <a:pt x="205148" y="181877"/>
                </a:lnTo>
                <a:lnTo>
                  <a:pt x="208203" y="189832"/>
                </a:lnTo>
                <a:lnTo>
                  <a:pt x="210240" y="197992"/>
                </a:lnTo>
                <a:lnTo>
                  <a:pt x="211597" y="206290"/>
                </a:lnTo>
                <a:lnTo>
                  <a:pt x="212502" y="214679"/>
                </a:lnTo>
                <a:lnTo>
                  <a:pt x="213106" y="223129"/>
                </a:lnTo>
                <a:lnTo>
                  <a:pt x="213508" y="231620"/>
                </a:lnTo>
                <a:lnTo>
                  <a:pt x="213955" y="248675"/>
                </a:lnTo>
                <a:lnTo>
                  <a:pt x="214265" y="286924"/>
                </a:lnTo>
                <a:lnTo>
                  <a:pt x="213328" y="294153"/>
                </a:lnTo>
                <a:lnTo>
                  <a:pt x="211751" y="301829"/>
                </a:lnTo>
                <a:lnTo>
                  <a:pt x="209748" y="309804"/>
                </a:lnTo>
                <a:lnTo>
                  <a:pt x="207459" y="317979"/>
                </a:lnTo>
                <a:lnTo>
                  <a:pt x="202377" y="334682"/>
                </a:lnTo>
                <a:lnTo>
                  <a:pt x="196943" y="349090"/>
                </a:lnTo>
                <a:lnTo>
                  <a:pt x="191353" y="361843"/>
                </a:lnTo>
                <a:lnTo>
                  <a:pt x="185693" y="373862"/>
                </a:lnTo>
                <a:lnTo>
                  <a:pt x="160019" y="425755"/>
                </a:lnTo>
                <a:lnTo>
                  <a:pt x="154305" y="434652"/>
                </a:lnTo>
                <a:lnTo>
                  <a:pt x="148590" y="441781"/>
                </a:lnTo>
                <a:lnTo>
                  <a:pt x="142875" y="448125"/>
                </a:lnTo>
                <a:lnTo>
                  <a:pt x="140017" y="450197"/>
                </a:lnTo>
                <a:lnTo>
                  <a:pt x="134302" y="452500"/>
                </a:lnTo>
                <a:lnTo>
                  <a:pt x="128588" y="456064"/>
                </a:lnTo>
                <a:lnTo>
                  <a:pt x="121708" y="461562"/>
                </a:lnTo>
                <a:lnTo>
                  <a:pt x="118228" y="462314"/>
                </a:lnTo>
                <a:lnTo>
                  <a:pt x="113506" y="462648"/>
                </a:lnTo>
                <a:lnTo>
                  <a:pt x="102870" y="4629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11"/>
          <p:cNvSpPr/>
          <p:nvPr/>
        </p:nvSpPr>
        <p:spPr>
          <a:xfrm>
            <a:off x="3371850" y="3720475"/>
            <a:ext cx="291465" cy="34280"/>
          </a:xfrm>
          <a:custGeom>
            <a:avLst/>
            <a:gdLst/>
            <a:ahLst/>
            <a:cxnLst/>
            <a:rect l="0" t="0" r="0" b="0"/>
            <a:pathLst>
              <a:path w="291465" h="34280">
                <a:moveTo>
                  <a:pt x="0" y="34279"/>
                </a:moveTo>
                <a:lnTo>
                  <a:pt x="4550" y="34279"/>
                </a:lnTo>
                <a:lnTo>
                  <a:pt x="6843" y="33327"/>
                </a:lnTo>
                <a:lnTo>
                  <a:pt x="9325" y="31740"/>
                </a:lnTo>
                <a:lnTo>
                  <a:pt x="11931" y="29729"/>
                </a:lnTo>
                <a:lnTo>
                  <a:pt x="14621" y="28388"/>
                </a:lnTo>
                <a:lnTo>
                  <a:pt x="17367" y="27495"/>
                </a:lnTo>
                <a:lnTo>
                  <a:pt x="23911" y="26502"/>
                </a:lnTo>
                <a:lnTo>
                  <a:pt x="28323" y="26237"/>
                </a:lnTo>
                <a:lnTo>
                  <a:pt x="33169" y="26060"/>
                </a:lnTo>
                <a:lnTo>
                  <a:pt x="39258" y="24990"/>
                </a:lnTo>
                <a:lnTo>
                  <a:pt x="46174" y="23324"/>
                </a:lnTo>
                <a:lnTo>
                  <a:pt x="53643" y="21261"/>
                </a:lnTo>
                <a:lnTo>
                  <a:pt x="60526" y="19885"/>
                </a:lnTo>
                <a:lnTo>
                  <a:pt x="67021" y="18968"/>
                </a:lnTo>
                <a:lnTo>
                  <a:pt x="73255" y="18357"/>
                </a:lnTo>
                <a:lnTo>
                  <a:pt x="80269" y="16997"/>
                </a:lnTo>
                <a:lnTo>
                  <a:pt x="87803" y="15138"/>
                </a:lnTo>
                <a:lnTo>
                  <a:pt x="95683" y="12946"/>
                </a:lnTo>
                <a:lnTo>
                  <a:pt x="103794" y="11485"/>
                </a:lnTo>
                <a:lnTo>
                  <a:pt x="112058" y="10511"/>
                </a:lnTo>
                <a:lnTo>
                  <a:pt x="120425" y="9861"/>
                </a:lnTo>
                <a:lnTo>
                  <a:pt x="129813" y="8476"/>
                </a:lnTo>
                <a:lnTo>
                  <a:pt x="139882" y="6599"/>
                </a:lnTo>
                <a:lnTo>
                  <a:pt x="150404" y="4396"/>
                </a:lnTo>
                <a:lnTo>
                  <a:pt x="160277" y="2927"/>
                </a:lnTo>
                <a:lnTo>
                  <a:pt x="169716" y="1948"/>
                </a:lnTo>
                <a:lnTo>
                  <a:pt x="178866" y="1295"/>
                </a:lnTo>
                <a:lnTo>
                  <a:pt x="186871" y="860"/>
                </a:lnTo>
                <a:lnTo>
                  <a:pt x="200846" y="376"/>
                </a:lnTo>
                <a:lnTo>
                  <a:pt x="237974" y="40"/>
                </a:lnTo>
                <a:lnTo>
                  <a:pt x="262483" y="0"/>
                </a:lnTo>
                <a:lnTo>
                  <a:pt x="268334" y="949"/>
                </a:lnTo>
                <a:lnTo>
                  <a:pt x="274139" y="2534"/>
                </a:lnTo>
                <a:lnTo>
                  <a:pt x="291464" y="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12"/>
          <p:cNvSpPr/>
          <p:nvPr/>
        </p:nvSpPr>
        <p:spPr>
          <a:xfrm>
            <a:off x="3491947" y="3600450"/>
            <a:ext cx="42781" cy="342901"/>
          </a:xfrm>
          <a:custGeom>
            <a:avLst/>
            <a:gdLst/>
            <a:ahLst/>
            <a:cxnLst/>
            <a:rect l="0" t="0" r="0" b="0"/>
            <a:pathLst>
              <a:path w="42781" h="342901">
                <a:moveTo>
                  <a:pt x="8490" y="0"/>
                </a:moveTo>
                <a:lnTo>
                  <a:pt x="3940" y="4550"/>
                </a:lnTo>
                <a:lnTo>
                  <a:pt x="3551" y="6844"/>
                </a:lnTo>
                <a:lnTo>
                  <a:pt x="4245" y="9325"/>
                </a:lnTo>
                <a:lnTo>
                  <a:pt x="5660" y="11931"/>
                </a:lnTo>
                <a:lnTo>
                  <a:pt x="5651" y="14621"/>
                </a:lnTo>
                <a:lnTo>
                  <a:pt x="4693" y="17368"/>
                </a:lnTo>
                <a:lnTo>
                  <a:pt x="3101" y="20151"/>
                </a:lnTo>
                <a:lnTo>
                  <a:pt x="2040" y="23911"/>
                </a:lnTo>
                <a:lnTo>
                  <a:pt x="861" y="33170"/>
                </a:lnTo>
                <a:lnTo>
                  <a:pt x="337" y="43634"/>
                </a:lnTo>
                <a:lnTo>
                  <a:pt x="104" y="54635"/>
                </a:lnTo>
                <a:lnTo>
                  <a:pt x="0" y="65875"/>
                </a:lnTo>
                <a:lnTo>
                  <a:pt x="925" y="72491"/>
                </a:lnTo>
                <a:lnTo>
                  <a:pt x="2494" y="79760"/>
                </a:lnTo>
                <a:lnTo>
                  <a:pt x="4493" y="87463"/>
                </a:lnTo>
                <a:lnTo>
                  <a:pt x="5825" y="95456"/>
                </a:lnTo>
                <a:lnTo>
                  <a:pt x="6714" y="103642"/>
                </a:lnTo>
                <a:lnTo>
                  <a:pt x="7306" y="111957"/>
                </a:lnTo>
                <a:lnTo>
                  <a:pt x="7701" y="121311"/>
                </a:lnTo>
                <a:lnTo>
                  <a:pt x="8139" y="141863"/>
                </a:lnTo>
                <a:lnTo>
                  <a:pt x="8387" y="170303"/>
                </a:lnTo>
                <a:lnTo>
                  <a:pt x="9373" y="179258"/>
                </a:lnTo>
                <a:lnTo>
                  <a:pt x="10984" y="188085"/>
                </a:lnTo>
                <a:lnTo>
                  <a:pt x="13010" y="196827"/>
                </a:lnTo>
                <a:lnTo>
                  <a:pt x="14361" y="205513"/>
                </a:lnTo>
                <a:lnTo>
                  <a:pt x="15262" y="214161"/>
                </a:lnTo>
                <a:lnTo>
                  <a:pt x="15862" y="222784"/>
                </a:lnTo>
                <a:lnTo>
                  <a:pt x="16262" y="231390"/>
                </a:lnTo>
                <a:lnTo>
                  <a:pt x="16707" y="248572"/>
                </a:lnTo>
                <a:lnTo>
                  <a:pt x="16957" y="269760"/>
                </a:lnTo>
                <a:lnTo>
                  <a:pt x="17944" y="276042"/>
                </a:lnTo>
                <a:lnTo>
                  <a:pt x="19556" y="282136"/>
                </a:lnTo>
                <a:lnTo>
                  <a:pt x="21582" y="288103"/>
                </a:lnTo>
                <a:lnTo>
                  <a:pt x="23886" y="293986"/>
                </a:lnTo>
                <a:lnTo>
                  <a:pt x="26374" y="299813"/>
                </a:lnTo>
                <a:lnTo>
                  <a:pt x="28985" y="305603"/>
                </a:lnTo>
                <a:lnTo>
                  <a:pt x="30726" y="310415"/>
                </a:lnTo>
                <a:lnTo>
                  <a:pt x="31886" y="314576"/>
                </a:lnTo>
                <a:lnTo>
                  <a:pt x="32660" y="318302"/>
                </a:lnTo>
                <a:lnTo>
                  <a:pt x="34128" y="321739"/>
                </a:lnTo>
                <a:lnTo>
                  <a:pt x="36060" y="324982"/>
                </a:lnTo>
                <a:lnTo>
                  <a:pt x="38300" y="328097"/>
                </a:lnTo>
                <a:lnTo>
                  <a:pt x="39794" y="331127"/>
                </a:lnTo>
                <a:lnTo>
                  <a:pt x="40789" y="334098"/>
                </a:lnTo>
                <a:lnTo>
                  <a:pt x="4278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13"/>
          <p:cNvSpPr/>
          <p:nvPr/>
        </p:nvSpPr>
        <p:spPr>
          <a:xfrm>
            <a:off x="3723322" y="3549132"/>
            <a:ext cx="332486" cy="342634"/>
          </a:xfrm>
          <a:custGeom>
            <a:avLst/>
            <a:gdLst/>
            <a:ahLst/>
            <a:cxnLst/>
            <a:rect l="0" t="0" r="0" b="0"/>
            <a:pathLst>
              <a:path w="332486" h="342634">
                <a:moveTo>
                  <a:pt x="25717" y="51318"/>
                </a:moveTo>
                <a:lnTo>
                  <a:pt x="25717" y="46767"/>
                </a:lnTo>
                <a:lnTo>
                  <a:pt x="27623" y="44474"/>
                </a:lnTo>
                <a:lnTo>
                  <a:pt x="37500" y="37648"/>
                </a:lnTo>
                <a:lnTo>
                  <a:pt x="46883" y="32319"/>
                </a:lnTo>
                <a:lnTo>
                  <a:pt x="66517" y="22377"/>
                </a:lnTo>
                <a:lnTo>
                  <a:pt x="72919" y="19641"/>
                </a:lnTo>
                <a:lnTo>
                  <a:pt x="80045" y="16865"/>
                </a:lnTo>
                <a:lnTo>
                  <a:pt x="87654" y="14062"/>
                </a:lnTo>
                <a:lnTo>
                  <a:pt x="95584" y="12193"/>
                </a:lnTo>
                <a:lnTo>
                  <a:pt x="103728" y="10947"/>
                </a:lnTo>
                <a:lnTo>
                  <a:pt x="112014" y="10116"/>
                </a:lnTo>
                <a:lnTo>
                  <a:pt x="120396" y="8610"/>
                </a:lnTo>
                <a:lnTo>
                  <a:pt x="128842" y="6653"/>
                </a:lnTo>
                <a:lnTo>
                  <a:pt x="137329" y="4397"/>
                </a:lnTo>
                <a:lnTo>
                  <a:pt x="144893" y="2892"/>
                </a:lnTo>
                <a:lnTo>
                  <a:pt x="151840" y="1889"/>
                </a:lnTo>
                <a:lnTo>
                  <a:pt x="158377" y="1220"/>
                </a:lnTo>
                <a:lnTo>
                  <a:pt x="165592" y="774"/>
                </a:lnTo>
                <a:lnTo>
                  <a:pt x="181229" y="279"/>
                </a:lnTo>
                <a:lnTo>
                  <a:pt x="206097" y="0"/>
                </a:lnTo>
                <a:lnTo>
                  <a:pt x="213598" y="913"/>
                </a:lnTo>
                <a:lnTo>
                  <a:pt x="220504" y="2475"/>
                </a:lnTo>
                <a:lnTo>
                  <a:pt x="227013" y="4468"/>
                </a:lnTo>
                <a:lnTo>
                  <a:pt x="233257" y="6750"/>
                </a:lnTo>
                <a:lnTo>
                  <a:pt x="239325" y="9223"/>
                </a:lnTo>
                <a:lnTo>
                  <a:pt x="245275" y="11825"/>
                </a:lnTo>
                <a:lnTo>
                  <a:pt x="254426" y="17255"/>
                </a:lnTo>
                <a:lnTo>
                  <a:pt x="258200" y="20037"/>
                </a:lnTo>
                <a:lnTo>
                  <a:pt x="260716" y="22844"/>
                </a:lnTo>
                <a:lnTo>
                  <a:pt x="262393" y="25668"/>
                </a:lnTo>
                <a:lnTo>
                  <a:pt x="263511" y="28503"/>
                </a:lnTo>
                <a:lnTo>
                  <a:pt x="264753" y="36733"/>
                </a:lnTo>
                <a:lnTo>
                  <a:pt x="265085" y="41594"/>
                </a:lnTo>
                <a:lnTo>
                  <a:pt x="262913" y="52076"/>
                </a:lnTo>
                <a:lnTo>
                  <a:pt x="261000" y="57538"/>
                </a:lnTo>
                <a:lnTo>
                  <a:pt x="257820" y="63085"/>
                </a:lnTo>
                <a:lnTo>
                  <a:pt x="253796" y="68687"/>
                </a:lnTo>
                <a:lnTo>
                  <a:pt x="249207" y="74327"/>
                </a:lnTo>
                <a:lnTo>
                  <a:pt x="244243" y="79992"/>
                </a:lnTo>
                <a:lnTo>
                  <a:pt x="239029" y="85674"/>
                </a:lnTo>
                <a:lnTo>
                  <a:pt x="233648" y="91367"/>
                </a:lnTo>
                <a:lnTo>
                  <a:pt x="228155" y="96115"/>
                </a:lnTo>
                <a:lnTo>
                  <a:pt x="222588" y="100232"/>
                </a:lnTo>
                <a:lnTo>
                  <a:pt x="216972" y="103930"/>
                </a:lnTo>
                <a:lnTo>
                  <a:pt x="211323" y="107347"/>
                </a:lnTo>
                <a:lnTo>
                  <a:pt x="205652" y="110579"/>
                </a:lnTo>
                <a:lnTo>
                  <a:pt x="194271" y="116708"/>
                </a:lnTo>
                <a:lnTo>
                  <a:pt x="182862" y="122608"/>
                </a:lnTo>
                <a:lnTo>
                  <a:pt x="173982" y="128405"/>
                </a:lnTo>
                <a:lnTo>
                  <a:pt x="162934" y="136998"/>
                </a:lnTo>
                <a:lnTo>
                  <a:pt x="170263" y="129658"/>
                </a:lnTo>
                <a:lnTo>
                  <a:pt x="180200" y="128822"/>
                </a:lnTo>
                <a:lnTo>
                  <a:pt x="189944" y="128626"/>
                </a:lnTo>
                <a:lnTo>
                  <a:pt x="253149" y="128473"/>
                </a:lnTo>
                <a:lnTo>
                  <a:pt x="259254" y="129424"/>
                </a:lnTo>
                <a:lnTo>
                  <a:pt x="265229" y="131011"/>
                </a:lnTo>
                <a:lnTo>
                  <a:pt x="271116" y="133022"/>
                </a:lnTo>
                <a:lnTo>
                  <a:pt x="276947" y="135315"/>
                </a:lnTo>
                <a:lnTo>
                  <a:pt x="282739" y="137796"/>
                </a:lnTo>
                <a:lnTo>
                  <a:pt x="294254" y="143093"/>
                </a:lnTo>
                <a:lnTo>
                  <a:pt x="305722" y="148622"/>
                </a:lnTo>
                <a:lnTo>
                  <a:pt x="314629" y="154254"/>
                </a:lnTo>
                <a:lnTo>
                  <a:pt x="324998" y="162780"/>
                </a:lnTo>
                <a:lnTo>
                  <a:pt x="328108" y="165631"/>
                </a:lnTo>
                <a:lnTo>
                  <a:pt x="330182" y="169436"/>
                </a:lnTo>
                <a:lnTo>
                  <a:pt x="332485" y="178745"/>
                </a:lnTo>
                <a:lnTo>
                  <a:pt x="332147" y="183894"/>
                </a:lnTo>
                <a:lnTo>
                  <a:pt x="330968" y="189232"/>
                </a:lnTo>
                <a:lnTo>
                  <a:pt x="329231" y="194696"/>
                </a:lnTo>
                <a:lnTo>
                  <a:pt x="328072" y="200243"/>
                </a:lnTo>
                <a:lnTo>
                  <a:pt x="327300" y="205846"/>
                </a:lnTo>
                <a:lnTo>
                  <a:pt x="326785" y="211486"/>
                </a:lnTo>
                <a:lnTo>
                  <a:pt x="324537" y="217152"/>
                </a:lnTo>
                <a:lnTo>
                  <a:pt x="321133" y="222834"/>
                </a:lnTo>
                <a:lnTo>
                  <a:pt x="316958" y="228527"/>
                </a:lnTo>
                <a:lnTo>
                  <a:pt x="312271" y="234227"/>
                </a:lnTo>
                <a:lnTo>
                  <a:pt x="307241" y="239932"/>
                </a:lnTo>
                <a:lnTo>
                  <a:pt x="296571" y="251351"/>
                </a:lnTo>
                <a:lnTo>
                  <a:pt x="285479" y="262776"/>
                </a:lnTo>
                <a:lnTo>
                  <a:pt x="278902" y="268490"/>
                </a:lnTo>
                <a:lnTo>
                  <a:pt x="271660" y="274204"/>
                </a:lnTo>
                <a:lnTo>
                  <a:pt x="263974" y="279919"/>
                </a:lnTo>
                <a:lnTo>
                  <a:pt x="247815" y="291348"/>
                </a:lnTo>
                <a:lnTo>
                  <a:pt x="239505" y="297063"/>
                </a:lnTo>
                <a:lnTo>
                  <a:pt x="231107" y="301825"/>
                </a:lnTo>
                <a:lnTo>
                  <a:pt x="222652" y="305953"/>
                </a:lnTo>
                <a:lnTo>
                  <a:pt x="214157" y="309657"/>
                </a:lnTo>
                <a:lnTo>
                  <a:pt x="205637" y="313079"/>
                </a:lnTo>
                <a:lnTo>
                  <a:pt x="188549" y="319421"/>
                </a:lnTo>
                <a:lnTo>
                  <a:pt x="154296" y="331254"/>
                </a:lnTo>
                <a:lnTo>
                  <a:pt x="137156" y="337023"/>
                </a:lnTo>
                <a:lnTo>
                  <a:pt x="128585" y="338943"/>
                </a:lnTo>
                <a:lnTo>
                  <a:pt x="120013" y="340223"/>
                </a:lnTo>
                <a:lnTo>
                  <a:pt x="111441" y="341076"/>
                </a:lnTo>
                <a:lnTo>
                  <a:pt x="103822" y="341645"/>
                </a:lnTo>
                <a:lnTo>
                  <a:pt x="96837" y="342024"/>
                </a:lnTo>
                <a:lnTo>
                  <a:pt x="90275" y="342277"/>
                </a:lnTo>
                <a:lnTo>
                  <a:pt x="67389" y="342633"/>
                </a:lnTo>
                <a:lnTo>
                  <a:pt x="60166" y="341730"/>
                </a:lnTo>
                <a:lnTo>
                  <a:pt x="53446" y="340176"/>
                </a:lnTo>
                <a:lnTo>
                  <a:pt x="47060" y="338187"/>
                </a:lnTo>
                <a:lnTo>
                  <a:pt x="40899" y="336862"/>
                </a:lnTo>
                <a:lnTo>
                  <a:pt x="34886" y="335978"/>
                </a:lnTo>
                <a:lnTo>
                  <a:pt x="28972" y="335389"/>
                </a:lnTo>
                <a:lnTo>
                  <a:pt x="23125" y="334996"/>
                </a:lnTo>
                <a:lnTo>
                  <a:pt x="17322" y="334734"/>
                </a:lnTo>
                <a:lnTo>
                  <a:pt x="11548" y="334560"/>
                </a:lnTo>
                <a:lnTo>
                  <a:pt x="7699" y="333490"/>
                </a:lnTo>
                <a:lnTo>
                  <a:pt x="5132" y="331826"/>
                </a:lnTo>
                <a:lnTo>
                  <a:pt x="0" y="3256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14"/>
          <p:cNvSpPr/>
          <p:nvPr/>
        </p:nvSpPr>
        <p:spPr>
          <a:xfrm>
            <a:off x="1477693" y="4217797"/>
            <a:ext cx="333835" cy="367986"/>
          </a:xfrm>
          <a:custGeom>
            <a:avLst/>
            <a:gdLst/>
            <a:ahLst/>
            <a:cxnLst/>
            <a:rect l="0" t="0" r="0" b="0"/>
            <a:pathLst>
              <a:path w="333835" h="367986">
                <a:moveTo>
                  <a:pt x="119649" y="59880"/>
                </a:moveTo>
                <a:lnTo>
                  <a:pt x="90781" y="59880"/>
                </a:lnTo>
                <a:lnTo>
                  <a:pt x="82689" y="62420"/>
                </a:lnTo>
                <a:lnTo>
                  <a:pt x="73695" y="65771"/>
                </a:lnTo>
                <a:lnTo>
                  <a:pt x="63276" y="67658"/>
                </a:lnTo>
                <a:lnTo>
                  <a:pt x="57129" y="68099"/>
                </a:lnTo>
                <a:lnTo>
                  <a:pt x="54157" y="69170"/>
                </a:lnTo>
                <a:lnTo>
                  <a:pt x="48314" y="72899"/>
                </a:lnTo>
                <a:lnTo>
                  <a:pt x="46375" y="75227"/>
                </a:lnTo>
                <a:lnTo>
                  <a:pt x="45082" y="77731"/>
                </a:lnTo>
                <a:lnTo>
                  <a:pt x="40723" y="88347"/>
                </a:lnTo>
                <a:lnTo>
                  <a:pt x="33398" y="103557"/>
                </a:lnTo>
                <a:lnTo>
                  <a:pt x="13891" y="142795"/>
                </a:lnTo>
                <a:lnTo>
                  <a:pt x="10733" y="154199"/>
                </a:lnTo>
                <a:lnTo>
                  <a:pt x="9329" y="165617"/>
                </a:lnTo>
                <a:lnTo>
                  <a:pt x="8706" y="177042"/>
                </a:lnTo>
                <a:lnTo>
                  <a:pt x="5888" y="188470"/>
                </a:lnTo>
                <a:lnTo>
                  <a:pt x="3803" y="194184"/>
                </a:lnTo>
                <a:lnTo>
                  <a:pt x="2414" y="200851"/>
                </a:lnTo>
                <a:lnTo>
                  <a:pt x="1487" y="208153"/>
                </a:lnTo>
                <a:lnTo>
                  <a:pt x="869" y="215879"/>
                </a:lnTo>
                <a:lnTo>
                  <a:pt x="457" y="222935"/>
                </a:lnTo>
                <a:lnTo>
                  <a:pt x="0" y="235854"/>
                </a:lnTo>
                <a:lnTo>
                  <a:pt x="830" y="242919"/>
                </a:lnTo>
                <a:lnTo>
                  <a:pt x="2337" y="250485"/>
                </a:lnTo>
                <a:lnTo>
                  <a:pt x="4293" y="258388"/>
                </a:lnTo>
                <a:lnTo>
                  <a:pt x="6550" y="265561"/>
                </a:lnTo>
                <a:lnTo>
                  <a:pt x="9007" y="272248"/>
                </a:lnTo>
                <a:lnTo>
                  <a:pt x="11598" y="278612"/>
                </a:lnTo>
                <a:lnTo>
                  <a:pt x="13325" y="284759"/>
                </a:lnTo>
                <a:lnTo>
                  <a:pt x="14476" y="290761"/>
                </a:lnTo>
                <a:lnTo>
                  <a:pt x="15244" y="296669"/>
                </a:lnTo>
                <a:lnTo>
                  <a:pt x="17661" y="301559"/>
                </a:lnTo>
                <a:lnTo>
                  <a:pt x="21177" y="305772"/>
                </a:lnTo>
                <a:lnTo>
                  <a:pt x="29211" y="313946"/>
                </a:lnTo>
                <a:lnTo>
                  <a:pt x="35957" y="323928"/>
                </a:lnTo>
                <a:lnTo>
                  <a:pt x="44670" y="332175"/>
                </a:lnTo>
                <a:lnTo>
                  <a:pt x="54892" y="339015"/>
                </a:lnTo>
                <a:lnTo>
                  <a:pt x="60285" y="342173"/>
                </a:lnTo>
                <a:lnTo>
                  <a:pt x="65786" y="345230"/>
                </a:lnTo>
                <a:lnTo>
                  <a:pt x="76977" y="351167"/>
                </a:lnTo>
                <a:lnTo>
                  <a:pt x="82629" y="354084"/>
                </a:lnTo>
                <a:lnTo>
                  <a:pt x="89254" y="356981"/>
                </a:lnTo>
                <a:lnTo>
                  <a:pt x="96528" y="359865"/>
                </a:lnTo>
                <a:lnTo>
                  <a:pt x="104235" y="362740"/>
                </a:lnTo>
                <a:lnTo>
                  <a:pt x="111278" y="364657"/>
                </a:lnTo>
                <a:lnTo>
                  <a:pt x="117878" y="365935"/>
                </a:lnTo>
                <a:lnTo>
                  <a:pt x="124183" y="366787"/>
                </a:lnTo>
                <a:lnTo>
                  <a:pt x="131245" y="367354"/>
                </a:lnTo>
                <a:lnTo>
                  <a:pt x="138809" y="367733"/>
                </a:lnTo>
                <a:lnTo>
                  <a:pt x="146710" y="367985"/>
                </a:lnTo>
                <a:lnTo>
                  <a:pt x="153882" y="367201"/>
                </a:lnTo>
                <a:lnTo>
                  <a:pt x="160569" y="365726"/>
                </a:lnTo>
                <a:lnTo>
                  <a:pt x="166931" y="363790"/>
                </a:lnTo>
                <a:lnTo>
                  <a:pt x="173078" y="361546"/>
                </a:lnTo>
                <a:lnTo>
                  <a:pt x="179081" y="359099"/>
                </a:lnTo>
                <a:lnTo>
                  <a:pt x="184988" y="356514"/>
                </a:lnTo>
                <a:lnTo>
                  <a:pt x="191783" y="354791"/>
                </a:lnTo>
                <a:lnTo>
                  <a:pt x="199171" y="353642"/>
                </a:lnTo>
                <a:lnTo>
                  <a:pt x="206953" y="352877"/>
                </a:lnTo>
                <a:lnTo>
                  <a:pt x="214047" y="350461"/>
                </a:lnTo>
                <a:lnTo>
                  <a:pt x="220681" y="346946"/>
                </a:lnTo>
                <a:lnTo>
                  <a:pt x="227009" y="342697"/>
                </a:lnTo>
                <a:lnTo>
                  <a:pt x="234085" y="338912"/>
                </a:lnTo>
                <a:lnTo>
                  <a:pt x="241659" y="335437"/>
                </a:lnTo>
                <a:lnTo>
                  <a:pt x="249567" y="332167"/>
                </a:lnTo>
                <a:lnTo>
                  <a:pt x="255791" y="328082"/>
                </a:lnTo>
                <a:lnTo>
                  <a:pt x="265246" y="318464"/>
                </a:lnTo>
                <a:lnTo>
                  <a:pt x="275164" y="307839"/>
                </a:lnTo>
                <a:lnTo>
                  <a:pt x="292502" y="290046"/>
                </a:lnTo>
                <a:lnTo>
                  <a:pt x="295844" y="284762"/>
                </a:lnTo>
                <a:lnTo>
                  <a:pt x="299025" y="278381"/>
                </a:lnTo>
                <a:lnTo>
                  <a:pt x="302098" y="271270"/>
                </a:lnTo>
                <a:lnTo>
                  <a:pt x="306052" y="264624"/>
                </a:lnTo>
                <a:lnTo>
                  <a:pt x="310593" y="258289"/>
                </a:lnTo>
                <a:lnTo>
                  <a:pt x="315525" y="252160"/>
                </a:lnTo>
                <a:lnTo>
                  <a:pt x="318813" y="246169"/>
                </a:lnTo>
                <a:lnTo>
                  <a:pt x="321005" y="240270"/>
                </a:lnTo>
                <a:lnTo>
                  <a:pt x="322466" y="234433"/>
                </a:lnTo>
                <a:lnTo>
                  <a:pt x="324393" y="227684"/>
                </a:lnTo>
                <a:lnTo>
                  <a:pt x="329074" y="212565"/>
                </a:lnTo>
                <a:lnTo>
                  <a:pt x="330703" y="205485"/>
                </a:lnTo>
                <a:lnTo>
                  <a:pt x="331789" y="198860"/>
                </a:lnTo>
                <a:lnTo>
                  <a:pt x="332513" y="192538"/>
                </a:lnTo>
                <a:lnTo>
                  <a:pt x="332996" y="185466"/>
                </a:lnTo>
                <a:lnTo>
                  <a:pt x="333318" y="177894"/>
                </a:lnTo>
                <a:lnTo>
                  <a:pt x="333771" y="156125"/>
                </a:lnTo>
                <a:lnTo>
                  <a:pt x="333834" y="149761"/>
                </a:lnTo>
                <a:lnTo>
                  <a:pt x="331972" y="143613"/>
                </a:lnTo>
                <a:lnTo>
                  <a:pt x="328825" y="137610"/>
                </a:lnTo>
                <a:lnTo>
                  <a:pt x="324822" y="131703"/>
                </a:lnTo>
                <a:lnTo>
                  <a:pt x="321201" y="124906"/>
                </a:lnTo>
                <a:lnTo>
                  <a:pt x="317835" y="117518"/>
                </a:lnTo>
                <a:lnTo>
                  <a:pt x="314638" y="109736"/>
                </a:lnTo>
                <a:lnTo>
                  <a:pt x="311554" y="102642"/>
                </a:lnTo>
                <a:lnTo>
                  <a:pt x="305588" y="89681"/>
                </a:lnTo>
                <a:lnTo>
                  <a:pt x="301710" y="83557"/>
                </a:lnTo>
                <a:lnTo>
                  <a:pt x="297221" y="77570"/>
                </a:lnTo>
                <a:lnTo>
                  <a:pt x="292323" y="71673"/>
                </a:lnTo>
                <a:lnTo>
                  <a:pt x="287152" y="65837"/>
                </a:lnTo>
                <a:lnTo>
                  <a:pt x="276328" y="54273"/>
                </a:lnTo>
                <a:lnTo>
                  <a:pt x="264074" y="41603"/>
                </a:lnTo>
                <a:lnTo>
                  <a:pt x="254958" y="34929"/>
                </a:lnTo>
                <a:lnTo>
                  <a:pt x="249860" y="31816"/>
                </a:lnTo>
                <a:lnTo>
                  <a:pt x="229033" y="18333"/>
                </a:lnTo>
                <a:lnTo>
                  <a:pt x="222099" y="15037"/>
                </a:lnTo>
                <a:lnTo>
                  <a:pt x="215571" y="12840"/>
                </a:lnTo>
                <a:lnTo>
                  <a:pt x="209315" y="11375"/>
                </a:lnTo>
                <a:lnTo>
                  <a:pt x="202286" y="9446"/>
                </a:lnTo>
                <a:lnTo>
                  <a:pt x="186856" y="4762"/>
                </a:lnTo>
                <a:lnTo>
                  <a:pt x="179694" y="3132"/>
                </a:lnTo>
                <a:lnTo>
                  <a:pt x="173014" y="2046"/>
                </a:lnTo>
                <a:lnTo>
                  <a:pt x="166656" y="1321"/>
                </a:lnTo>
                <a:lnTo>
                  <a:pt x="160512" y="838"/>
                </a:lnTo>
                <a:lnTo>
                  <a:pt x="154511" y="517"/>
                </a:lnTo>
                <a:lnTo>
                  <a:pt x="142763" y="159"/>
                </a:lnTo>
                <a:lnTo>
                  <a:pt x="131192" y="0"/>
                </a:lnTo>
                <a:lnTo>
                  <a:pt x="125439" y="910"/>
                </a:lnTo>
                <a:lnTo>
                  <a:pt x="119699" y="2469"/>
                </a:lnTo>
                <a:lnTo>
                  <a:pt x="113967" y="4461"/>
                </a:lnTo>
                <a:lnTo>
                  <a:pt x="105059" y="6674"/>
                </a:lnTo>
                <a:lnTo>
                  <a:pt x="96972" y="8611"/>
                </a:lnTo>
                <a:lnTo>
                  <a:pt x="87028" y="12646"/>
                </a:lnTo>
                <a:lnTo>
                  <a:pt x="76786" y="17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15"/>
          <p:cNvSpPr/>
          <p:nvPr/>
        </p:nvSpPr>
        <p:spPr>
          <a:xfrm>
            <a:off x="1871662" y="4251960"/>
            <a:ext cx="505628" cy="248603"/>
          </a:xfrm>
          <a:custGeom>
            <a:avLst/>
            <a:gdLst/>
            <a:ahLst/>
            <a:cxnLst/>
            <a:rect l="0" t="0" r="0" b="0"/>
            <a:pathLst>
              <a:path w="505628" h="248603">
                <a:moveTo>
                  <a:pt x="0" y="0"/>
                </a:moveTo>
                <a:lnTo>
                  <a:pt x="40551" y="0"/>
                </a:lnTo>
                <a:lnTo>
                  <a:pt x="54218" y="2540"/>
                </a:lnTo>
                <a:lnTo>
                  <a:pt x="68864" y="5891"/>
                </a:lnTo>
                <a:lnTo>
                  <a:pt x="81724" y="7380"/>
                </a:lnTo>
                <a:lnTo>
                  <a:pt x="96329" y="10582"/>
                </a:lnTo>
                <a:lnTo>
                  <a:pt x="104225" y="12770"/>
                </a:lnTo>
                <a:lnTo>
                  <a:pt x="112345" y="14228"/>
                </a:lnTo>
                <a:lnTo>
                  <a:pt x="120617" y="15200"/>
                </a:lnTo>
                <a:lnTo>
                  <a:pt x="128989" y="15848"/>
                </a:lnTo>
                <a:lnTo>
                  <a:pt x="137427" y="16281"/>
                </a:lnTo>
                <a:lnTo>
                  <a:pt x="154424" y="16761"/>
                </a:lnTo>
                <a:lnTo>
                  <a:pt x="180058" y="17031"/>
                </a:lnTo>
                <a:lnTo>
                  <a:pt x="189571" y="18021"/>
                </a:lnTo>
                <a:lnTo>
                  <a:pt x="199723" y="19634"/>
                </a:lnTo>
                <a:lnTo>
                  <a:pt x="210301" y="21662"/>
                </a:lnTo>
                <a:lnTo>
                  <a:pt x="220211" y="23013"/>
                </a:lnTo>
                <a:lnTo>
                  <a:pt x="229675" y="23915"/>
                </a:lnTo>
                <a:lnTo>
                  <a:pt x="238841" y="24516"/>
                </a:lnTo>
                <a:lnTo>
                  <a:pt x="248763" y="24916"/>
                </a:lnTo>
                <a:lnTo>
                  <a:pt x="269946" y="25361"/>
                </a:lnTo>
                <a:lnTo>
                  <a:pt x="279977" y="26432"/>
                </a:lnTo>
                <a:lnTo>
                  <a:pt x="289521" y="28099"/>
                </a:lnTo>
                <a:lnTo>
                  <a:pt x="298742" y="30162"/>
                </a:lnTo>
                <a:lnTo>
                  <a:pt x="307746" y="31538"/>
                </a:lnTo>
                <a:lnTo>
                  <a:pt x="316607" y="32456"/>
                </a:lnTo>
                <a:lnTo>
                  <a:pt x="325371" y="33067"/>
                </a:lnTo>
                <a:lnTo>
                  <a:pt x="335024" y="34427"/>
                </a:lnTo>
                <a:lnTo>
                  <a:pt x="345269" y="36286"/>
                </a:lnTo>
                <a:lnTo>
                  <a:pt x="355910" y="38478"/>
                </a:lnTo>
                <a:lnTo>
                  <a:pt x="365861" y="39940"/>
                </a:lnTo>
                <a:lnTo>
                  <a:pt x="375352" y="40914"/>
                </a:lnTo>
                <a:lnTo>
                  <a:pt x="384537" y="41563"/>
                </a:lnTo>
                <a:lnTo>
                  <a:pt x="393518" y="42949"/>
                </a:lnTo>
                <a:lnTo>
                  <a:pt x="402363" y="44825"/>
                </a:lnTo>
                <a:lnTo>
                  <a:pt x="411117" y="47028"/>
                </a:lnTo>
                <a:lnTo>
                  <a:pt x="425924" y="49476"/>
                </a:lnTo>
                <a:lnTo>
                  <a:pt x="439807" y="51517"/>
                </a:lnTo>
                <a:lnTo>
                  <a:pt x="455502" y="55599"/>
                </a:lnTo>
                <a:lnTo>
                  <a:pt x="466923" y="60588"/>
                </a:lnTo>
                <a:lnTo>
                  <a:pt x="475174" y="65028"/>
                </a:lnTo>
                <a:lnTo>
                  <a:pt x="485174" y="68480"/>
                </a:lnTo>
                <a:lnTo>
                  <a:pt x="494169" y="74159"/>
                </a:lnTo>
                <a:lnTo>
                  <a:pt x="505627" y="77117"/>
                </a:lnTo>
                <a:lnTo>
                  <a:pt x="501182" y="77142"/>
                </a:lnTo>
                <a:lnTo>
                  <a:pt x="498904" y="78098"/>
                </a:lnTo>
                <a:lnTo>
                  <a:pt x="491147" y="83042"/>
                </a:lnTo>
                <a:lnTo>
                  <a:pt x="482816" y="85882"/>
                </a:lnTo>
                <a:lnTo>
                  <a:pt x="472410" y="92333"/>
                </a:lnTo>
                <a:lnTo>
                  <a:pt x="453028" y="100277"/>
                </a:lnTo>
                <a:lnTo>
                  <a:pt x="440741" y="105845"/>
                </a:lnTo>
                <a:lnTo>
                  <a:pt x="414012" y="118885"/>
                </a:lnTo>
                <a:lnTo>
                  <a:pt x="404595" y="123072"/>
                </a:lnTo>
                <a:lnTo>
                  <a:pt x="395460" y="126815"/>
                </a:lnTo>
                <a:lnTo>
                  <a:pt x="386513" y="130263"/>
                </a:lnTo>
                <a:lnTo>
                  <a:pt x="377690" y="134467"/>
                </a:lnTo>
                <a:lnTo>
                  <a:pt x="368951" y="139175"/>
                </a:lnTo>
                <a:lnTo>
                  <a:pt x="360267" y="144218"/>
                </a:lnTo>
                <a:lnTo>
                  <a:pt x="352573" y="149485"/>
                </a:lnTo>
                <a:lnTo>
                  <a:pt x="345539" y="154902"/>
                </a:lnTo>
                <a:lnTo>
                  <a:pt x="338944" y="160418"/>
                </a:lnTo>
                <a:lnTo>
                  <a:pt x="332643" y="165047"/>
                </a:lnTo>
                <a:lnTo>
                  <a:pt x="320561" y="172731"/>
                </a:lnTo>
                <a:lnTo>
                  <a:pt x="308842" y="179322"/>
                </a:lnTo>
                <a:lnTo>
                  <a:pt x="296330" y="186379"/>
                </a:lnTo>
                <a:lnTo>
                  <a:pt x="281245" y="195865"/>
                </a:lnTo>
                <a:lnTo>
                  <a:pt x="275127" y="200109"/>
                </a:lnTo>
                <a:lnTo>
                  <a:pt x="265788" y="207365"/>
                </a:lnTo>
                <a:lnTo>
                  <a:pt x="261012" y="211586"/>
                </a:lnTo>
                <a:lnTo>
                  <a:pt x="250625" y="221355"/>
                </a:lnTo>
                <a:lnTo>
                  <a:pt x="238619" y="233015"/>
                </a:lnTo>
                <a:lnTo>
                  <a:pt x="235279" y="235353"/>
                </a:lnTo>
                <a:lnTo>
                  <a:pt x="229028" y="237951"/>
                </a:lnTo>
                <a:lnTo>
                  <a:pt x="226981" y="239596"/>
                </a:lnTo>
                <a:lnTo>
                  <a:pt x="225615" y="241646"/>
                </a:lnTo>
                <a:lnTo>
                  <a:pt x="224705" y="243965"/>
                </a:lnTo>
                <a:lnTo>
                  <a:pt x="223146" y="245510"/>
                </a:lnTo>
                <a:lnTo>
                  <a:pt x="221154" y="246541"/>
                </a:lnTo>
                <a:lnTo>
                  <a:pt x="214313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16"/>
          <p:cNvSpPr/>
          <p:nvPr/>
        </p:nvSpPr>
        <p:spPr>
          <a:xfrm>
            <a:off x="2506027" y="4132062"/>
            <a:ext cx="290960" cy="359929"/>
          </a:xfrm>
          <a:custGeom>
            <a:avLst/>
            <a:gdLst/>
            <a:ahLst/>
            <a:cxnLst/>
            <a:rect l="0" t="0" r="0" b="0"/>
            <a:pathLst>
              <a:path w="290960" h="359929">
                <a:moveTo>
                  <a:pt x="42862" y="59890"/>
                </a:moveTo>
                <a:lnTo>
                  <a:pt x="42862" y="55339"/>
                </a:lnTo>
                <a:lnTo>
                  <a:pt x="43815" y="53046"/>
                </a:lnTo>
                <a:lnTo>
                  <a:pt x="49706" y="45268"/>
                </a:lnTo>
                <a:lnTo>
                  <a:pt x="54794" y="39739"/>
                </a:lnTo>
                <a:lnTo>
                  <a:pt x="62771" y="34106"/>
                </a:lnTo>
                <a:lnTo>
                  <a:pt x="67565" y="31271"/>
                </a:lnTo>
                <a:lnTo>
                  <a:pt x="72665" y="28429"/>
                </a:lnTo>
                <a:lnTo>
                  <a:pt x="83413" y="22730"/>
                </a:lnTo>
                <a:lnTo>
                  <a:pt x="100174" y="14166"/>
                </a:lnTo>
                <a:lnTo>
                  <a:pt x="105835" y="12262"/>
                </a:lnTo>
                <a:lnTo>
                  <a:pt x="111514" y="10994"/>
                </a:lnTo>
                <a:lnTo>
                  <a:pt x="117205" y="10147"/>
                </a:lnTo>
                <a:lnTo>
                  <a:pt x="122904" y="8631"/>
                </a:lnTo>
                <a:lnTo>
                  <a:pt x="128609" y="6667"/>
                </a:lnTo>
                <a:lnTo>
                  <a:pt x="134317" y="4406"/>
                </a:lnTo>
                <a:lnTo>
                  <a:pt x="140027" y="2898"/>
                </a:lnTo>
                <a:lnTo>
                  <a:pt x="145739" y="1893"/>
                </a:lnTo>
                <a:lnTo>
                  <a:pt x="151452" y="1222"/>
                </a:lnTo>
                <a:lnTo>
                  <a:pt x="157165" y="776"/>
                </a:lnTo>
                <a:lnTo>
                  <a:pt x="162879" y="478"/>
                </a:lnTo>
                <a:lnTo>
                  <a:pt x="177483" y="59"/>
                </a:lnTo>
                <a:lnTo>
                  <a:pt x="181187" y="0"/>
                </a:lnTo>
                <a:lnTo>
                  <a:pt x="185561" y="914"/>
                </a:lnTo>
                <a:lnTo>
                  <a:pt x="190383" y="2475"/>
                </a:lnTo>
                <a:lnTo>
                  <a:pt x="195502" y="4468"/>
                </a:lnTo>
                <a:lnTo>
                  <a:pt x="200819" y="5797"/>
                </a:lnTo>
                <a:lnTo>
                  <a:pt x="206270" y="6683"/>
                </a:lnTo>
                <a:lnTo>
                  <a:pt x="211808" y="7274"/>
                </a:lnTo>
                <a:lnTo>
                  <a:pt x="220502" y="7930"/>
                </a:lnTo>
                <a:lnTo>
                  <a:pt x="224154" y="8105"/>
                </a:lnTo>
                <a:lnTo>
                  <a:pt x="227541" y="9174"/>
                </a:lnTo>
                <a:lnTo>
                  <a:pt x="233844" y="12902"/>
                </a:lnTo>
                <a:lnTo>
                  <a:pt x="242748" y="20356"/>
                </a:lnTo>
                <a:lnTo>
                  <a:pt x="251419" y="28597"/>
                </a:lnTo>
                <a:lnTo>
                  <a:pt x="260020" y="37071"/>
                </a:lnTo>
                <a:lnTo>
                  <a:pt x="261929" y="39915"/>
                </a:lnTo>
                <a:lnTo>
                  <a:pt x="264051" y="45615"/>
                </a:lnTo>
                <a:lnTo>
                  <a:pt x="265245" y="54179"/>
                </a:lnTo>
                <a:lnTo>
                  <a:pt x="262984" y="62432"/>
                </a:lnTo>
                <a:lnTo>
                  <a:pt x="261048" y="67299"/>
                </a:lnTo>
                <a:lnTo>
                  <a:pt x="257852" y="71497"/>
                </a:lnTo>
                <a:lnTo>
                  <a:pt x="249221" y="78701"/>
                </a:lnTo>
                <a:lnTo>
                  <a:pt x="244252" y="82909"/>
                </a:lnTo>
                <a:lnTo>
                  <a:pt x="239035" y="87618"/>
                </a:lnTo>
                <a:lnTo>
                  <a:pt x="228158" y="97931"/>
                </a:lnTo>
                <a:lnTo>
                  <a:pt x="216973" y="108865"/>
                </a:lnTo>
                <a:lnTo>
                  <a:pt x="210371" y="114447"/>
                </a:lnTo>
                <a:lnTo>
                  <a:pt x="203113" y="120074"/>
                </a:lnTo>
                <a:lnTo>
                  <a:pt x="195416" y="125730"/>
                </a:lnTo>
                <a:lnTo>
                  <a:pt x="179244" y="137095"/>
                </a:lnTo>
                <a:lnTo>
                  <a:pt x="145579" y="159913"/>
                </a:lnTo>
                <a:lnTo>
                  <a:pt x="137057" y="164672"/>
                </a:lnTo>
                <a:lnTo>
                  <a:pt x="128519" y="168797"/>
                </a:lnTo>
                <a:lnTo>
                  <a:pt x="119969" y="172500"/>
                </a:lnTo>
                <a:lnTo>
                  <a:pt x="113317" y="175921"/>
                </a:lnTo>
                <a:lnTo>
                  <a:pt x="107930" y="179154"/>
                </a:lnTo>
                <a:lnTo>
                  <a:pt x="103386" y="182262"/>
                </a:lnTo>
                <a:lnTo>
                  <a:pt x="98451" y="184334"/>
                </a:lnTo>
                <a:lnTo>
                  <a:pt x="93257" y="185715"/>
                </a:lnTo>
                <a:lnTo>
                  <a:pt x="87888" y="186636"/>
                </a:lnTo>
                <a:lnTo>
                  <a:pt x="79384" y="187659"/>
                </a:lnTo>
                <a:lnTo>
                  <a:pt x="72429" y="188114"/>
                </a:lnTo>
                <a:lnTo>
                  <a:pt x="66163" y="188316"/>
                </a:lnTo>
                <a:lnTo>
                  <a:pt x="56285" y="188445"/>
                </a:lnTo>
                <a:lnTo>
                  <a:pt x="64357" y="188476"/>
                </a:lnTo>
                <a:lnTo>
                  <a:pt x="163395" y="188478"/>
                </a:lnTo>
                <a:lnTo>
                  <a:pt x="170843" y="189430"/>
                </a:lnTo>
                <a:lnTo>
                  <a:pt x="177713" y="191017"/>
                </a:lnTo>
                <a:lnTo>
                  <a:pt x="184197" y="193028"/>
                </a:lnTo>
                <a:lnTo>
                  <a:pt x="191378" y="194369"/>
                </a:lnTo>
                <a:lnTo>
                  <a:pt x="199023" y="195263"/>
                </a:lnTo>
                <a:lnTo>
                  <a:pt x="206977" y="195859"/>
                </a:lnTo>
                <a:lnTo>
                  <a:pt x="214185" y="197209"/>
                </a:lnTo>
                <a:lnTo>
                  <a:pt x="220895" y="199061"/>
                </a:lnTo>
                <a:lnTo>
                  <a:pt x="227273" y="201248"/>
                </a:lnTo>
                <a:lnTo>
                  <a:pt x="233430" y="203659"/>
                </a:lnTo>
                <a:lnTo>
                  <a:pt x="239440" y="206218"/>
                </a:lnTo>
                <a:lnTo>
                  <a:pt x="245352" y="208877"/>
                </a:lnTo>
                <a:lnTo>
                  <a:pt x="250245" y="211603"/>
                </a:lnTo>
                <a:lnTo>
                  <a:pt x="258223" y="217170"/>
                </a:lnTo>
                <a:lnTo>
                  <a:pt x="264943" y="225360"/>
                </a:lnTo>
                <a:lnTo>
                  <a:pt x="271105" y="234397"/>
                </a:lnTo>
                <a:lnTo>
                  <a:pt x="277019" y="241589"/>
                </a:lnTo>
                <a:lnTo>
                  <a:pt x="282822" y="250500"/>
                </a:lnTo>
                <a:lnTo>
                  <a:pt x="287623" y="259859"/>
                </a:lnTo>
                <a:lnTo>
                  <a:pt x="289758" y="267193"/>
                </a:lnTo>
                <a:lnTo>
                  <a:pt x="290706" y="276167"/>
                </a:lnTo>
                <a:lnTo>
                  <a:pt x="290959" y="281227"/>
                </a:lnTo>
                <a:lnTo>
                  <a:pt x="290175" y="285554"/>
                </a:lnTo>
                <a:lnTo>
                  <a:pt x="286764" y="292900"/>
                </a:lnTo>
                <a:lnTo>
                  <a:pt x="276813" y="306330"/>
                </a:lnTo>
                <a:lnTo>
                  <a:pt x="271301" y="315786"/>
                </a:lnTo>
                <a:lnTo>
                  <a:pt x="263135" y="323800"/>
                </a:lnTo>
                <a:lnTo>
                  <a:pt x="258291" y="327270"/>
                </a:lnTo>
                <a:lnTo>
                  <a:pt x="252204" y="330536"/>
                </a:lnTo>
                <a:lnTo>
                  <a:pt x="245289" y="333665"/>
                </a:lnTo>
                <a:lnTo>
                  <a:pt x="237821" y="336704"/>
                </a:lnTo>
                <a:lnTo>
                  <a:pt x="230937" y="339683"/>
                </a:lnTo>
                <a:lnTo>
                  <a:pt x="218209" y="345533"/>
                </a:lnTo>
                <a:lnTo>
                  <a:pt x="211195" y="347473"/>
                </a:lnTo>
                <a:lnTo>
                  <a:pt x="203662" y="348767"/>
                </a:lnTo>
                <a:lnTo>
                  <a:pt x="195782" y="349630"/>
                </a:lnTo>
                <a:lnTo>
                  <a:pt x="187671" y="351157"/>
                </a:lnTo>
                <a:lnTo>
                  <a:pt x="179407" y="353128"/>
                </a:lnTo>
                <a:lnTo>
                  <a:pt x="171040" y="355395"/>
                </a:lnTo>
                <a:lnTo>
                  <a:pt x="163556" y="356906"/>
                </a:lnTo>
                <a:lnTo>
                  <a:pt x="156662" y="357913"/>
                </a:lnTo>
                <a:lnTo>
                  <a:pt x="150162" y="358585"/>
                </a:lnTo>
                <a:lnTo>
                  <a:pt x="142970" y="359032"/>
                </a:lnTo>
                <a:lnTo>
                  <a:pt x="127360" y="359530"/>
                </a:lnTo>
                <a:lnTo>
                  <a:pt x="81596" y="359892"/>
                </a:lnTo>
                <a:lnTo>
                  <a:pt x="0" y="3599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17"/>
          <p:cNvSpPr/>
          <p:nvPr/>
        </p:nvSpPr>
        <p:spPr>
          <a:xfrm>
            <a:off x="3286595" y="4106227"/>
            <a:ext cx="213843" cy="454344"/>
          </a:xfrm>
          <a:custGeom>
            <a:avLst/>
            <a:gdLst/>
            <a:ahLst/>
            <a:cxnLst/>
            <a:rect l="0" t="0" r="0" b="0"/>
            <a:pathLst>
              <a:path w="213843" h="454344">
                <a:moveTo>
                  <a:pt x="213842" y="34290"/>
                </a:moveTo>
                <a:lnTo>
                  <a:pt x="213842" y="29739"/>
                </a:lnTo>
                <a:lnTo>
                  <a:pt x="212890" y="28399"/>
                </a:lnTo>
                <a:lnTo>
                  <a:pt x="211302" y="27505"/>
                </a:lnTo>
                <a:lnTo>
                  <a:pt x="206461" y="26071"/>
                </a:lnTo>
                <a:lnTo>
                  <a:pt x="206064" y="25001"/>
                </a:lnTo>
                <a:lnTo>
                  <a:pt x="205374" y="18368"/>
                </a:lnTo>
                <a:lnTo>
                  <a:pt x="204387" y="17960"/>
                </a:lnTo>
                <a:lnTo>
                  <a:pt x="200750" y="17507"/>
                </a:lnTo>
                <a:lnTo>
                  <a:pt x="198446" y="16434"/>
                </a:lnTo>
                <a:lnTo>
                  <a:pt x="193347" y="12702"/>
                </a:lnTo>
                <a:lnTo>
                  <a:pt x="189672" y="9796"/>
                </a:lnTo>
                <a:lnTo>
                  <a:pt x="183732" y="9117"/>
                </a:lnTo>
                <a:lnTo>
                  <a:pt x="179481" y="8935"/>
                </a:lnTo>
                <a:lnTo>
                  <a:pt x="175695" y="7862"/>
                </a:lnTo>
                <a:lnTo>
                  <a:pt x="172218" y="6194"/>
                </a:lnTo>
                <a:lnTo>
                  <a:pt x="168948" y="4129"/>
                </a:lnTo>
                <a:lnTo>
                  <a:pt x="162774" y="1835"/>
                </a:lnTo>
                <a:lnTo>
                  <a:pt x="159794" y="1224"/>
                </a:lnTo>
                <a:lnTo>
                  <a:pt x="155903" y="816"/>
                </a:lnTo>
                <a:lnTo>
                  <a:pt x="151403" y="544"/>
                </a:lnTo>
                <a:lnTo>
                  <a:pt x="141324" y="242"/>
                </a:lnTo>
                <a:lnTo>
                  <a:pt x="109121" y="14"/>
                </a:lnTo>
                <a:lnTo>
                  <a:pt x="61171" y="0"/>
                </a:lnTo>
                <a:lnTo>
                  <a:pt x="56816" y="953"/>
                </a:lnTo>
                <a:lnTo>
                  <a:pt x="52961" y="2540"/>
                </a:lnTo>
                <a:lnTo>
                  <a:pt x="49438" y="4551"/>
                </a:lnTo>
                <a:lnTo>
                  <a:pt x="42983" y="9325"/>
                </a:lnTo>
                <a:lnTo>
                  <a:pt x="36940" y="14622"/>
                </a:lnTo>
                <a:lnTo>
                  <a:pt x="31079" y="20151"/>
                </a:lnTo>
                <a:lnTo>
                  <a:pt x="22424" y="28619"/>
                </a:lnTo>
                <a:lnTo>
                  <a:pt x="20508" y="31462"/>
                </a:lnTo>
                <a:lnTo>
                  <a:pt x="12629" y="50275"/>
                </a:lnTo>
                <a:lnTo>
                  <a:pt x="4892" y="66226"/>
                </a:lnTo>
                <a:lnTo>
                  <a:pt x="1913" y="77376"/>
                </a:lnTo>
                <a:lnTo>
                  <a:pt x="589" y="88682"/>
                </a:lnTo>
                <a:lnTo>
                  <a:pt x="0" y="100057"/>
                </a:lnTo>
                <a:lnTo>
                  <a:pt x="2279" y="111462"/>
                </a:lnTo>
                <a:lnTo>
                  <a:pt x="5514" y="123834"/>
                </a:lnTo>
                <a:lnTo>
                  <a:pt x="6377" y="131133"/>
                </a:lnTo>
                <a:lnTo>
                  <a:pt x="6952" y="138858"/>
                </a:lnTo>
                <a:lnTo>
                  <a:pt x="8288" y="146864"/>
                </a:lnTo>
                <a:lnTo>
                  <a:pt x="10131" y="155060"/>
                </a:lnTo>
                <a:lnTo>
                  <a:pt x="12312" y="163380"/>
                </a:lnTo>
                <a:lnTo>
                  <a:pt x="13766" y="172738"/>
                </a:lnTo>
                <a:lnTo>
                  <a:pt x="14736" y="182786"/>
                </a:lnTo>
                <a:lnTo>
                  <a:pt x="15382" y="193295"/>
                </a:lnTo>
                <a:lnTo>
                  <a:pt x="16765" y="203158"/>
                </a:lnTo>
                <a:lnTo>
                  <a:pt x="18640" y="212591"/>
                </a:lnTo>
                <a:lnTo>
                  <a:pt x="20842" y="221738"/>
                </a:lnTo>
                <a:lnTo>
                  <a:pt x="23263" y="230693"/>
                </a:lnTo>
                <a:lnTo>
                  <a:pt x="28493" y="248263"/>
                </a:lnTo>
                <a:lnTo>
                  <a:pt x="36792" y="274219"/>
                </a:lnTo>
                <a:lnTo>
                  <a:pt x="38659" y="282826"/>
                </a:lnTo>
                <a:lnTo>
                  <a:pt x="39903" y="291421"/>
                </a:lnTo>
                <a:lnTo>
                  <a:pt x="40733" y="300008"/>
                </a:lnTo>
                <a:lnTo>
                  <a:pt x="42239" y="308590"/>
                </a:lnTo>
                <a:lnTo>
                  <a:pt x="44195" y="317170"/>
                </a:lnTo>
                <a:lnTo>
                  <a:pt x="46451" y="325746"/>
                </a:lnTo>
                <a:lnTo>
                  <a:pt x="48908" y="334322"/>
                </a:lnTo>
                <a:lnTo>
                  <a:pt x="54178" y="351470"/>
                </a:lnTo>
                <a:lnTo>
                  <a:pt x="56917" y="359091"/>
                </a:lnTo>
                <a:lnTo>
                  <a:pt x="62500" y="372639"/>
                </a:lnTo>
                <a:lnTo>
                  <a:pt x="68157" y="385010"/>
                </a:lnTo>
                <a:lnTo>
                  <a:pt x="72893" y="396858"/>
                </a:lnTo>
                <a:lnTo>
                  <a:pt x="74998" y="408474"/>
                </a:lnTo>
                <a:lnTo>
                  <a:pt x="78474" y="419987"/>
                </a:lnTo>
                <a:lnTo>
                  <a:pt x="82241" y="430501"/>
                </a:lnTo>
                <a:lnTo>
                  <a:pt x="84362" y="441775"/>
                </a:lnTo>
                <a:lnTo>
                  <a:pt x="85255" y="4543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18"/>
          <p:cNvSpPr/>
          <p:nvPr/>
        </p:nvSpPr>
        <p:spPr>
          <a:xfrm>
            <a:off x="3157537" y="4286403"/>
            <a:ext cx="557214" cy="179333"/>
          </a:xfrm>
          <a:custGeom>
            <a:avLst/>
            <a:gdLst/>
            <a:ahLst/>
            <a:cxnLst/>
            <a:rect l="0" t="0" r="0" b="0"/>
            <a:pathLst>
              <a:path w="557214" h="179333">
                <a:moveTo>
                  <a:pt x="0" y="145579"/>
                </a:moveTo>
                <a:lnTo>
                  <a:pt x="0" y="138198"/>
                </a:lnTo>
                <a:lnTo>
                  <a:pt x="952" y="137801"/>
                </a:lnTo>
                <a:lnTo>
                  <a:pt x="11865" y="137164"/>
                </a:lnTo>
                <a:lnTo>
                  <a:pt x="27532" y="137037"/>
                </a:lnTo>
                <a:lnTo>
                  <a:pt x="36366" y="134481"/>
                </a:lnTo>
                <a:lnTo>
                  <a:pt x="41389" y="132465"/>
                </a:lnTo>
                <a:lnTo>
                  <a:pt x="54590" y="130226"/>
                </a:lnTo>
                <a:lnTo>
                  <a:pt x="69982" y="128278"/>
                </a:lnTo>
                <a:lnTo>
                  <a:pt x="86348" y="124237"/>
                </a:lnTo>
                <a:lnTo>
                  <a:pt x="103147" y="119266"/>
                </a:lnTo>
                <a:lnTo>
                  <a:pt x="120138" y="114834"/>
                </a:lnTo>
                <a:lnTo>
                  <a:pt x="137215" y="112865"/>
                </a:lnTo>
                <a:lnTo>
                  <a:pt x="146722" y="111387"/>
                </a:lnTo>
                <a:lnTo>
                  <a:pt x="156869" y="109449"/>
                </a:lnTo>
                <a:lnTo>
                  <a:pt x="167445" y="107205"/>
                </a:lnTo>
                <a:lnTo>
                  <a:pt x="177352" y="104757"/>
                </a:lnTo>
                <a:lnTo>
                  <a:pt x="186815" y="102172"/>
                </a:lnTo>
                <a:lnTo>
                  <a:pt x="195981" y="99495"/>
                </a:lnTo>
                <a:lnTo>
                  <a:pt x="216325" y="93983"/>
                </a:lnTo>
                <a:lnTo>
                  <a:pt x="270775" y="79835"/>
                </a:lnTo>
                <a:lnTo>
                  <a:pt x="299939" y="71278"/>
                </a:lnTo>
                <a:lnTo>
                  <a:pt x="331335" y="62710"/>
                </a:lnTo>
                <a:lnTo>
                  <a:pt x="350143" y="56996"/>
                </a:lnTo>
                <a:lnTo>
                  <a:pt x="358206" y="54139"/>
                </a:lnTo>
                <a:lnTo>
                  <a:pt x="365487" y="51281"/>
                </a:lnTo>
                <a:lnTo>
                  <a:pt x="378656" y="46519"/>
                </a:lnTo>
                <a:lnTo>
                  <a:pt x="390859" y="44402"/>
                </a:lnTo>
                <a:lnTo>
                  <a:pt x="402633" y="40922"/>
                </a:lnTo>
                <a:lnTo>
                  <a:pt x="417431" y="36147"/>
                </a:lnTo>
                <a:lnTo>
                  <a:pt x="421163" y="35477"/>
                </a:lnTo>
                <a:lnTo>
                  <a:pt x="427848" y="32192"/>
                </a:lnTo>
                <a:lnTo>
                  <a:pt x="437035" y="25679"/>
                </a:lnTo>
                <a:lnTo>
                  <a:pt x="437149" y="21048"/>
                </a:lnTo>
                <a:lnTo>
                  <a:pt x="436213" y="19696"/>
                </a:lnTo>
                <a:lnTo>
                  <a:pt x="434636" y="18794"/>
                </a:lnTo>
                <a:lnTo>
                  <a:pt x="430344" y="17793"/>
                </a:lnTo>
                <a:lnTo>
                  <a:pt x="417045" y="17097"/>
                </a:lnTo>
                <a:lnTo>
                  <a:pt x="408873" y="19579"/>
                </a:lnTo>
                <a:lnTo>
                  <a:pt x="399844" y="23856"/>
                </a:lnTo>
                <a:lnTo>
                  <a:pt x="392656" y="28933"/>
                </a:lnTo>
                <a:lnTo>
                  <a:pt x="383746" y="34364"/>
                </a:lnTo>
                <a:lnTo>
                  <a:pt x="378704" y="37145"/>
                </a:lnTo>
                <a:lnTo>
                  <a:pt x="374389" y="40905"/>
                </a:lnTo>
                <a:lnTo>
                  <a:pt x="370560" y="45316"/>
                </a:lnTo>
                <a:lnTo>
                  <a:pt x="367055" y="50162"/>
                </a:lnTo>
                <a:lnTo>
                  <a:pt x="362814" y="54345"/>
                </a:lnTo>
                <a:lnTo>
                  <a:pt x="358081" y="58087"/>
                </a:lnTo>
                <a:lnTo>
                  <a:pt x="353020" y="61533"/>
                </a:lnTo>
                <a:lnTo>
                  <a:pt x="348694" y="65736"/>
                </a:lnTo>
                <a:lnTo>
                  <a:pt x="344858" y="70443"/>
                </a:lnTo>
                <a:lnTo>
                  <a:pt x="341348" y="75486"/>
                </a:lnTo>
                <a:lnTo>
                  <a:pt x="339008" y="80753"/>
                </a:lnTo>
                <a:lnTo>
                  <a:pt x="337448" y="86169"/>
                </a:lnTo>
                <a:lnTo>
                  <a:pt x="336408" y="91685"/>
                </a:lnTo>
                <a:lnTo>
                  <a:pt x="334762" y="97267"/>
                </a:lnTo>
                <a:lnTo>
                  <a:pt x="332712" y="102894"/>
                </a:lnTo>
                <a:lnTo>
                  <a:pt x="330393" y="108550"/>
                </a:lnTo>
                <a:lnTo>
                  <a:pt x="328847" y="114226"/>
                </a:lnTo>
                <a:lnTo>
                  <a:pt x="327816" y="119914"/>
                </a:lnTo>
                <a:lnTo>
                  <a:pt x="327129" y="125612"/>
                </a:lnTo>
                <a:lnTo>
                  <a:pt x="326671" y="130363"/>
                </a:lnTo>
                <a:lnTo>
                  <a:pt x="326366" y="134482"/>
                </a:lnTo>
                <a:lnTo>
                  <a:pt x="326162" y="138181"/>
                </a:lnTo>
                <a:lnTo>
                  <a:pt x="326979" y="142552"/>
                </a:lnTo>
                <a:lnTo>
                  <a:pt x="328476" y="147371"/>
                </a:lnTo>
                <a:lnTo>
                  <a:pt x="330426" y="152489"/>
                </a:lnTo>
                <a:lnTo>
                  <a:pt x="331727" y="156853"/>
                </a:lnTo>
                <a:lnTo>
                  <a:pt x="332594" y="160715"/>
                </a:lnTo>
                <a:lnTo>
                  <a:pt x="333172" y="164242"/>
                </a:lnTo>
                <a:lnTo>
                  <a:pt x="334509" y="167546"/>
                </a:lnTo>
                <a:lnTo>
                  <a:pt x="336354" y="170701"/>
                </a:lnTo>
                <a:lnTo>
                  <a:pt x="338536" y="173757"/>
                </a:lnTo>
                <a:lnTo>
                  <a:pt x="340943" y="175795"/>
                </a:lnTo>
                <a:lnTo>
                  <a:pt x="343501" y="177152"/>
                </a:lnTo>
                <a:lnTo>
                  <a:pt x="346158" y="178058"/>
                </a:lnTo>
                <a:lnTo>
                  <a:pt x="358999" y="179332"/>
                </a:lnTo>
                <a:lnTo>
                  <a:pt x="363158" y="178559"/>
                </a:lnTo>
                <a:lnTo>
                  <a:pt x="370318" y="175159"/>
                </a:lnTo>
                <a:lnTo>
                  <a:pt x="376676" y="170474"/>
                </a:lnTo>
                <a:lnTo>
                  <a:pt x="379705" y="167891"/>
                </a:lnTo>
                <a:lnTo>
                  <a:pt x="382677" y="164264"/>
                </a:lnTo>
                <a:lnTo>
                  <a:pt x="385610" y="159940"/>
                </a:lnTo>
                <a:lnTo>
                  <a:pt x="388519" y="155153"/>
                </a:lnTo>
                <a:lnTo>
                  <a:pt x="391410" y="150057"/>
                </a:lnTo>
                <a:lnTo>
                  <a:pt x="397163" y="139314"/>
                </a:lnTo>
                <a:lnTo>
                  <a:pt x="405756" y="122556"/>
                </a:lnTo>
                <a:lnTo>
                  <a:pt x="409569" y="115943"/>
                </a:lnTo>
                <a:lnTo>
                  <a:pt x="414016" y="108677"/>
                </a:lnTo>
                <a:lnTo>
                  <a:pt x="418886" y="100975"/>
                </a:lnTo>
                <a:lnTo>
                  <a:pt x="423085" y="93936"/>
                </a:lnTo>
                <a:lnTo>
                  <a:pt x="426837" y="87338"/>
                </a:lnTo>
                <a:lnTo>
                  <a:pt x="430290" y="81034"/>
                </a:lnTo>
                <a:lnTo>
                  <a:pt x="433545" y="73974"/>
                </a:lnTo>
                <a:lnTo>
                  <a:pt x="436668" y="66410"/>
                </a:lnTo>
                <a:lnTo>
                  <a:pt x="439701" y="58510"/>
                </a:lnTo>
                <a:lnTo>
                  <a:pt x="442677" y="51338"/>
                </a:lnTo>
                <a:lnTo>
                  <a:pt x="445613" y="44652"/>
                </a:lnTo>
                <a:lnTo>
                  <a:pt x="448523" y="38289"/>
                </a:lnTo>
                <a:lnTo>
                  <a:pt x="450463" y="33095"/>
                </a:lnTo>
                <a:lnTo>
                  <a:pt x="451756" y="28680"/>
                </a:lnTo>
                <a:lnTo>
                  <a:pt x="452618" y="24784"/>
                </a:lnTo>
                <a:lnTo>
                  <a:pt x="453193" y="21234"/>
                </a:lnTo>
                <a:lnTo>
                  <a:pt x="453577" y="17915"/>
                </a:lnTo>
                <a:lnTo>
                  <a:pt x="453831" y="14749"/>
                </a:lnTo>
                <a:lnTo>
                  <a:pt x="454002" y="11687"/>
                </a:lnTo>
                <a:lnTo>
                  <a:pt x="454337" y="77"/>
                </a:lnTo>
                <a:lnTo>
                  <a:pt x="454338" y="0"/>
                </a:lnTo>
                <a:lnTo>
                  <a:pt x="454342" y="48618"/>
                </a:lnTo>
                <a:lnTo>
                  <a:pt x="455295" y="54268"/>
                </a:lnTo>
                <a:lnTo>
                  <a:pt x="456883" y="59941"/>
                </a:lnTo>
                <a:lnTo>
                  <a:pt x="458893" y="65627"/>
                </a:lnTo>
                <a:lnTo>
                  <a:pt x="461186" y="71323"/>
                </a:lnTo>
                <a:lnTo>
                  <a:pt x="463667" y="77025"/>
                </a:lnTo>
                <a:lnTo>
                  <a:pt x="466274" y="82731"/>
                </a:lnTo>
                <a:lnTo>
                  <a:pt x="468012" y="88440"/>
                </a:lnTo>
                <a:lnTo>
                  <a:pt x="469171" y="94152"/>
                </a:lnTo>
                <a:lnTo>
                  <a:pt x="469943" y="99864"/>
                </a:lnTo>
                <a:lnTo>
                  <a:pt x="471410" y="104625"/>
                </a:lnTo>
                <a:lnTo>
                  <a:pt x="473341" y="108751"/>
                </a:lnTo>
                <a:lnTo>
                  <a:pt x="475581" y="112455"/>
                </a:lnTo>
                <a:lnTo>
                  <a:pt x="478026" y="115876"/>
                </a:lnTo>
                <a:lnTo>
                  <a:pt x="480609" y="119110"/>
                </a:lnTo>
                <a:lnTo>
                  <a:pt x="483284" y="122218"/>
                </a:lnTo>
                <a:lnTo>
                  <a:pt x="486019" y="125242"/>
                </a:lnTo>
                <a:lnTo>
                  <a:pt x="491599" y="131144"/>
                </a:lnTo>
                <a:lnTo>
                  <a:pt x="495372" y="133098"/>
                </a:lnTo>
                <a:lnTo>
                  <a:pt x="511474" y="136492"/>
                </a:lnTo>
                <a:lnTo>
                  <a:pt x="522599" y="136854"/>
                </a:lnTo>
                <a:lnTo>
                  <a:pt x="526517" y="135952"/>
                </a:lnTo>
                <a:lnTo>
                  <a:pt x="533410" y="132411"/>
                </a:lnTo>
                <a:lnTo>
                  <a:pt x="539649" y="127661"/>
                </a:lnTo>
                <a:lnTo>
                  <a:pt x="545597" y="122376"/>
                </a:lnTo>
                <a:lnTo>
                  <a:pt x="557213" y="111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19"/>
          <p:cNvSpPr/>
          <p:nvPr/>
        </p:nvSpPr>
        <p:spPr>
          <a:xfrm>
            <a:off x="3723325" y="4131945"/>
            <a:ext cx="85723" cy="282893"/>
          </a:xfrm>
          <a:custGeom>
            <a:avLst/>
            <a:gdLst/>
            <a:ahLst/>
            <a:cxnLst/>
            <a:rect l="0" t="0" r="0" b="0"/>
            <a:pathLst>
              <a:path w="85723" h="282893">
                <a:moveTo>
                  <a:pt x="8570" y="0"/>
                </a:moveTo>
                <a:lnTo>
                  <a:pt x="28" y="0"/>
                </a:lnTo>
                <a:lnTo>
                  <a:pt x="0" y="11931"/>
                </a:lnTo>
                <a:lnTo>
                  <a:pt x="2538" y="19908"/>
                </a:lnTo>
                <a:lnTo>
                  <a:pt x="4549" y="24702"/>
                </a:lnTo>
                <a:lnTo>
                  <a:pt x="6841" y="29803"/>
                </a:lnTo>
                <a:lnTo>
                  <a:pt x="11929" y="40550"/>
                </a:lnTo>
                <a:lnTo>
                  <a:pt x="13667" y="46083"/>
                </a:lnTo>
                <a:lnTo>
                  <a:pt x="14825" y="51677"/>
                </a:lnTo>
                <a:lnTo>
                  <a:pt x="15597" y="57312"/>
                </a:lnTo>
                <a:lnTo>
                  <a:pt x="18017" y="63925"/>
                </a:lnTo>
                <a:lnTo>
                  <a:pt x="21535" y="71191"/>
                </a:lnTo>
                <a:lnTo>
                  <a:pt x="25786" y="78893"/>
                </a:lnTo>
                <a:lnTo>
                  <a:pt x="28620" y="85933"/>
                </a:lnTo>
                <a:lnTo>
                  <a:pt x="30509" y="92531"/>
                </a:lnTo>
                <a:lnTo>
                  <a:pt x="31768" y="98835"/>
                </a:lnTo>
                <a:lnTo>
                  <a:pt x="33560" y="105895"/>
                </a:lnTo>
                <a:lnTo>
                  <a:pt x="35707" y="113459"/>
                </a:lnTo>
                <a:lnTo>
                  <a:pt x="40634" y="129484"/>
                </a:lnTo>
                <a:lnTo>
                  <a:pt x="62886" y="197202"/>
                </a:lnTo>
                <a:lnTo>
                  <a:pt x="65736" y="204811"/>
                </a:lnTo>
                <a:lnTo>
                  <a:pt x="68588" y="211788"/>
                </a:lnTo>
                <a:lnTo>
                  <a:pt x="71442" y="218344"/>
                </a:lnTo>
                <a:lnTo>
                  <a:pt x="73344" y="224620"/>
                </a:lnTo>
                <a:lnTo>
                  <a:pt x="74613" y="230709"/>
                </a:lnTo>
                <a:lnTo>
                  <a:pt x="75459" y="236674"/>
                </a:lnTo>
                <a:lnTo>
                  <a:pt x="76975" y="242555"/>
                </a:lnTo>
                <a:lnTo>
                  <a:pt x="78938" y="248381"/>
                </a:lnTo>
                <a:lnTo>
                  <a:pt x="81199" y="254169"/>
                </a:lnTo>
                <a:lnTo>
                  <a:pt x="82707" y="258981"/>
                </a:lnTo>
                <a:lnTo>
                  <a:pt x="84382" y="266868"/>
                </a:lnTo>
                <a:lnTo>
                  <a:pt x="85127" y="273548"/>
                </a:lnTo>
                <a:lnTo>
                  <a:pt x="85722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20"/>
          <p:cNvSpPr/>
          <p:nvPr/>
        </p:nvSpPr>
        <p:spPr>
          <a:xfrm>
            <a:off x="3869086" y="4106776"/>
            <a:ext cx="471457" cy="273728"/>
          </a:xfrm>
          <a:custGeom>
            <a:avLst/>
            <a:gdLst/>
            <a:ahLst/>
            <a:cxnLst/>
            <a:rect l="0" t="0" r="0" b="0"/>
            <a:pathLst>
              <a:path w="471457" h="273728">
                <a:moveTo>
                  <a:pt x="17114" y="85176"/>
                </a:moveTo>
                <a:lnTo>
                  <a:pt x="12563" y="85176"/>
                </a:lnTo>
                <a:lnTo>
                  <a:pt x="11222" y="86128"/>
                </a:lnTo>
                <a:lnTo>
                  <a:pt x="10328" y="87716"/>
                </a:lnTo>
                <a:lnTo>
                  <a:pt x="9335" y="92020"/>
                </a:lnTo>
                <a:lnTo>
                  <a:pt x="8894" y="97108"/>
                </a:lnTo>
                <a:lnTo>
                  <a:pt x="7824" y="99798"/>
                </a:lnTo>
                <a:lnTo>
                  <a:pt x="2719" y="108135"/>
                </a:lnTo>
                <a:lnTo>
                  <a:pt x="1191" y="113795"/>
                </a:lnTo>
                <a:lnTo>
                  <a:pt x="330" y="122337"/>
                </a:lnTo>
                <a:lnTo>
                  <a:pt x="130" y="128044"/>
                </a:lnTo>
                <a:lnTo>
                  <a:pt x="0" y="139470"/>
                </a:lnTo>
                <a:lnTo>
                  <a:pt x="942" y="141375"/>
                </a:lnTo>
                <a:lnTo>
                  <a:pt x="2523" y="142644"/>
                </a:lnTo>
                <a:lnTo>
                  <a:pt x="4529" y="143491"/>
                </a:lnTo>
                <a:lnTo>
                  <a:pt x="11903" y="144682"/>
                </a:lnTo>
                <a:lnTo>
                  <a:pt x="13640" y="145802"/>
                </a:lnTo>
                <a:lnTo>
                  <a:pt x="14798" y="147501"/>
                </a:lnTo>
                <a:lnTo>
                  <a:pt x="15570" y="149586"/>
                </a:lnTo>
                <a:lnTo>
                  <a:pt x="17989" y="150976"/>
                </a:lnTo>
                <a:lnTo>
                  <a:pt x="25758" y="152520"/>
                </a:lnTo>
                <a:lnTo>
                  <a:pt x="35560" y="153207"/>
                </a:lnTo>
                <a:lnTo>
                  <a:pt x="49250" y="153593"/>
                </a:lnTo>
                <a:lnTo>
                  <a:pt x="66959" y="153724"/>
                </a:lnTo>
                <a:lnTo>
                  <a:pt x="77685" y="156282"/>
                </a:lnTo>
                <a:lnTo>
                  <a:pt x="88801" y="159641"/>
                </a:lnTo>
                <a:lnTo>
                  <a:pt x="100092" y="161134"/>
                </a:lnTo>
                <a:lnTo>
                  <a:pt x="111461" y="164338"/>
                </a:lnTo>
                <a:lnTo>
                  <a:pt x="121911" y="168937"/>
                </a:lnTo>
                <a:lnTo>
                  <a:pt x="129730" y="174156"/>
                </a:lnTo>
                <a:lnTo>
                  <a:pt x="136380" y="182190"/>
                </a:lnTo>
                <a:lnTo>
                  <a:pt x="139487" y="187000"/>
                </a:lnTo>
                <a:lnTo>
                  <a:pt x="142940" y="194883"/>
                </a:lnTo>
                <a:lnTo>
                  <a:pt x="144474" y="202515"/>
                </a:lnTo>
                <a:lnTo>
                  <a:pt x="144883" y="207217"/>
                </a:lnTo>
                <a:lnTo>
                  <a:pt x="145156" y="212257"/>
                </a:lnTo>
                <a:lnTo>
                  <a:pt x="144385" y="217522"/>
                </a:lnTo>
                <a:lnTo>
                  <a:pt x="142919" y="222936"/>
                </a:lnTo>
                <a:lnTo>
                  <a:pt x="140989" y="228452"/>
                </a:lnTo>
                <a:lnTo>
                  <a:pt x="138749" y="233080"/>
                </a:lnTo>
                <a:lnTo>
                  <a:pt x="133722" y="240764"/>
                </a:lnTo>
                <a:lnTo>
                  <a:pt x="128312" y="247354"/>
                </a:lnTo>
                <a:lnTo>
                  <a:pt x="122733" y="253457"/>
                </a:lnTo>
                <a:lnTo>
                  <a:pt x="114236" y="262249"/>
                </a:lnTo>
                <a:lnTo>
                  <a:pt x="108539" y="268015"/>
                </a:lnTo>
                <a:lnTo>
                  <a:pt x="105686" y="269934"/>
                </a:lnTo>
                <a:lnTo>
                  <a:pt x="99976" y="272066"/>
                </a:lnTo>
                <a:lnTo>
                  <a:pt x="87387" y="273621"/>
                </a:lnTo>
                <a:lnTo>
                  <a:pt x="81644" y="273727"/>
                </a:lnTo>
                <a:lnTo>
                  <a:pt x="80137" y="272789"/>
                </a:lnTo>
                <a:lnTo>
                  <a:pt x="79132" y="271211"/>
                </a:lnTo>
                <a:lnTo>
                  <a:pt x="77239" y="265550"/>
                </a:lnTo>
                <a:lnTo>
                  <a:pt x="81707" y="265303"/>
                </a:lnTo>
                <a:lnTo>
                  <a:pt x="83035" y="264316"/>
                </a:lnTo>
                <a:lnTo>
                  <a:pt x="83922" y="262705"/>
                </a:lnTo>
                <a:lnTo>
                  <a:pt x="84512" y="260679"/>
                </a:lnTo>
                <a:lnTo>
                  <a:pt x="86811" y="258375"/>
                </a:lnTo>
                <a:lnTo>
                  <a:pt x="98195" y="250583"/>
                </a:lnTo>
                <a:lnTo>
                  <a:pt x="104903" y="245050"/>
                </a:lnTo>
                <a:lnTo>
                  <a:pt x="113599" y="236876"/>
                </a:lnTo>
                <a:lnTo>
                  <a:pt x="134703" y="216107"/>
                </a:lnTo>
                <a:lnTo>
                  <a:pt x="141227" y="210563"/>
                </a:lnTo>
                <a:lnTo>
                  <a:pt x="148433" y="204962"/>
                </a:lnTo>
                <a:lnTo>
                  <a:pt x="156095" y="199324"/>
                </a:lnTo>
                <a:lnTo>
                  <a:pt x="163108" y="192707"/>
                </a:lnTo>
                <a:lnTo>
                  <a:pt x="169688" y="185439"/>
                </a:lnTo>
                <a:lnTo>
                  <a:pt x="175980" y="177735"/>
                </a:lnTo>
                <a:lnTo>
                  <a:pt x="183032" y="170695"/>
                </a:lnTo>
                <a:lnTo>
                  <a:pt x="190591" y="164096"/>
                </a:lnTo>
                <a:lnTo>
                  <a:pt x="198487" y="157792"/>
                </a:lnTo>
                <a:lnTo>
                  <a:pt x="205657" y="150731"/>
                </a:lnTo>
                <a:lnTo>
                  <a:pt x="212342" y="143167"/>
                </a:lnTo>
                <a:lnTo>
                  <a:pt x="218703" y="135267"/>
                </a:lnTo>
                <a:lnTo>
                  <a:pt x="224849" y="128095"/>
                </a:lnTo>
                <a:lnTo>
                  <a:pt x="230852" y="121409"/>
                </a:lnTo>
                <a:lnTo>
                  <a:pt x="236758" y="115046"/>
                </a:lnTo>
                <a:lnTo>
                  <a:pt x="241648" y="107947"/>
                </a:lnTo>
                <a:lnTo>
                  <a:pt x="245861" y="100357"/>
                </a:lnTo>
                <a:lnTo>
                  <a:pt x="249622" y="92439"/>
                </a:lnTo>
                <a:lnTo>
                  <a:pt x="254034" y="84303"/>
                </a:lnTo>
                <a:lnTo>
                  <a:pt x="258881" y="76022"/>
                </a:lnTo>
                <a:lnTo>
                  <a:pt x="264017" y="67643"/>
                </a:lnTo>
                <a:lnTo>
                  <a:pt x="268393" y="60152"/>
                </a:lnTo>
                <a:lnTo>
                  <a:pt x="275796" y="46750"/>
                </a:lnTo>
                <a:lnTo>
                  <a:pt x="278151" y="40508"/>
                </a:lnTo>
                <a:lnTo>
                  <a:pt x="279721" y="34443"/>
                </a:lnTo>
                <a:lnTo>
                  <a:pt x="280768" y="28494"/>
                </a:lnTo>
                <a:lnTo>
                  <a:pt x="281466" y="23576"/>
                </a:lnTo>
                <a:lnTo>
                  <a:pt x="282240" y="15571"/>
                </a:lnTo>
                <a:lnTo>
                  <a:pt x="282585" y="8838"/>
                </a:lnTo>
                <a:lnTo>
                  <a:pt x="282677" y="5709"/>
                </a:lnTo>
                <a:lnTo>
                  <a:pt x="281786" y="3623"/>
                </a:lnTo>
                <a:lnTo>
                  <a:pt x="280239" y="2232"/>
                </a:lnTo>
                <a:lnTo>
                  <a:pt x="278256" y="1305"/>
                </a:lnTo>
                <a:lnTo>
                  <a:pt x="266363" y="0"/>
                </a:lnTo>
                <a:lnTo>
                  <a:pt x="262337" y="770"/>
                </a:lnTo>
                <a:lnTo>
                  <a:pt x="251168" y="6403"/>
                </a:lnTo>
                <a:lnTo>
                  <a:pt x="241470" y="11431"/>
                </a:lnTo>
                <a:lnTo>
                  <a:pt x="238122" y="15058"/>
                </a:lnTo>
                <a:lnTo>
                  <a:pt x="235890" y="19381"/>
                </a:lnTo>
                <a:lnTo>
                  <a:pt x="234402" y="24167"/>
                </a:lnTo>
                <a:lnTo>
                  <a:pt x="231505" y="28311"/>
                </a:lnTo>
                <a:lnTo>
                  <a:pt x="223206" y="35456"/>
                </a:lnTo>
                <a:lnTo>
                  <a:pt x="220231" y="39646"/>
                </a:lnTo>
                <a:lnTo>
                  <a:pt x="218248" y="44346"/>
                </a:lnTo>
                <a:lnTo>
                  <a:pt x="216925" y="49383"/>
                </a:lnTo>
                <a:lnTo>
                  <a:pt x="215091" y="55599"/>
                </a:lnTo>
                <a:lnTo>
                  <a:pt x="210514" y="70126"/>
                </a:lnTo>
                <a:lnTo>
                  <a:pt x="208912" y="77048"/>
                </a:lnTo>
                <a:lnTo>
                  <a:pt x="207844" y="83567"/>
                </a:lnTo>
                <a:lnTo>
                  <a:pt x="207132" y="89819"/>
                </a:lnTo>
                <a:lnTo>
                  <a:pt x="207610" y="95891"/>
                </a:lnTo>
                <a:lnTo>
                  <a:pt x="208881" y="101845"/>
                </a:lnTo>
                <a:lnTo>
                  <a:pt x="210681" y="107719"/>
                </a:lnTo>
                <a:lnTo>
                  <a:pt x="213786" y="112587"/>
                </a:lnTo>
                <a:lnTo>
                  <a:pt x="222316" y="120536"/>
                </a:lnTo>
                <a:lnTo>
                  <a:pt x="229917" y="127244"/>
                </a:lnTo>
                <a:lnTo>
                  <a:pt x="233278" y="130366"/>
                </a:lnTo>
                <a:lnTo>
                  <a:pt x="244632" y="136376"/>
                </a:lnTo>
                <a:lnTo>
                  <a:pt x="258250" y="141269"/>
                </a:lnTo>
                <a:lnTo>
                  <a:pt x="270653" y="143444"/>
                </a:lnTo>
                <a:lnTo>
                  <a:pt x="285055" y="144411"/>
                </a:lnTo>
                <a:lnTo>
                  <a:pt x="292896" y="144668"/>
                </a:lnTo>
                <a:lnTo>
                  <a:pt x="301934" y="143888"/>
                </a:lnTo>
                <a:lnTo>
                  <a:pt x="311768" y="142415"/>
                </a:lnTo>
                <a:lnTo>
                  <a:pt x="322135" y="140480"/>
                </a:lnTo>
                <a:lnTo>
                  <a:pt x="331904" y="138238"/>
                </a:lnTo>
                <a:lnTo>
                  <a:pt x="341274" y="135791"/>
                </a:lnTo>
                <a:lnTo>
                  <a:pt x="350378" y="133207"/>
                </a:lnTo>
                <a:lnTo>
                  <a:pt x="360257" y="129579"/>
                </a:lnTo>
                <a:lnTo>
                  <a:pt x="370654" y="125255"/>
                </a:lnTo>
                <a:lnTo>
                  <a:pt x="381394" y="120468"/>
                </a:lnTo>
                <a:lnTo>
                  <a:pt x="391412" y="116324"/>
                </a:lnTo>
                <a:lnTo>
                  <a:pt x="400949" y="112609"/>
                </a:lnTo>
                <a:lnTo>
                  <a:pt x="421069" y="104989"/>
                </a:lnTo>
                <a:lnTo>
                  <a:pt x="471456" y="851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9" name="Group 108"/>
          <p:cNvGrpSpPr/>
          <p:nvPr/>
        </p:nvGrpSpPr>
        <p:grpSpPr>
          <a:xfrm>
            <a:off x="4614862" y="2211812"/>
            <a:ext cx="2597469" cy="4136051"/>
            <a:chOff x="4614862" y="2211812"/>
            <a:chExt cx="2597469" cy="4136051"/>
          </a:xfrm>
        </p:grpSpPr>
        <p:sp>
          <p:nvSpPr>
            <p:cNvPr id="96" name="SMARTPenAnnotation321"/>
            <p:cNvSpPr/>
            <p:nvPr/>
          </p:nvSpPr>
          <p:spPr>
            <a:xfrm>
              <a:off x="4614862" y="6026467"/>
              <a:ext cx="814389" cy="17146"/>
            </a:xfrm>
            <a:custGeom>
              <a:avLst/>
              <a:gdLst/>
              <a:ahLst/>
              <a:cxnLst/>
              <a:rect l="0" t="0" r="0" b="0"/>
              <a:pathLst>
                <a:path w="814389" h="17146">
                  <a:moveTo>
                    <a:pt x="0" y="17145"/>
                  </a:moveTo>
                  <a:lnTo>
                    <a:pt x="20151" y="17145"/>
                  </a:lnTo>
                  <a:lnTo>
                    <a:pt x="23911" y="16193"/>
                  </a:lnTo>
                  <a:lnTo>
                    <a:pt x="28323" y="14605"/>
                  </a:lnTo>
                  <a:lnTo>
                    <a:pt x="33170" y="12595"/>
                  </a:lnTo>
                  <a:lnTo>
                    <a:pt x="38306" y="11253"/>
                  </a:lnTo>
                  <a:lnTo>
                    <a:pt x="43635" y="10360"/>
                  </a:lnTo>
                  <a:lnTo>
                    <a:pt x="49092" y="9764"/>
                  </a:lnTo>
                  <a:lnTo>
                    <a:pt x="55588" y="9367"/>
                  </a:lnTo>
                  <a:lnTo>
                    <a:pt x="70426" y="8926"/>
                  </a:lnTo>
                  <a:lnTo>
                    <a:pt x="104901" y="8619"/>
                  </a:lnTo>
                  <a:lnTo>
                    <a:pt x="112796" y="8604"/>
                  </a:lnTo>
                  <a:lnTo>
                    <a:pt x="122823" y="9546"/>
                  </a:lnTo>
                  <a:lnTo>
                    <a:pt x="134269" y="11126"/>
                  </a:lnTo>
                  <a:lnTo>
                    <a:pt x="146663" y="13132"/>
                  </a:lnTo>
                  <a:lnTo>
                    <a:pt x="158735" y="14470"/>
                  </a:lnTo>
                  <a:lnTo>
                    <a:pt x="170593" y="15362"/>
                  </a:lnTo>
                  <a:lnTo>
                    <a:pt x="182309" y="15956"/>
                  </a:lnTo>
                  <a:lnTo>
                    <a:pt x="205486" y="16617"/>
                  </a:lnTo>
                  <a:lnTo>
                    <a:pt x="285735" y="17114"/>
                  </a:lnTo>
                  <a:lnTo>
                    <a:pt x="508521" y="17145"/>
                  </a:lnTo>
                  <a:lnTo>
                    <a:pt x="519989" y="16193"/>
                  </a:lnTo>
                  <a:lnTo>
                    <a:pt x="531445" y="14605"/>
                  </a:lnTo>
                  <a:lnTo>
                    <a:pt x="542891" y="12595"/>
                  </a:lnTo>
                  <a:lnTo>
                    <a:pt x="554333" y="11253"/>
                  </a:lnTo>
                  <a:lnTo>
                    <a:pt x="565770" y="10360"/>
                  </a:lnTo>
                  <a:lnTo>
                    <a:pt x="577205" y="9764"/>
                  </a:lnTo>
                  <a:lnTo>
                    <a:pt x="597531" y="9102"/>
                  </a:lnTo>
                  <a:lnTo>
                    <a:pt x="638413" y="8677"/>
                  </a:lnTo>
                  <a:lnTo>
                    <a:pt x="746611" y="8574"/>
                  </a:lnTo>
                  <a:lnTo>
                    <a:pt x="753964" y="7621"/>
                  </a:lnTo>
                  <a:lnTo>
                    <a:pt x="760769" y="6033"/>
                  </a:lnTo>
                  <a:lnTo>
                    <a:pt x="767212" y="4022"/>
                  </a:lnTo>
                  <a:lnTo>
                    <a:pt x="773412" y="2682"/>
                  </a:lnTo>
                  <a:lnTo>
                    <a:pt x="779451" y="1788"/>
                  </a:lnTo>
                  <a:lnTo>
                    <a:pt x="785382" y="1192"/>
                  </a:lnTo>
                  <a:lnTo>
                    <a:pt x="790288" y="795"/>
                  </a:lnTo>
                  <a:lnTo>
                    <a:pt x="798279" y="353"/>
                  </a:lnTo>
                  <a:lnTo>
                    <a:pt x="8143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322"/>
            <p:cNvSpPr/>
            <p:nvPr/>
          </p:nvSpPr>
          <p:spPr>
            <a:xfrm>
              <a:off x="4717732" y="5837872"/>
              <a:ext cx="780098" cy="51436"/>
            </a:xfrm>
            <a:custGeom>
              <a:avLst/>
              <a:gdLst/>
              <a:ahLst/>
              <a:cxnLst/>
              <a:rect l="0" t="0" r="0" b="0"/>
              <a:pathLst>
                <a:path w="780098" h="51436">
                  <a:moveTo>
                    <a:pt x="0" y="0"/>
                  </a:moveTo>
                  <a:lnTo>
                    <a:pt x="44853" y="0"/>
                  </a:lnTo>
                  <a:lnTo>
                    <a:pt x="52762" y="953"/>
                  </a:lnTo>
                  <a:lnTo>
                    <a:pt x="60892" y="2540"/>
                  </a:lnTo>
                  <a:lnTo>
                    <a:pt x="69170" y="4551"/>
                  </a:lnTo>
                  <a:lnTo>
                    <a:pt x="77546" y="5892"/>
                  </a:lnTo>
                  <a:lnTo>
                    <a:pt x="94472" y="7381"/>
                  </a:lnTo>
                  <a:lnTo>
                    <a:pt x="103939" y="8731"/>
                  </a:lnTo>
                  <a:lnTo>
                    <a:pt x="114060" y="10583"/>
                  </a:lnTo>
                  <a:lnTo>
                    <a:pt x="124618" y="12770"/>
                  </a:lnTo>
                  <a:lnTo>
                    <a:pt x="135466" y="14229"/>
                  </a:lnTo>
                  <a:lnTo>
                    <a:pt x="146509" y="15201"/>
                  </a:lnTo>
                  <a:lnTo>
                    <a:pt x="157680" y="15849"/>
                  </a:lnTo>
                  <a:lnTo>
                    <a:pt x="168937" y="17234"/>
                  </a:lnTo>
                  <a:lnTo>
                    <a:pt x="180252" y="19109"/>
                  </a:lnTo>
                  <a:lnTo>
                    <a:pt x="191605" y="21312"/>
                  </a:lnTo>
                  <a:lnTo>
                    <a:pt x="202985" y="22781"/>
                  </a:lnTo>
                  <a:lnTo>
                    <a:pt x="214380" y="23760"/>
                  </a:lnTo>
                  <a:lnTo>
                    <a:pt x="225788" y="24412"/>
                  </a:lnTo>
                  <a:lnTo>
                    <a:pt x="238155" y="25800"/>
                  </a:lnTo>
                  <a:lnTo>
                    <a:pt x="251163" y="27678"/>
                  </a:lnTo>
                  <a:lnTo>
                    <a:pt x="264597" y="29882"/>
                  </a:lnTo>
                  <a:lnTo>
                    <a:pt x="278315" y="31351"/>
                  </a:lnTo>
                  <a:lnTo>
                    <a:pt x="292224" y="32331"/>
                  </a:lnTo>
                  <a:lnTo>
                    <a:pt x="306258" y="32983"/>
                  </a:lnTo>
                  <a:lnTo>
                    <a:pt x="319424" y="34372"/>
                  </a:lnTo>
                  <a:lnTo>
                    <a:pt x="332012" y="36250"/>
                  </a:lnTo>
                  <a:lnTo>
                    <a:pt x="344214" y="38454"/>
                  </a:lnTo>
                  <a:lnTo>
                    <a:pt x="357111" y="39924"/>
                  </a:lnTo>
                  <a:lnTo>
                    <a:pt x="370472" y="40903"/>
                  </a:lnTo>
                  <a:lnTo>
                    <a:pt x="384141" y="41556"/>
                  </a:lnTo>
                  <a:lnTo>
                    <a:pt x="412029" y="42283"/>
                  </a:lnTo>
                  <a:lnTo>
                    <a:pt x="426134" y="42476"/>
                  </a:lnTo>
                  <a:lnTo>
                    <a:pt x="440299" y="43557"/>
                  </a:lnTo>
                  <a:lnTo>
                    <a:pt x="454505" y="45231"/>
                  </a:lnTo>
                  <a:lnTo>
                    <a:pt x="468739" y="47299"/>
                  </a:lnTo>
                  <a:lnTo>
                    <a:pt x="482990" y="48678"/>
                  </a:lnTo>
                  <a:lnTo>
                    <a:pt x="497253" y="49597"/>
                  </a:lnTo>
                  <a:lnTo>
                    <a:pt x="511525" y="50210"/>
                  </a:lnTo>
                  <a:lnTo>
                    <a:pt x="540082" y="50891"/>
                  </a:lnTo>
                  <a:lnTo>
                    <a:pt x="740856" y="51435"/>
                  </a:lnTo>
                  <a:lnTo>
                    <a:pt x="746316" y="50482"/>
                  </a:lnTo>
                  <a:lnTo>
                    <a:pt x="750909" y="48895"/>
                  </a:lnTo>
                  <a:lnTo>
                    <a:pt x="754924" y="46884"/>
                  </a:lnTo>
                  <a:lnTo>
                    <a:pt x="758552" y="45544"/>
                  </a:lnTo>
                  <a:lnTo>
                    <a:pt x="765124" y="44054"/>
                  </a:lnTo>
                  <a:lnTo>
                    <a:pt x="780097" y="428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323"/>
            <p:cNvSpPr/>
            <p:nvPr/>
          </p:nvSpPr>
          <p:spPr>
            <a:xfrm>
              <a:off x="4649152" y="5597863"/>
              <a:ext cx="985839" cy="119961"/>
            </a:xfrm>
            <a:custGeom>
              <a:avLst/>
              <a:gdLst/>
              <a:ahLst/>
              <a:cxnLst/>
              <a:rect l="0" t="0" r="0" b="0"/>
              <a:pathLst>
                <a:path w="985839" h="119961">
                  <a:moveTo>
                    <a:pt x="0" y="8552"/>
                  </a:moveTo>
                  <a:lnTo>
                    <a:pt x="7381" y="1170"/>
                  </a:lnTo>
                  <a:lnTo>
                    <a:pt x="10583" y="509"/>
                  </a:lnTo>
                  <a:lnTo>
                    <a:pt x="38355" y="0"/>
                  </a:lnTo>
                  <a:lnTo>
                    <a:pt x="55603" y="938"/>
                  </a:lnTo>
                  <a:lnTo>
                    <a:pt x="70432" y="4533"/>
                  </a:lnTo>
                  <a:lnTo>
                    <a:pt x="94846" y="7361"/>
                  </a:lnTo>
                  <a:lnTo>
                    <a:pt x="120178" y="8199"/>
                  </a:lnTo>
                  <a:lnTo>
                    <a:pt x="142312" y="10935"/>
                  </a:lnTo>
                  <a:lnTo>
                    <a:pt x="166120" y="14373"/>
                  </a:lnTo>
                  <a:lnTo>
                    <a:pt x="186226" y="15901"/>
                  </a:lnTo>
                  <a:lnTo>
                    <a:pt x="209767" y="19121"/>
                  </a:lnTo>
                  <a:lnTo>
                    <a:pt x="222712" y="21313"/>
                  </a:lnTo>
                  <a:lnTo>
                    <a:pt x="235152" y="23727"/>
                  </a:lnTo>
                  <a:lnTo>
                    <a:pt x="259134" y="28948"/>
                  </a:lnTo>
                  <a:lnTo>
                    <a:pt x="285034" y="31904"/>
                  </a:lnTo>
                  <a:lnTo>
                    <a:pt x="311466" y="34171"/>
                  </a:lnTo>
                  <a:lnTo>
                    <a:pt x="323849" y="36109"/>
                  </a:lnTo>
                  <a:lnTo>
                    <a:pt x="364560" y="43387"/>
                  </a:lnTo>
                  <a:lnTo>
                    <a:pt x="460771" y="60035"/>
                  </a:lnTo>
                  <a:lnTo>
                    <a:pt x="507683" y="68573"/>
                  </a:lnTo>
                  <a:lnTo>
                    <a:pt x="657592" y="94277"/>
                  </a:lnTo>
                  <a:lnTo>
                    <a:pt x="704747" y="102849"/>
                  </a:lnTo>
                  <a:lnTo>
                    <a:pt x="721291" y="105707"/>
                  </a:lnTo>
                  <a:lnTo>
                    <a:pt x="737084" y="107612"/>
                  </a:lnTo>
                  <a:lnTo>
                    <a:pt x="767330" y="109728"/>
                  </a:lnTo>
                  <a:lnTo>
                    <a:pt x="796648" y="113209"/>
                  </a:lnTo>
                  <a:lnTo>
                    <a:pt x="811134" y="115471"/>
                  </a:lnTo>
                  <a:lnTo>
                    <a:pt x="837389" y="117984"/>
                  </a:lnTo>
                  <a:lnTo>
                    <a:pt x="861758" y="119100"/>
                  </a:lnTo>
                  <a:lnTo>
                    <a:pt x="895945" y="119729"/>
                  </a:lnTo>
                  <a:lnTo>
                    <a:pt x="937875" y="119960"/>
                  </a:lnTo>
                  <a:lnTo>
                    <a:pt x="950551" y="117439"/>
                  </a:lnTo>
                  <a:lnTo>
                    <a:pt x="961583" y="114096"/>
                  </a:lnTo>
                  <a:lnTo>
                    <a:pt x="969660" y="112610"/>
                  </a:lnTo>
                  <a:lnTo>
                    <a:pt x="976425" y="109410"/>
                  </a:lnTo>
                  <a:lnTo>
                    <a:pt x="985838" y="1028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324"/>
            <p:cNvSpPr/>
            <p:nvPr/>
          </p:nvSpPr>
          <p:spPr>
            <a:xfrm>
              <a:off x="4632007" y="5306377"/>
              <a:ext cx="1028701" cy="94264"/>
            </a:xfrm>
            <a:custGeom>
              <a:avLst/>
              <a:gdLst/>
              <a:ahLst/>
              <a:cxnLst/>
              <a:rect l="0" t="0" r="0" b="0"/>
              <a:pathLst>
                <a:path w="1028701" h="94264">
                  <a:moveTo>
                    <a:pt x="0" y="0"/>
                  </a:moveTo>
                  <a:lnTo>
                    <a:pt x="82453" y="0"/>
                  </a:lnTo>
                  <a:lnTo>
                    <a:pt x="101416" y="2540"/>
                  </a:lnTo>
                  <a:lnTo>
                    <a:pt x="110473" y="4551"/>
                  </a:lnTo>
                  <a:lnTo>
                    <a:pt x="141424" y="7381"/>
                  </a:lnTo>
                  <a:lnTo>
                    <a:pt x="153338" y="8731"/>
                  </a:lnTo>
                  <a:lnTo>
                    <a:pt x="166042" y="10583"/>
                  </a:lnTo>
                  <a:lnTo>
                    <a:pt x="192859" y="15181"/>
                  </a:lnTo>
                  <a:lnTo>
                    <a:pt x="326920" y="40028"/>
                  </a:lnTo>
                  <a:lnTo>
                    <a:pt x="360563" y="45731"/>
                  </a:lnTo>
                  <a:lnTo>
                    <a:pt x="377535" y="47632"/>
                  </a:lnTo>
                  <a:lnTo>
                    <a:pt x="394565" y="48900"/>
                  </a:lnTo>
                  <a:lnTo>
                    <a:pt x="411633" y="49745"/>
                  </a:lnTo>
                  <a:lnTo>
                    <a:pt x="428727" y="51261"/>
                  </a:lnTo>
                  <a:lnTo>
                    <a:pt x="445838" y="53224"/>
                  </a:lnTo>
                  <a:lnTo>
                    <a:pt x="480090" y="57945"/>
                  </a:lnTo>
                  <a:lnTo>
                    <a:pt x="624602" y="80041"/>
                  </a:lnTo>
                  <a:lnTo>
                    <a:pt x="642144" y="81936"/>
                  </a:lnTo>
                  <a:lnTo>
                    <a:pt x="659554" y="83199"/>
                  </a:lnTo>
                  <a:lnTo>
                    <a:pt x="676875" y="84041"/>
                  </a:lnTo>
                  <a:lnTo>
                    <a:pt x="694138" y="85555"/>
                  </a:lnTo>
                  <a:lnTo>
                    <a:pt x="711361" y="87517"/>
                  </a:lnTo>
                  <a:lnTo>
                    <a:pt x="728558" y="89777"/>
                  </a:lnTo>
                  <a:lnTo>
                    <a:pt x="760366" y="92288"/>
                  </a:lnTo>
                  <a:lnTo>
                    <a:pt x="791330" y="93405"/>
                  </a:lnTo>
                  <a:lnTo>
                    <a:pt x="865644" y="94180"/>
                  </a:lnTo>
                  <a:lnTo>
                    <a:pt x="906621" y="94263"/>
                  </a:lnTo>
                  <a:lnTo>
                    <a:pt x="929675" y="91742"/>
                  </a:lnTo>
                  <a:lnTo>
                    <a:pt x="939824" y="89737"/>
                  </a:lnTo>
                  <a:lnTo>
                    <a:pt x="967759" y="86914"/>
                  </a:lnTo>
                  <a:lnTo>
                    <a:pt x="994134" y="86077"/>
                  </a:lnTo>
                  <a:lnTo>
                    <a:pt x="1008892" y="83342"/>
                  </a:lnTo>
                  <a:lnTo>
                    <a:pt x="1028700" y="771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325"/>
            <p:cNvSpPr/>
            <p:nvPr/>
          </p:nvSpPr>
          <p:spPr>
            <a:xfrm>
              <a:off x="4657725" y="5134927"/>
              <a:ext cx="1131571" cy="34289"/>
            </a:xfrm>
            <a:custGeom>
              <a:avLst/>
              <a:gdLst/>
              <a:ahLst/>
              <a:cxnLst/>
              <a:rect l="0" t="0" r="0" b="0"/>
              <a:pathLst>
                <a:path w="1131571" h="34289">
                  <a:moveTo>
                    <a:pt x="0" y="8573"/>
                  </a:moveTo>
                  <a:lnTo>
                    <a:pt x="196062" y="8573"/>
                  </a:lnTo>
                  <a:lnTo>
                    <a:pt x="210717" y="9526"/>
                  </a:lnTo>
                  <a:lnTo>
                    <a:pt x="226203" y="11113"/>
                  </a:lnTo>
                  <a:lnTo>
                    <a:pt x="242242" y="13124"/>
                  </a:lnTo>
                  <a:lnTo>
                    <a:pt x="257697" y="14464"/>
                  </a:lnTo>
                  <a:lnTo>
                    <a:pt x="272763" y="15358"/>
                  </a:lnTo>
                  <a:lnTo>
                    <a:pt x="303155" y="16351"/>
                  </a:lnTo>
                  <a:lnTo>
                    <a:pt x="386173" y="17041"/>
                  </a:lnTo>
                  <a:lnTo>
                    <a:pt x="403181" y="18028"/>
                  </a:lnTo>
                  <a:lnTo>
                    <a:pt x="420235" y="19639"/>
                  </a:lnTo>
                  <a:lnTo>
                    <a:pt x="437319" y="21665"/>
                  </a:lnTo>
                  <a:lnTo>
                    <a:pt x="455376" y="23016"/>
                  </a:lnTo>
                  <a:lnTo>
                    <a:pt x="474081" y="23917"/>
                  </a:lnTo>
                  <a:lnTo>
                    <a:pt x="493219" y="24517"/>
                  </a:lnTo>
                  <a:lnTo>
                    <a:pt x="512645" y="25870"/>
                  </a:lnTo>
                  <a:lnTo>
                    <a:pt x="532263" y="27724"/>
                  </a:lnTo>
                  <a:lnTo>
                    <a:pt x="552010" y="29913"/>
                  </a:lnTo>
                  <a:lnTo>
                    <a:pt x="570889" y="31372"/>
                  </a:lnTo>
                  <a:lnTo>
                    <a:pt x="589190" y="32345"/>
                  </a:lnTo>
                  <a:lnTo>
                    <a:pt x="625717" y="33426"/>
                  </a:lnTo>
                  <a:lnTo>
                    <a:pt x="760575" y="34239"/>
                  </a:lnTo>
                  <a:lnTo>
                    <a:pt x="875447" y="34288"/>
                  </a:lnTo>
                  <a:lnTo>
                    <a:pt x="891289" y="33336"/>
                  </a:lnTo>
                  <a:lnTo>
                    <a:pt x="906612" y="31749"/>
                  </a:lnTo>
                  <a:lnTo>
                    <a:pt x="921590" y="29739"/>
                  </a:lnTo>
                  <a:lnTo>
                    <a:pt x="935386" y="28398"/>
                  </a:lnTo>
                  <a:lnTo>
                    <a:pt x="948393" y="27505"/>
                  </a:lnTo>
                  <a:lnTo>
                    <a:pt x="960874" y="26909"/>
                  </a:lnTo>
                  <a:lnTo>
                    <a:pt x="973958" y="25559"/>
                  </a:lnTo>
                  <a:lnTo>
                    <a:pt x="987442" y="23707"/>
                  </a:lnTo>
                  <a:lnTo>
                    <a:pt x="1001195" y="21520"/>
                  </a:lnTo>
                  <a:lnTo>
                    <a:pt x="1014173" y="20062"/>
                  </a:lnTo>
                  <a:lnTo>
                    <a:pt x="1026635" y="19089"/>
                  </a:lnTo>
                  <a:lnTo>
                    <a:pt x="1038754" y="18442"/>
                  </a:lnTo>
                  <a:lnTo>
                    <a:pt x="1049690" y="17056"/>
                  </a:lnTo>
                  <a:lnTo>
                    <a:pt x="1059838" y="15181"/>
                  </a:lnTo>
                  <a:lnTo>
                    <a:pt x="1069461" y="12979"/>
                  </a:lnTo>
                  <a:lnTo>
                    <a:pt x="1077781" y="11510"/>
                  </a:lnTo>
                  <a:lnTo>
                    <a:pt x="1085233" y="10531"/>
                  </a:lnTo>
                  <a:lnTo>
                    <a:pt x="1092106" y="9878"/>
                  </a:lnTo>
                  <a:lnTo>
                    <a:pt x="1098593" y="8490"/>
                  </a:lnTo>
                  <a:lnTo>
                    <a:pt x="1104823" y="6613"/>
                  </a:lnTo>
                  <a:lnTo>
                    <a:pt x="1110881" y="4409"/>
                  </a:lnTo>
                  <a:lnTo>
                    <a:pt x="1115872" y="2939"/>
                  </a:lnTo>
                  <a:lnTo>
                    <a:pt x="1120152" y="1960"/>
                  </a:lnTo>
                  <a:lnTo>
                    <a:pt x="113157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326"/>
            <p:cNvSpPr/>
            <p:nvPr/>
          </p:nvSpPr>
          <p:spPr>
            <a:xfrm>
              <a:off x="4614862" y="4774882"/>
              <a:ext cx="1311593" cy="137161"/>
            </a:xfrm>
            <a:custGeom>
              <a:avLst/>
              <a:gdLst/>
              <a:ahLst/>
              <a:cxnLst/>
              <a:rect l="0" t="0" r="0" b="0"/>
              <a:pathLst>
                <a:path w="1311593" h="137161">
                  <a:moveTo>
                    <a:pt x="0" y="0"/>
                  </a:moveTo>
                  <a:lnTo>
                    <a:pt x="27532" y="0"/>
                  </a:lnTo>
                  <a:lnTo>
                    <a:pt x="38907" y="2540"/>
                  </a:lnTo>
                  <a:lnTo>
                    <a:pt x="54439" y="5892"/>
                  </a:lnTo>
                  <a:lnTo>
                    <a:pt x="84604" y="7778"/>
                  </a:lnTo>
                  <a:lnTo>
                    <a:pt x="118625" y="9290"/>
                  </a:lnTo>
                  <a:lnTo>
                    <a:pt x="144797" y="13019"/>
                  </a:lnTo>
                  <a:lnTo>
                    <a:pt x="172304" y="17851"/>
                  </a:lnTo>
                  <a:lnTo>
                    <a:pt x="186307" y="20473"/>
                  </a:lnTo>
                  <a:lnTo>
                    <a:pt x="217106" y="23387"/>
                  </a:lnTo>
                  <a:lnTo>
                    <a:pt x="249844" y="25635"/>
                  </a:lnTo>
                  <a:lnTo>
                    <a:pt x="283444" y="29808"/>
                  </a:lnTo>
                  <a:lnTo>
                    <a:pt x="589161" y="71441"/>
                  </a:lnTo>
                  <a:lnTo>
                    <a:pt x="610896" y="75250"/>
                  </a:lnTo>
                  <a:lnTo>
                    <a:pt x="632054" y="79694"/>
                  </a:lnTo>
                  <a:lnTo>
                    <a:pt x="652827" y="84562"/>
                  </a:lnTo>
                  <a:lnTo>
                    <a:pt x="674296" y="87807"/>
                  </a:lnTo>
                  <a:lnTo>
                    <a:pt x="696228" y="89971"/>
                  </a:lnTo>
                  <a:lnTo>
                    <a:pt x="718470" y="91413"/>
                  </a:lnTo>
                  <a:lnTo>
                    <a:pt x="763502" y="95555"/>
                  </a:lnTo>
                  <a:lnTo>
                    <a:pt x="807964" y="100571"/>
                  </a:lnTo>
                  <a:lnTo>
                    <a:pt x="978792" y="122895"/>
                  </a:lnTo>
                  <a:lnTo>
                    <a:pt x="1016996" y="126057"/>
                  </a:lnTo>
                  <a:lnTo>
                    <a:pt x="1053979" y="128415"/>
                  </a:lnTo>
                  <a:lnTo>
                    <a:pt x="1092640" y="132639"/>
                  </a:lnTo>
                  <a:lnTo>
                    <a:pt x="1126968" y="135151"/>
                  </a:lnTo>
                  <a:lnTo>
                    <a:pt x="1158099" y="136267"/>
                  </a:lnTo>
                  <a:lnTo>
                    <a:pt x="1216891" y="136984"/>
                  </a:lnTo>
                  <a:lnTo>
                    <a:pt x="1311592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327"/>
            <p:cNvSpPr/>
            <p:nvPr/>
          </p:nvSpPr>
          <p:spPr>
            <a:xfrm>
              <a:off x="4769167" y="4371975"/>
              <a:ext cx="1405891" cy="171054"/>
            </a:xfrm>
            <a:custGeom>
              <a:avLst/>
              <a:gdLst/>
              <a:ahLst/>
              <a:cxnLst/>
              <a:rect l="0" t="0" r="0" b="0"/>
              <a:pathLst>
                <a:path w="1405891" h="171054">
                  <a:moveTo>
                    <a:pt x="0" y="0"/>
                  </a:moveTo>
                  <a:lnTo>
                    <a:pt x="119473" y="0"/>
                  </a:lnTo>
                  <a:lnTo>
                    <a:pt x="156155" y="4550"/>
                  </a:lnTo>
                  <a:lnTo>
                    <a:pt x="215419" y="14621"/>
                  </a:lnTo>
                  <a:lnTo>
                    <a:pt x="244967" y="20151"/>
                  </a:lnTo>
                  <a:lnTo>
                    <a:pt x="260466" y="23911"/>
                  </a:lnTo>
                  <a:lnTo>
                    <a:pt x="276514" y="28323"/>
                  </a:lnTo>
                  <a:lnTo>
                    <a:pt x="292928" y="33169"/>
                  </a:lnTo>
                  <a:lnTo>
                    <a:pt x="310538" y="37353"/>
                  </a:lnTo>
                  <a:lnTo>
                    <a:pt x="328945" y="41094"/>
                  </a:lnTo>
                  <a:lnTo>
                    <a:pt x="347884" y="44541"/>
                  </a:lnTo>
                  <a:lnTo>
                    <a:pt x="366225" y="48744"/>
                  </a:lnTo>
                  <a:lnTo>
                    <a:pt x="384168" y="53451"/>
                  </a:lnTo>
                  <a:lnTo>
                    <a:pt x="401844" y="58494"/>
                  </a:lnTo>
                  <a:lnTo>
                    <a:pt x="420296" y="62808"/>
                  </a:lnTo>
                  <a:lnTo>
                    <a:pt x="439265" y="66637"/>
                  </a:lnTo>
                  <a:lnTo>
                    <a:pt x="458578" y="70142"/>
                  </a:lnTo>
                  <a:lnTo>
                    <a:pt x="479074" y="74384"/>
                  </a:lnTo>
                  <a:lnTo>
                    <a:pt x="522166" y="84177"/>
                  </a:lnTo>
                  <a:lnTo>
                    <a:pt x="544326" y="88503"/>
                  </a:lnTo>
                  <a:lnTo>
                    <a:pt x="566719" y="92339"/>
                  </a:lnTo>
                  <a:lnTo>
                    <a:pt x="589268" y="95849"/>
                  </a:lnTo>
                  <a:lnTo>
                    <a:pt x="611920" y="100095"/>
                  </a:lnTo>
                  <a:lnTo>
                    <a:pt x="657409" y="109891"/>
                  </a:lnTo>
                  <a:lnTo>
                    <a:pt x="680208" y="114218"/>
                  </a:lnTo>
                  <a:lnTo>
                    <a:pt x="725859" y="121566"/>
                  </a:lnTo>
                  <a:lnTo>
                    <a:pt x="817256" y="134044"/>
                  </a:lnTo>
                  <a:lnTo>
                    <a:pt x="988194" y="157152"/>
                  </a:lnTo>
                  <a:lnTo>
                    <a:pt x="1028477" y="160333"/>
                  </a:lnTo>
                  <a:lnTo>
                    <a:pt x="1067653" y="162698"/>
                  </a:lnTo>
                  <a:lnTo>
                    <a:pt x="1104115" y="166925"/>
                  </a:lnTo>
                  <a:lnTo>
                    <a:pt x="1139371" y="169439"/>
                  </a:lnTo>
                  <a:lnTo>
                    <a:pt x="1173137" y="170556"/>
                  </a:lnTo>
                  <a:lnTo>
                    <a:pt x="1204019" y="171053"/>
                  </a:lnTo>
                  <a:lnTo>
                    <a:pt x="1233620" y="168733"/>
                  </a:lnTo>
                  <a:lnTo>
                    <a:pt x="1277060" y="164612"/>
                  </a:lnTo>
                  <a:lnTo>
                    <a:pt x="1315013" y="163391"/>
                  </a:lnTo>
                  <a:lnTo>
                    <a:pt x="1357988" y="162979"/>
                  </a:lnTo>
                  <a:lnTo>
                    <a:pt x="1375393" y="160382"/>
                  </a:lnTo>
                  <a:lnTo>
                    <a:pt x="1393361" y="156105"/>
                  </a:lnTo>
                  <a:lnTo>
                    <a:pt x="1405890" y="1543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328"/>
            <p:cNvSpPr/>
            <p:nvPr/>
          </p:nvSpPr>
          <p:spPr>
            <a:xfrm>
              <a:off x="4683442" y="4029075"/>
              <a:ext cx="1637349" cy="137053"/>
            </a:xfrm>
            <a:custGeom>
              <a:avLst/>
              <a:gdLst/>
              <a:ahLst/>
              <a:cxnLst/>
              <a:rect l="0" t="0" r="0" b="0"/>
              <a:pathLst>
                <a:path w="1637349" h="137053">
                  <a:moveTo>
                    <a:pt x="0" y="0"/>
                  </a:moveTo>
                  <a:lnTo>
                    <a:pt x="4551" y="0"/>
                  </a:lnTo>
                  <a:lnTo>
                    <a:pt x="14405" y="2540"/>
                  </a:lnTo>
                  <a:lnTo>
                    <a:pt x="30362" y="7380"/>
                  </a:lnTo>
                  <a:lnTo>
                    <a:pt x="51330" y="12770"/>
                  </a:lnTo>
                  <a:lnTo>
                    <a:pt x="86223" y="15849"/>
                  </a:lnTo>
                  <a:lnTo>
                    <a:pt x="110394" y="19108"/>
                  </a:lnTo>
                  <a:lnTo>
                    <a:pt x="207874" y="37262"/>
                  </a:lnTo>
                  <a:lnTo>
                    <a:pt x="257807" y="41203"/>
                  </a:lnTo>
                  <a:lnTo>
                    <a:pt x="308797" y="42371"/>
                  </a:lnTo>
                  <a:lnTo>
                    <a:pt x="342983" y="45184"/>
                  </a:lnTo>
                  <a:lnTo>
                    <a:pt x="396900" y="52123"/>
                  </a:lnTo>
                  <a:lnTo>
                    <a:pt x="661762" y="88586"/>
                  </a:lnTo>
                  <a:lnTo>
                    <a:pt x="704962" y="91759"/>
                  </a:lnTo>
                  <a:lnTo>
                    <a:pt x="749561" y="94122"/>
                  </a:lnTo>
                  <a:lnTo>
                    <a:pt x="794783" y="98347"/>
                  </a:lnTo>
                  <a:lnTo>
                    <a:pt x="837742" y="100859"/>
                  </a:lnTo>
                  <a:lnTo>
                    <a:pt x="879060" y="102929"/>
                  </a:lnTo>
                  <a:lnTo>
                    <a:pt x="919648" y="107024"/>
                  </a:lnTo>
                  <a:lnTo>
                    <a:pt x="959913" y="109478"/>
                  </a:lnTo>
                  <a:lnTo>
                    <a:pt x="1000985" y="111522"/>
                  </a:lnTo>
                  <a:lnTo>
                    <a:pt x="1044640" y="115605"/>
                  </a:lnTo>
                  <a:lnTo>
                    <a:pt x="1086902" y="118055"/>
                  </a:lnTo>
                  <a:lnTo>
                    <a:pt x="1127910" y="120096"/>
                  </a:lnTo>
                  <a:lnTo>
                    <a:pt x="1168361" y="124178"/>
                  </a:lnTo>
                  <a:lnTo>
                    <a:pt x="1206024" y="126627"/>
                  </a:lnTo>
                  <a:lnTo>
                    <a:pt x="1242766" y="127716"/>
                  </a:lnTo>
                  <a:lnTo>
                    <a:pt x="1281320" y="128200"/>
                  </a:lnTo>
                  <a:lnTo>
                    <a:pt x="1318141" y="130955"/>
                  </a:lnTo>
                  <a:lnTo>
                    <a:pt x="1352603" y="134402"/>
                  </a:lnTo>
                  <a:lnTo>
                    <a:pt x="1399732" y="136343"/>
                  </a:lnTo>
                  <a:lnTo>
                    <a:pt x="1478810" y="137052"/>
                  </a:lnTo>
                  <a:lnTo>
                    <a:pt x="1508149" y="134572"/>
                  </a:lnTo>
                  <a:lnTo>
                    <a:pt x="1551442" y="130360"/>
                  </a:lnTo>
                  <a:lnTo>
                    <a:pt x="1594432" y="129113"/>
                  </a:lnTo>
                  <a:lnTo>
                    <a:pt x="1637348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329"/>
            <p:cNvSpPr/>
            <p:nvPr/>
          </p:nvSpPr>
          <p:spPr>
            <a:xfrm>
              <a:off x="4837747" y="3506152"/>
              <a:ext cx="1808798" cy="188596"/>
            </a:xfrm>
            <a:custGeom>
              <a:avLst/>
              <a:gdLst/>
              <a:ahLst/>
              <a:cxnLst/>
              <a:rect l="0" t="0" r="0" b="0"/>
              <a:pathLst>
                <a:path w="1808798" h="188596">
                  <a:moveTo>
                    <a:pt x="0" y="0"/>
                  </a:moveTo>
                  <a:lnTo>
                    <a:pt x="20532" y="952"/>
                  </a:lnTo>
                  <a:lnTo>
                    <a:pt x="47024" y="6785"/>
                  </a:lnTo>
                  <a:lnTo>
                    <a:pt x="68860" y="10583"/>
                  </a:lnTo>
                  <a:lnTo>
                    <a:pt x="93470" y="15181"/>
                  </a:lnTo>
                  <a:lnTo>
                    <a:pt x="153295" y="25894"/>
                  </a:lnTo>
                  <a:lnTo>
                    <a:pt x="183384" y="31511"/>
                  </a:lnTo>
                  <a:lnTo>
                    <a:pt x="266190" y="45730"/>
                  </a:lnTo>
                  <a:lnTo>
                    <a:pt x="317314" y="49745"/>
                  </a:lnTo>
                  <a:lnTo>
                    <a:pt x="391680" y="56992"/>
                  </a:lnTo>
                  <a:lnTo>
                    <a:pt x="445936" y="60067"/>
                  </a:lnTo>
                  <a:lnTo>
                    <a:pt x="484261" y="64161"/>
                  </a:lnTo>
                  <a:lnTo>
                    <a:pt x="526060" y="66616"/>
                  </a:lnTo>
                  <a:lnTo>
                    <a:pt x="569084" y="68660"/>
                  </a:lnTo>
                  <a:lnTo>
                    <a:pt x="610432" y="72743"/>
                  </a:lnTo>
                  <a:lnTo>
                    <a:pt x="651033" y="75193"/>
                  </a:lnTo>
                  <a:lnTo>
                    <a:pt x="692256" y="77234"/>
                  </a:lnTo>
                  <a:lnTo>
                    <a:pt x="735977" y="81317"/>
                  </a:lnTo>
                  <a:lnTo>
                    <a:pt x="778268" y="83766"/>
                  </a:lnTo>
                  <a:lnTo>
                    <a:pt x="819290" y="85807"/>
                  </a:lnTo>
                  <a:lnTo>
                    <a:pt x="859746" y="89889"/>
                  </a:lnTo>
                  <a:lnTo>
                    <a:pt x="899952" y="92338"/>
                  </a:lnTo>
                  <a:lnTo>
                    <a:pt x="940046" y="94379"/>
                  </a:lnTo>
                  <a:lnTo>
                    <a:pt x="980091" y="98461"/>
                  </a:lnTo>
                  <a:lnTo>
                    <a:pt x="1040121" y="106115"/>
                  </a:lnTo>
                  <a:lnTo>
                    <a:pt x="1220153" y="131455"/>
                  </a:lnTo>
                  <a:lnTo>
                    <a:pt x="1260157" y="134624"/>
                  </a:lnTo>
                  <a:lnTo>
                    <a:pt x="1300163" y="136986"/>
                  </a:lnTo>
                  <a:lnTo>
                    <a:pt x="1340167" y="141210"/>
                  </a:lnTo>
                  <a:lnTo>
                    <a:pt x="1377633" y="146263"/>
                  </a:lnTo>
                  <a:lnTo>
                    <a:pt x="1448251" y="157267"/>
                  </a:lnTo>
                  <a:lnTo>
                    <a:pt x="1500039" y="161215"/>
                  </a:lnTo>
                  <a:lnTo>
                    <a:pt x="1547028" y="166936"/>
                  </a:lnTo>
                  <a:lnTo>
                    <a:pt x="1576568" y="171984"/>
                  </a:lnTo>
                  <a:lnTo>
                    <a:pt x="1634337" y="182985"/>
                  </a:lnTo>
                  <a:lnTo>
                    <a:pt x="1683813" y="187487"/>
                  </a:lnTo>
                  <a:lnTo>
                    <a:pt x="1738829" y="188498"/>
                  </a:lnTo>
                  <a:lnTo>
                    <a:pt x="1808797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330"/>
            <p:cNvSpPr/>
            <p:nvPr/>
          </p:nvSpPr>
          <p:spPr>
            <a:xfrm>
              <a:off x="4683442" y="3000375"/>
              <a:ext cx="1903096" cy="188596"/>
            </a:xfrm>
            <a:custGeom>
              <a:avLst/>
              <a:gdLst/>
              <a:ahLst/>
              <a:cxnLst/>
              <a:rect l="0" t="0" r="0" b="0"/>
              <a:pathLst>
                <a:path w="1903096" h="188596">
                  <a:moveTo>
                    <a:pt x="0" y="0"/>
                  </a:moveTo>
                  <a:lnTo>
                    <a:pt x="15593" y="952"/>
                  </a:lnTo>
                  <a:lnTo>
                    <a:pt x="45767" y="6785"/>
                  </a:lnTo>
                  <a:lnTo>
                    <a:pt x="68488" y="10583"/>
                  </a:lnTo>
                  <a:lnTo>
                    <a:pt x="118833" y="15848"/>
                  </a:lnTo>
                  <a:lnTo>
                    <a:pt x="175591" y="22780"/>
                  </a:lnTo>
                  <a:lnTo>
                    <a:pt x="225065" y="25799"/>
                  </a:lnTo>
                  <a:lnTo>
                    <a:pt x="280575" y="31351"/>
                  </a:lnTo>
                  <a:lnTo>
                    <a:pt x="333641" y="34371"/>
                  </a:lnTo>
                  <a:lnTo>
                    <a:pt x="368312" y="38453"/>
                  </a:lnTo>
                  <a:lnTo>
                    <a:pt x="543066" y="62899"/>
                  </a:lnTo>
                  <a:lnTo>
                    <a:pt x="582993" y="66055"/>
                  </a:lnTo>
                  <a:lnTo>
                    <a:pt x="622963" y="68410"/>
                  </a:lnTo>
                  <a:lnTo>
                    <a:pt x="662952" y="72632"/>
                  </a:lnTo>
                  <a:lnTo>
                    <a:pt x="794888" y="88687"/>
                  </a:lnTo>
                  <a:lnTo>
                    <a:pt x="837789" y="91804"/>
                  </a:lnTo>
                  <a:lnTo>
                    <a:pt x="880033" y="94141"/>
                  </a:lnTo>
                  <a:lnTo>
                    <a:pt x="924209" y="98356"/>
                  </a:lnTo>
                  <a:lnTo>
                    <a:pt x="991919" y="106083"/>
                  </a:lnTo>
                  <a:lnTo>
                    <a:pt x="1055691" y="114405"/>
                  </a:lnTo>
                  <a:lnTo>
                    <a:pt x="1099116" y="117521"/>
                  </a:lnTo>
                  <a:lnTo>
                    <a:pt x="1143816" y="119859"/>
                  </a:lnTo>
                  <a:lnTo>
                    <a:pt x="1189083" y="124073"/>
                  </a:lnTo>
                  <a:lnTo>
                    <a:pt x="1257407" y="131800"/>
                  </a:lnTo>
                  <a:lnTo>
                    <a:pt x="1303068" y="134778"/>
                  </a:lnTo>
                  <a:lnTo>
                    <a:pt x="1347809" y="137053"/>
                  </a:lnTo>
                  <a:lnTo>
                    <a:pt x="1389919" y="141240"/>
                  </a:lnTo>
                  <a:lnTo>
                    <a:pt x="1430859" y="143736"/>
                  </a:lnTo>
                  <a:lnTo>
                    <a:pt x="1471280" y="145797"/>
                  </a:lnTo>
                  <a:lnTo>
                    <a:pt x="1511470" y="149889"/>
                  </a:lnTo>
                  <a:lnTo>
                    <a:pt x="1571582" y="157547"/>
                  </a:lnTo>
                  <a:lnTo>
                    <a:pt x="1644782" y="162777"/>
                  </a:lnTo>
                  <a:lnTo>
                    <a:pt x="1696066" y="168456"/>
                  </a:lnTo>
                  <a:lnTo>
                    <a:pt x="1754003" y="173398"/>
                  </a:lnTo>
                  <a:lnTo>
                    <a:pt x="1802419" y="178714"/>
                  </a:lnTo>
                  <a:lnTo>
                    <a:pt x="1837176" y="184185"/>
                  </a:lnTo>
                  <a:lnTo>
                    <a:pt x="1891529" y="188423"/>
                  </a:lnTo>
                  <a:lnTo>
                    <a:pt x="1903095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331"/>
            <p:cNvSpPr/>
            <p:nvPr/>
          </p:nvSpPr>
          <p:spPr>
            <a:xfrm>
              <a:off x="4889182" y="2614612"/>
              <a:ext cx="1980249" cy="83924"/>
            </a:xfrm>
            <a:custGeom>
              <a:avLst/>
              <a:gdLst/>
              <a:ahLst/>
              <a:cxnLst/>
              <a:rect l="0" t="0" r="0" b="0"/>
              <a:pathLst>
                <a:path w="1980249" h="83924">
                  <a:moveTo>
                    <a:pt x="0" y="0"/>
                  </a:moveTo>
                  <a:lnTo>
                    <a:pt x="199080" y="0"/>
                  </a:lnTo>
                  <a:lnTo>
                    <a:pt x="232308" y="2540"/>
                  </a:lnTo>
                  <a:lnTo>
                    <a:pt x="330030" y="14622"/>
                  </a:lnTo>
                  <a:lnTo>
                    <a:pt x="370835" y="20151"/>
                  </a:lnTo>
                  <a:lnTo>
                    <a:pt x="392004" y="22007"/>
                  </a:lnTo>
                  <a:lnTo>
                    <a:pt x="459155" y="25571"/>
                  </a:lnTo>
                  <a:lnTo>
                    <a:pt x="507916" y="29780"/>
                  </a:lnTo>
                  <a:lnTo>
                    <a:pt x="555623" y="32286"/>
                  </a:lnTo>
                  <a:lnTo>
                    <a:pt x="604131" y="34352"/>
                  </a:lnTo>
                  <a:lnTo>
                    <a:pt x="657440" y="38445"/>
                  </a:lnTo>
                  <a:lnTo>
                    <a:pt x="710344" y="40899"/>
                  </a:lnTo>
                  <a:lnTo>
                    <a:pt x="763383" y="42942"/>
                  </a:lnTo>
                  <a:lnTo>
                    <a:pt x="818706" y="47026"/>
                  </a:lnTo>
                  <a:lnTo>
                    <a:pt x="875044" y="49475"/>
                  </a:lnTo>
                  <a:lnTo>
                    <a:pt x="931834" y="51517"/>
                  </a:lnTo>
                  <a:lnTo>
                    <a:pt x="988823" y="55599"/>
                  </a:lnTo>
                  <a:lnTo>
                    <a:pt x="1048442" y="58048"/>
                  </a:lnTo>
                  <a:lnTo>
                    <a:pt x="1138372" y="59427"/>
                  </a:lnTo>
                  <a:lnTo>
                    <a:pt x="1196506" y="60702"/>
                  </a:lnTo>
                  <a:lnTo>
                    <a:pt x="1283737" y="65822"/>
                  </a:lnTo>
                  <a:lnTo>
                    <a:pt x="1344615" y="67355"/>
                  </a:lnTo>
                  <a:lnTo>
                    <a:pt x="1373612" y="68716"/>
                  </a:lnTo>
                  <a:lnTo>
                    <a:pt x="1455381" y="74230"/>
                  </a:lnTo>
                  <a:lnTo>
                    <a:pt x="1507896" y="75853"/>
                  </a:lnTo>
                  <a:lnTo>
                    <a:pt x="1627909" y="76982"/>
                  </a:lnTo>
                  <a:lnTo>
                    <a:pt x="1673157" y="78029"/>
                  </a:lnTo>
                  <a:lnTo>
                    <a:pt x="1694558" y="79642"/>
                  </a:lnTo>
                  <a:lnTo>
                    <a:pt x="1715493" y="81670"/>
                  </a:lnTo>
                  <a:lnTo>
                    <a:pt x="1753994" y="83923"/>
                  </a:lnTo>
                  <a:lnTo>
                    <a:pt x="1805259" y="82651"/>
                  </a:lnTo>
                  <a:lnTo>
                    <a:pt x="1820727" y="80818"/>
                  </a:lnTo>
                  <a:lnTo>
                    <a:pt x="1865249" y="78239"/>
                  </a:lnTo>
                  <a:lnTo>
                    <a:pt x="1925428" y="77296"/>
                  </a:lnTo>
                  <a:lnTo>
                    <a:pt x="1957883" y="77181"/>
                  </a:lnTo>
                  <a:lnTo>
                    <a:pt x="1963433" y="76219"/>
                  </a:lnTo>
                  <a:lnTo>
                    <a:pt x="1968086" y="74625"/>
                  </a:lnTo>
                  <a:lnTo>
                    <a:pt x="1980248" y="685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332"/>
            <p:cNvSpPr/>
            <p:nvPr/>
          </p:nvSpPr>
          <p:spPr>
            <a:xfrm>
              <a:off x="4872037" y="2211812"/>
              <a:ext cx="2340294" cy="116275"/>
            </a:xfrm>
            <a:custGeom>
              <a:avLst/>
              <a:gdLst/>
              <a:ahLst/>
              <a:cxnLst/>
              <a:rect l="0" t="0" r="0" b="0"/>
              <a:pathLst>
                <a:path w="2340294" h="116275">
                  <a:moveTo>
                    <a:pt x="0" y="111335"/>
                  </a:moveTo>
                  <a:lnTo>
                    <a:pt x="74042" y="111335"/>
                  </a:lnTo>
                  <a:lnTo>
                    <a:pt x="97996" y="113875"/>
                  </a:lnTo>
                  <a:lnTo>
                    <a:pt x="125469" y="116274"/>
                  </a:lnTo>
                  <a:lnTo>
                    <a:pt x="194752" y="112593"/>
                  </a:lnTo>
                  <a:lnTo>
                    <a:pt x="276700" y="111584"/>
                  </a:lnTo>
                  <a:lnTo>
                    <a:pt x="346146" y="111409"/>
                  </a:lnTo>
                  <a:lnTo>
                    <a:pt x="398317" y="108828"/>
                  </a:lnTo>
                  <a:lnTo>
                    <a:pt x="453255" y="105458"/>
                  </a:lnTo>
                  <a:lnTo>
                    <a:pt x="538687" y="102609"/>
                  </a:lnTo>
                  <a:lnTo>
                    <a:pt x="599144" y="98567"/>
                  </a:lnTo>
                  <a:lnTo>
                    <a:pt x="660939" y="96135"/>
                  </a:lnTo>
                  <a:lnTo>
                    <a:pt x="724281" y="94102"/>
                  </a:lnTo>
                  <a:lnTo>
                    <a:pt x="790533" y="90024"/>
                  </a:lnTo>
                  <a:lnTo>
                    <a:pt x="887541" y="82372"/>
                  </a:lnTo>
                  <a:lnTo>
                    <a:pt x="951040" y="79413"/>
                  </a:lnTo>
                  <a:lnTo>
                    <a:pt x="1014187" y="77145"/>
                  </a:lnTo>
                  <a:lnTo>
                    <a:pt x="1109595" y="70513"/>
                  </a:lnTo>
                  <a:lnTo>
                    <a:pt x="1672864" y="22752"/>
                  </a:lnTo>
                  <a:lnTo>
                    <a:pt x="1738223" y="19577"/>
                  </a:lnTo>
                  <a:lnTo>
                    <a:pt x="1802196" y="17214"/>
                  </a:lnTo>
                  <a:lnTo>
                    <a:pt x="1896165" y="11481"/>
                  </a:lnTo>
                  <a:lnTo>
                    <a:pt x="1955578" y="9805"/>
                  </a:lnTo>
                  <a:lnTo>
                    <a:pt x="2042576" y="8862"/>
                  </a:lnTo>
                  <a:lnTo>
                    <a:pt x="2094944" y="6102"/>
                  </a:lnTo>
                  <a:lnTo>
                    <a:pt x="2141714" y="2652"/>
                  </a:lnTo>
                  <a:lnTo>
                    <a:pt x="2200175" y="710"/>
                  </a:lnTo>
                  <a:lnTo>
                    <a:pt x="2279367" y="0"/>
                  </a:lnTo>
                  <a:lnTo>
                    <a:pt x="2299245" y="2480"/>
                  </a:lnTo>
                  <a:lnTo>
                    <a:pt x="2307212" y="4475"/>
                  </a:lnTo>
                  <a:lnTo>
                    <a:pt x="2314429" y="6758"/>
                  </a:lnTo>
                  <a:lnTo>
                    <a:pt x="2321145" y="9232"/>
                  </a:lnTo>
                  <a:lnTo>
                    <a:pt x="2340293" y="17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333"/>
            <p:cNvSpPr/>
            <p:nvPr/>
          </p:nvSpPr>
          <p:spPr>
            <a:xfrm>
              <a:off x="4974907" y="5297816"/>
              <a:ext cx="802060" cy="1050047"/>
            </a:xfrm>
            <a:custGeom>
              <a:avLst/>
              <a:gdLst/>
              <a:ahLst/>
              <a:cxnLst/>
              <a:rect l="0" t="0" r="0" b="0"/>
              <a:pathLst>
                <a:path w="802060" h="1050047">
                  <a:moveTo>
                    <a:pt x="0" y="942963"/>
                  </a:moveTo>
                  <a:lnTo>
                    <a:pt x="7381" y="942963"/>
                  </a:lnTo>
                  <a:lnTo>
                    <a:pt x="15849" y="935582"/>
                  </a:lnTo>
                  <a:lnTo>
                    <a:pt x="21312" y="930193"/>
                  </a:lnTo>
                  <a:lnTo>
                    <a:pt x="22780" y="927783"/>
                  </a:lnTo>
                  <a:lnTo>
                    <a:pt x="25800" y="919839"/>
                  </a:lnTo>
                  <a:lnTo>
                    <a:pt x="34871" y="908621"/>
                  </a:lnTo>
                  <a:lnTo>
                    <a:pt x="40263" y="901983"/>
                  </a:lnTo>
                  <a:lnTo>
                    <a:pt x="57173" y="872142"/>
                  </a:lnTo>
                  <a:lnTo>
                    <a:pt x="75992" y="850288"/>
                  </a:lnTo>
                  <a:lnTo>
                    <a:pt x="96537" y="828419"/>
                  </a:lnTo>
                  <a:lnTo>
                    <a:pt x="118394" y="800057"/>
                  </a:lnTo>
                  <a:lnTo>
                    <a:pt x="140262" y="777222"/>
                  </a:lnTo>
                  <a:lnTo>
                    <a:pt x="162926" y="751827"/>
                  </a:lnTo>
                  <a:lnTo>
                    <a:pt x="185747" y="724127"/>
                  </a:lnTo>
                  <a:lnTo>
                    <a:pt x="207436" y="706144"/>
                  </a:lnTo>
                  <a:lnTo>
                    <a:pt x="227409" y="684200"/>
                  </a:lnTo>
                  <a:lnTo>
                    <a:pt x="252177" y="652137"/>
                  </a:lnTo>
                  <a:lnTo>
                    <a:pt x="274427" y="631579"/>
                  </a:lnTo>
                  <a:lnTo>
                    <a:pt x="294460" y="607814"/>
                  </a:lnTo>
                  <a:lnTo>
                    <a:pt x="317118" y="583628"/>
                  </a:lnTo>
                  <a:lnTo>
                    <a:pt x="352781" y="547405"/>
                  </a:lnTo>
                  <a:lnTo>
                    <a:pt x="373027" y="522548"/>
                  </a:lnTo>
                  <a:lnTo>
                    <a:pt x="397887" y="494441"/>
                  </a:lnTo>
                  <a:lnTo>
                    <a:pt x="420152" y="470660"/>
                  </a:lnTo>
                  <a:lnTo>
                    <a:pt x="440191" y="445517"/>
                  </a:lnTo>
                  <a:lnTo>
                    <a:pt x="462849" y="420922"/>
                  </a:lnTo>
                  <a:lnTo>
                    <a:pt x="482051" y="400194"/>
                  </a:lnTo>
                  <a:lnTo>
                    <a:pt x="500759" y="377331"/>
                  </a:lnTo>
                  <a:lnTo>
                    <a:pt x="535985" y="346142"/>
                  </a:lnTo>
                  <a:lnTo>
                    <a:pt x="558542" y="324167"/>
                  </a:lnTo>
                  <a:lnTo>
                    <a:pt x="589452" y="286102"/>
                  </a:lnTo>
                  <a:lnTo>
                    <a:pt x="610580" y="268701"/>
                  </a:lnTo>
                  <a:lnTo>
                    <a:pt x="630584" y="251646"/>
                  </a:lnTo>
                  <a:lnTo>
                    <a:pt x="651892" y="230921"/>
                  </a:lnTo>
                  <a:lnTo>
                    <a:pt x="679605" y="203342"/>
                  </a:lnTo>
                  <a:lnTo>
                    <a:pt x="693067" y="194438"/>
                  </a:lnTo>
                  <a:lnTo>
                    <a:pt x="701094" y="191186"/>
                  </a:lnTo>
                  <a:lnTo>
                    <a:pt x="704569" y="190319"/>
                  </a:lnTo>
                  <a:lnTo>
                    <a:pt x="706885" y="188788"/>
                  </a:lnTo>
                  <a:lnTo>
                    <a:pt x="708429" y="186815"/>
                  </a:lnTo>
                  <a:lnTo>
                    <a:pt x="709459" y="184547"/>
                  </a:lnTo>
                  <a:lnTo>
                    <a:pt x="711097" y="183035"/>
                  </a:lnTo>
                  <a:lnTo>
                    <a:pt x="713143" y="182027"/>
                  </a:lnTo>
                  <a:lnTo>
                    <a:pt x="719683" y="180129"/>
                  </a:lnTo>
                  <a:lnTo>
                    <a:pt x="719970" y="184597"/>
                  </a:lnTo>
                  <a:lnTo>
                    <a:pt x="719057" y="185926"/>
                  </a:lnTo>
                  <a:lnTo>
                    <a:pt x="717496" y="186812"/>
                  </a:lnTo>
                  <a:lnTo>
                    <a:pt x="715503" y="187402"/>
                  </a:lnTo>
                  <a:lnTo>
                    <a:pt x="714175" y="189701"/>
                  </a:lnTo>
                  <a:lnTo>
                    <a:pt x="712698" y="197336"/>
                  </a:lnTo>
                  <a:lnTo>
                    <a:pt x="710400" y="201085"/>
                  </a:lnTo>
                  <a:lnTo>
                    <a:pt x="687758" y="226025"/>
                  </a:lnTo>
                  <a:lnTo>
                    <a:pt x="664668" y="257786"/>
                  </a:lnTo>
                  <a:lnTo>
                    <a:pt x="641756" y="283066"/>
                  </a:lnTo>
                  <a:lnTo>
                    <a:pt x="616870" y="309606"/>
                  </a:lnTo>
                  <a:lnTo>
                    <a:pt x="599920" y="330319"/>
                  </a:lnTo>
                  <a:lnTo>
                    <a:pt x="574312" y="363400"/>
                  </a:lnTo>
                  <a:lnTo>
                    <a:pt x="554652" y="385978"/>
                  </a:lnTo>
                  <a:lnTo>
                    <a:pt x="534167" y="408712"/>
                  </a:lnTo>
                  <a:lnTo>
                    <a:pt x="515538" y="431516"/>
                  </a:lnTo>
                  <a:lnTo>
                    <a:pt x="484434" y="470325"/>
                  </a:lnTo>
                  <a:lnTo>
                    <a:pt x="462319" y="495412"/>
                  </a:lnTo>
                  <a:lnTo>
                    <a:pt x="440742" y="520214"/>
                  </a:lnTo>
                  <a:lnTo>
                    <a:pt x="421629" y="547113"/>
                  </a:lnTo>
                  <a:lnTo>
                    <a:pt x="401068" y="572402"/>
                  </a:lnTo>
                  <a:lnTo>
                    <a:pt x="380182" y="597295"/>
                  </a:lnTo>
                  <a:lnTo>
                    <a:pt x="317358" y="685208"/>
                  </a:lnTo>
                  <a:lnTo>
                    <a:pt x="301068" y="708391"/>
                  </a:lnTo>
                  <a:lnTo>
                    <a:pt x="287478" y="731395"/>
                  </a:lnTo>
                  <a:lnTo>
                    <a:pt x="275088" y="754318"/>
                  </a:lnTo>
                  <a:lnTo>
                    <a:pt x="262279" y="776253"/>
                  </a:lnTo>
                  <a:lnTo>
                    <a:pt x="233312" y="813619"/>
                  </a:lnTo>
                  <a:lnTo>
                    <a:pt x="214863" y="839869"/>
                  </a:lnTo>
                  <a:lnTo>
                    <a:pt x="199870" y="865744"/>
                  </a:lnTo>
                  <a:lnTo>
                    <a:pt x="186271" y="895537"/>
                  </a:lnTo>
                  <a:lnTo>
                    <a:pt x="168522" y="918814"/>
                  </a:lnTo>
                  <a:lnTo>
                    <a:pt x="161258" y="926833"/>
                  </a:lnTo>
                  <a:lnTo>
                    <a:pt x="158941" y="931258"/>
                  </a:lnTo>
                  <a:lnTo>
                    <a:pt x="154915" y="948489"/>
                  </a:lnTo>
                  <a:lnTo>
                    <a:pt x="152036" y="952722"/>
                  </a:lnTo>
                  <a:lnTo>
                    <a:pt x="145765" y="960071"/>
                  </a:lnTo>
                  <a:lnTo>
                    <a:pt x="158503" y="947337"/>
                  </a:lnTo>
                  <a:lnTo>
                    <a:pt x="159962" y="943975"/>
                  </a:lnTo>
                  <a:lnTo>
                    <a:pt x="161581" y="935158"/>
                  </a:lnTo>
                  <a:lnTo>
                    <a:pt x="163919" y="931092"/>
                  </a:lnTo>
                  <a:lnTo>
                    <a:pt x="175357" y="918915"/>
                  </a:lnTo>
                  <a:lnTo>
                    <a:pt x="190778" y="890165"/>
                  </a:lnTo>
                  <a:lnTo>
                    <a:pt x="203847" y="865407"/>
                  </a:lnTo>
                  <a:lnTo>
                    <a:pt x="212519" y="847534"/>
                  </a:lnTo>
                  <a:lnTo>
                    <a:pt x="232513" y="816051"/>
                  </a:lnTo>
                  <a:lnTo>
                    <a:pt x="244945" y="793848"/>
                  </a:lnTo>
                  <a:lnTo>
                    <a:pt x="259359" y="771280"/>
                  </a:lnTo>
                  <a:lnTo>
                    <a:pt x="274338" y="747597"/>
                  </a:lnTo>
                  <a:lnTo>
                    <a:pt x="294434" y="707489"/>
                  </a:lnTo>
                  <a:lnTo>
                    <a:pt x="309930" y="679559"/>
                  </a:lnTo>
                  <a:lnTo>
                    <a:pt x="326341" y="653810"/>
                  </a:lnTo>
                  <a:lnTo>
                    <a:pt x="343161" y="628713"/>
                  </a:lnTo>
                  <a:lnTo>
                    <a:pt x="360161" y="601685"/>
                  </a:lnTo>
                  <a:lnTo>
                    <a:pt x="385797" y="559692"/>
                  </a:lnTo>
                  <a:lnTo>
                    <a:pt x="402923" y="533860"/>
                  </a:lnTo>
                  <a:lnTo>
                    <a:pt x="421012" y="508728"/>
                  </a:lnTo>
                  <a:lnTo>
                    <a:pt x="470297" y="444232"/>
                  </a:lnTo>
                  <a:lnTo>
                    <a:pt x="488104" y="423173"/>
                  </a:lnTo>
                  <a:lnTo>
                    <a:pt x="505542" y="404288"/>
                  </a:lnTo>
                  <a:lnTo>
                    <a:pt x="537481" y="371421"/>
                  </a:lnTo>
                  <a:lnTo>
                    <a:pt x="585241" y="323437"/>
                  </a:lnTo>
                  <a:lnTo>
                    <a:pt x="588280" y="321348"/>
                  </a:lnTo>
                  <a:lnTo>
                    <a:pt x="594198" y="319028"/>
                  </a:lnTo>
                  <a:lnTo>
                    <a:pt x="596157" y="319361"/>
                  </a:lnTo>
                  <a:lnTo>
                    <a:pt x="597463" y="320536"/>
                  </a:lnTo>
                  <a:lnTo>
                    <a:pt x="598334" y="322272"/>
                  </a:lnTo>
                  <a:lnTo>
                    <a:pt x="597962" y="324382"/>
                  </a:lnTo>
                  <a:lnTo>
                    <a:pt x="595009" y="329266"/>
                  </a:lnTo>
                  <a:lnTo>
                    <a:pt x="575327" y="354906"/>
                  </a:lnTo>
                  <a:lnTo>
                    <a:pt x="553030" y="387384"/>
                  </a:lnTo>
                  <a:lnTo>
                    <a:pt x="522097" y="429501"/>
                  </a:lnTo>
                  <a:lnTo>
                    <a:pt x="504458" y="452820"/>
                  </a:lnTo>
                  <a:lnTo>
                    <a:pt x="483919" y="479060"/>
                  </a:lnTo>
                  <a:lnTo>
                    <a:pt x="464630" y="506597"/>
                  </a:lnTo>
                  <a:lnTo>
                    <a:pt x="424413" y="567631"/>
                  </a:lnTo>
                  <a:lnTo>
                    <a:pt x="402306" y="598350"/>
                  </a:lnTo>
                  <a:lnTo>
                    <a:pt x="380733" y="628829"/>
                  </a:lnTo>
                  <a:lnTo>
                    <a:pt x="361619" y="661426"/>
                  </a:lnTo>
                  <a:lnTo>
                    <a:pt x="343600" y="694963"/>
                  </a:lnTo>
                  <a:lnTo>
                    <a:pt x="334794" y="711907"/>
                  </a:lnTo>
                  <a:lnTo>
                    <a:pt x="314850" y="743435"/>
                  </a:lnTo>
                  <a:lnTo>
                    <a:pt x="295191" y="774274"/>
                  </a:lnTo>
                  <a:lnTo>
                    <a:pt x="280104" y="807031"/>
                  </a:lnTo>
                  <a:lnTo>
                    <a:pt x="264508" y="835559"/>
                  </a:lnTo>
                  <a:lnTo>
                    <a:pt x="249004" y="860938"/>
                  </a:lnTo>
                  <a:lnTo>
                    <a:pt x="229566" y="895694"/>
                  </a:lnTo>
                  <a:lnTo>
                    <a:pt x="212694" y="923560"/>
                  </a:lnTo>
                  <a:lnTo>
                    <a:pt x="195437" y="950526"/>
                  </a:lnTo>
                  <a:lnTo>
                    <a:pt x="183067" y="965095"/>
                  </a:lnTo>
                  <a:lnTo>
                    <a:pt x="181100" y="966291"/>
                  </a:lnTo>
                  <a:lnTo>
                    <a:pt x="176373" y="967619"/>
                  </a:lnTo>
                  <a:lnTo>
                    <a:pt x="173780" y="967020"/>
                  </a:lnTo>
                  <a:lnTo>
                    <a:pt x="168358" y="963816"/>
                  </a:lnTo>
                  <a:lnTo>
                    <a:pt x="166531" y="960675"/>
                  </a:lnTo>
                  <a:lnTo>
                    <a:pt x="158808" y="936570"/>
                  </a:lnTo>
                  <a:lnTo>
                    <a:pt x="158259" y="931082"/>
                  </a:lnTo>
                  <a:lnTo>
                    <a:pt x="162081" y="898348"/>
                  </a:lnTo>
                  <a:lnTo>
                    <a:pt x="162642" y="869314"/>
                  </a:lnTo>
                  <a:lnTo>
                    <a:pt x="167358" y="841131"/>
                  </a:lnTo>
                  <a:lnTo>
                    <a:pt x="170238" y="814684"/>
                  </a:lnTo>
                  <a:lnTo>
                    <a:pt x="178055" y="786038"/>
                  </a:lnTo>
                  <a:lnTo>
                    <a:pt x="187019" y="754553"/>
                  </a:lnTo>
                  <a:lnTo>
                    <a:pt x="190435" y="747148"/>
                  </a:lnTo>
                  <a:lnTo>
                    <a:pt x="195837" y="739184"/>
                  </a:lnTo>
                  <a:lnTo>
                    <a:pt x="195328" y="738531"/>
                  </a:lnTo>
                  <a:lnTo>
                    <a:pt x="194037" y="738095"/>
                  </a:lnTo>
                  <a:lnTo>
                    <a:pt x="192222" y="737805"/>
                  </a:lnTo>
                  <a:lnTo>
                    <a:pt x="190061" y="738563"/>
                  </a:lnTo>
                  <a:lnTo>
                    <a:pt x="185119" y="741947"/>
                  </a:lnTo>
                  <a:lnTo>
                    <a:pt x="179748" y="749165"/>
                  </a:lnTo>
                  <a:lnTo>
                    <a:pt x="174186" y="759676"/>
                  </a:lnTo>
                  <a:lnTo>
                    <a:pt x="162853" y="792247"/>
                  </a:lnTo>
                  <a:lnTo>
                    <a:pt x="151758" y="824012"/>
                  </a:lnTo>
                  <a:lnTo>
                    <a:pt x="141743" y="846281"/>
                  </a:lnTo>
                  <a:lnTo>
                    <a:pt x="130942" y="868879"/>
                  </a:lnTo>
                  <a:lnTo>
                    <a:pt x="122331" y="891622"/>
                  </a:lnTo>
                  <a:lnTo>
                    <a:pt x="109589" y="923306"/>
                  </a:lnTo>
                  <a:lnTo>
                    <a:pt x="96288" y="950792"/>
                  </a:lnTo>
                  <a:lnTo>
                    <a:pt x="88855" y="971954"/>
                  </a:lnTo>
                  <a:lnTo>
                    <a:pt x="85779" y="985585"/>
                  </a:lnTo>
                  <a:lnTo>
                    <a:pt x="85741" y="976654"/>
                  </a:lnTo>
                  <a:lnTo>
                    <a:pt x="88272" y="967145"/>
                  </a:lnTo>
                  <a:lnTo>
                    <a:pt x="103094" y="931716"/>
                  </a:lnTo>
                  <a:lnTo>
                    <a:pt x="114049" y="905341"/>
                  </a:lnTo>
                  <a:lnTo>
                    <a:pt x="126820" y="873396"/>
                  </a:lnTo>
                  <a:lnTo>
                    <a:pt x="134469" y="852037"/>
                  </a:lnTo>
                  <a:lnTo>
                    <a:pt x="148534" y="824900"/>
                  </a:lnTo>
                  <a:lnTo>
                    <a:pt x="165351" y="792149"/>
                  </a:lnTo>
                  <a:lnTo>
                    <a:pt x="173820" y="782908"/>
                  </a:lnTo>
                  <a:lnTo>
                    <a:pt x="185676" y="773764"/>
                  </a:lnTo>
                  <a:lnTo>
                    <a:pt x="187602" y="773966"/>
                  </a:lnTo>
                  <a:lnTo>
                    <a:pt x="189838" y="775054"/>
                  </a:lnTo>
                  <a:lnTo>
                    <a:pt x="192281" y="776731"/>
                  </a:lnTo>
                  <a:lnTo>
                    <a:pt x="192957" y="778802"/>
                  </a:lnTo>
                  <a:lnTo>
                    <a:pt x="192456" y="781135"/>
                  </a:lnTo>
                  <a:lnTo>
                    <a:pt x="191169" y="783643"/>
                  </a:lnTo>
                  <a:lnTo>
                    <a:pt x="189739" y="791509"/>
                  </a:lnTo>
                  <a:lnTo>
                    <a:pt x="184271" y="821183"/>
                  </a:lnTo>
                  <a:lnTo>
                    <a:pt x="176730" y="848143"/>
                  </a:lnTo>
                  <a:lnTo>
                    <a:pt x="165649" y="888745"/>
                  </a:lnTo>
                  <a:lnTo>
                    <a:pt x="158090" y="916421"/>
                  </a:lnTo>
                  <a:lnTo>
                    <a:pt x="154474" y="940814"/>
                  </a:lnTo>
                  <a:lnTo>
                    <a:pt x="147072" y="957380"/>
                  </a:lnTo>
                  <a:lnTo>
                    <a:pt x="147578" y="957337"/>
                  </a:lnTo>
                  <a:lnTo>
                    <a:pt x="150680" y="954749"/>
                  </a:lnTo>
                  <a:lnTo>
                    <a:pt x="151888" y="951773"/>
                  </a:lnTo>
                  <a:lnTo>
                    <a:pt x="153589" y="938483"/>
                  </a:lnTo>
                  <a:lnTo>
                    <a:pt x="156703" y="911846"/>
                  </a:lnTo>
                  <a:lnTo>
                    <a:pt x="163588" y="881356"/>
                  </a:lnTo>
                  <a:lnTo>
                    <a:pt x="171661" y="850732"/>
                  </a:lnTo>
                  <a:lnTo>
                    <a:pt x="180085" y="823561"/>
                  </a:lnTo>
                  <a:lnTo>
                    <a:pt x="191465" y="793330"/>
                  </a:lnTo>
                  <a:lnTo>
                    <a:pt x="196667" y="773868"/>
                  </a:lnTo>
                  <a:lnTo>
                    <a:pt x="197786" y="773083"/>
                  </a:lnTo>
                  <a:lnTo>
                    <a:pt x="201570" y="772211"/>
                  </a:lnTo>
                  <a:lnTo>
                    <a:pt x="202960" y="773884"/>
                  </a:lnTo>
                  <a:lnTo>
                    <a:pt x="204505" y="780822"/>
                  </a:lnTo>
                  <a:lnTo>
                    <a:pt x="205496" y="808595"/>
                  </a:lnTo>
                  <a:lnTo>
                    <a:pt x="204715" y="838910"/>
                  </a:lnTo>
                  <a:lnTo>
                    <a:pt x="201157" y="860840"/>
                  </a:lnTo>
                  <a:lnTo>
                    <a:pt x="198941" y="883287"/>
                  </a:lnTo>
                  <a:lnTo>
                    <a:pt x="197693" y="914804"/>
                  </a:lnTo>
                  <a:lnTo>
                    <a:pt x="197272" y="946503"/>
                  </a:lnTo>
                  <a:lnTo>
                    <a:pt x="198190" y="951991"/>
                  </a:lnTo>
                  <a:lnTo>
                    <a:pt x="201749" y="960628"/>
                  </a:lnTo>
                  <a:lnTo>
                    <a:pt x="204032" y="963313"/>
                  </a:lnTo>
                  <a:lnTo>
                    <a:pt x="206506" y="965102"/>
                  </a:lnTo>
                  <a:lnTo>
                    <a:pt x="209109" y="966295"/>
                  </a:lnTo>
                  <a:lnTo>
                    <a:pt x="210843" y="965185"/>
                  </a:lnTo>
                  <a:lnTo>
                    <a:pt x="212000" y="962541"/>
                  </a:lnTo>
                  <a:lnTo>
                    <a:pt x="214237" y="954522"/>
                  </a:lnTo>
                  <a:lnTo>
                    <a:pt x="226109" y="923766"/>
                  </a:lnTo>
                  <a:lnTo>
                    <a:pt x="236293" y="891123"/>
                  </a:lnTo>
                  <a:lnTo>
                    <a:pt x="241832" y="859699"/>
                  </a:lnTo>
                  <a:lnTo>
                    <a:pt x="251816" y="830314"/>
                  </a:lnTo>
                  <a:lnTo>
                    <a:pt x="257334" y="818920"/>
                  </a:lnTo>
                  <a:lnTo>
                    <a:pt x="260138" y="814548"/>
                  </a:lnTo>
                  <a:lnTo>
                    <a:pt x="268334" y="807150"/>
                  </a:lnTo>
                  <a:lnTo>
                    <a:pt x="280017" y="799190"/>
                  </a:lnTo>
                  <a:lnTo>
                    <a:pt x="280976" y="799490"/>
                  </a:lnTo>
                  <a:lnTo>
                    <a:pt x="281614" y="800642"/>
                  </a:lnTo>
                  <a:lnTo>
                    <a:pt x="283277" y="805415"/>
                  </a:lnTo>
                  <a:lnTo>
                    <a:pt x="287191" y="813886"/>
                  </a:lnTo>
                  <a:lnTo>
                    <a:pt x="289566" y="826541"/>
                  </a:lnTo>
                  <a:lnTo>
                    <a:pt x="290902" y="852271"/>
                  </a:lnTo>
                  <a:lnTo>
                    <a:pt x="291354" y="895098"/>
                  </a:lnTo>
                  <a:lnTo>
                    <a:pt x="291465" y="1049296"/>
                  </a:lnTo>
                  <a:lnTo>
                    <a:pt x="292418" y="1050046"/>
                  </a:lnTo>
                  <a:lnTo>
                    <a:pt x="294005" y="1049595"/>
                  </a:lnTo>
                  <a:lnTo>
                    <a:pt x="298846" y="1046576"/>
                  </a:lnTo>
                  <a:lnTo>
                    <a:pt x="299243" y="1045376"/>
                  </a:lnTo>
                  <a:lnTo>
                    <a:pt x="299684" y="1041503"/>
                  </a:lnTo>
                  <a:lnTo>
                    <a:pt x="305859" y="1023459"/>
                  </a:lnTo>
                  <a:lnTo>
                    <a:pt x="308067" y="995906"/>
                  </a:lnTo>
                  <a:lnTo>
                    <a:pt x="309321" y="981734"/>
                  </a:lnTo>
                  <a:lnTo>
                    <a:pt x="315382" y="952334"/>
                  </a:lnTo>
                  <a:lnTo>
                    <a:pt x="331563" y="885633"/>
                  </a:lnTo>
                  <a:lnTo>
                    <a:pt x="337226" y="862873"/>
                  </a:lnTo>
                  <a:lnTo>
                    <a:pt x="342918" y="837518"/>
                  </a:lnTo>
                  <a:lnTo>
                    <a:pt x="348623" y="811326"/>
                  </a:lnTo>
                  <a:lnTo>
                    <a:pt x="354334" y="786986"/>
                  </a:lnTo>
                  <a:lnTo>
                    <a:pt x="362904" y="756413"/>
                  </a:lnTo>
                  <a:lnTo>
                    <a:pt x="371475" y="729257"/>
                  </a:lnTo>
                  <a:lnTo>
                    <a:pt x="379730" y="714315"/>
                  </a:lnTo>
                  <a:lnTo>
                    <a:pt x="396001" y="693752"/>
                  </a:lnTo>
                  <a:lnTo>
                    <a:pt x="399256" y="691097"/>
                  </a:lnTo>
                  <a:lnTo>
                    <a:pt x="410947" y="685996"/>
                  </a:lnTo>
                  <a:lnTo>
                    <a:pt x="411449" y="715997"/>
                  </a:lnTo>
                  <a:lnTo>
                    <a:pt x="410518" y="739507"/>
                  </a:lnTo>
                  <a:lnTo>
                    <a:pt x="405586" y="770179"/>
                  </a:lnTo>
                  <a:lnTo>
                    <a:pt x="402748" y="802445"/>
                  </a:lnTo>
                  <a:lnTo>
                    <a:pt x="396299" y="831479"/>
                  </a:lnTo>
                  <a:lnTo>
                    <a:pt x="389308" y="863788"/>
                  </a:lnTo>
                  <a:lnTo>
                    <a:pt x="385860" y="895586"/>
                  </a:lnTo>
                  <a:lnTo>
                    <a:pt x="379185" y="926902"/>
                  </a:lnTo>
                  <a:lnTo>
                    <a:pt x="377365" y="958699"/>
                  </a:lnTo>
                  <a:lnTo>
                    <a:pt x="377224" y="971260"/>
                  </a:lnTo>
                  <a:lnTo>
                    <a:pt x="378166" y="973258"/>
                  </a:lnTo>
                  <a:lnTo>
                    <a:pt x="379746" y="974590"/>
                  </a:lnTo>
                  <a:lnTo>
                    <a:pt x="381752" y="975478"/>
                  </a:lnTo>
                  <a:lnTo>
                    <a:pt x="383088" y="975117"/>
                  </a:lnTo>
                  <a:lnTo>
                    <a:pt x="383980" y="973924"/>
                  </a:lnTo>
                  <a:lnTo>
                    <a:pt x="384970" y="970059"/>
                  </a:lnTo>
                  <a:lnTo>
                    <a:pt x="385410" y="965166"/>
                  </a:lnTo>
                  <a:lnTo>
                    <a:pt x="386480" y="962527"/>
                  </a:lnTo>
                  <a:lnTo>
                    <a:pt x="392537" y="952359"/>
                  </a:lnTo>
                  <a:lnTo>
                    <a:pt x="403117" y="924288"/>
                  </a:lnTo>
                  <a:lnTo>
                    <a:pt x="407763" y="907993"/>
                  </a:lnTo>
                  <a:lnTo>
                    <a:pt x="412284" y="880850"/>
                  </a:lnTo>
                  <a:lnTo>
                    <a:pt x="427373" y="832516"/>
                  </a:lnTo>
                  <a:lnTo>
                    <a:pt x="434736" y="808151"/>
                  </a:lnTo>
                  <a:lnTo>
                    <a:pt x="444359" y="781447"/>
                  </a:lnTo>
                  <a:lnTo>
                    <a:pt x="452445" y="753704"/>
                  </a:lnTo>
                  <a:lnTo>
                    <a:pt x="460167" y="726450"/>
                  </a:lnTo>
                  <a:lnTo>
                    <a:pt x="469949" y="701638"/>
                  </a:lnTo>
                  <a:lnTo>
                    <a:pt x="486165" y="661698"/>
                  </a:lnTo>
                  <a:lnTo>
                    <a:pt x="494839" y="636347"/>
                  </a:lnTo>
                  <a:lnTo>
                    <a:pt x="502821" y="612380"/>
                  </a:lnTo>
                  <a:lnTo>
                    <a:pt x="512718" y="589027"/>
                  </a:lnTo>
                  <a:lnTo>
                    <a:pt x="523468" y="565949"/>
                  </a:lnTo>
                  <a:lnTo>
                    <a:pt x="533642" y="542039"/>
                  </a:lnTo>
                  <a:lnTo>
                    <a:pt x="541340" y="515537"/>
                  </a:lnTo>
                  <a:lnTo>
                    <a:pt x="555579" y="482944"/>
                  </a:lnTo>
                  <a:lnTo>
                    <a:pt x="584201" y="426038"/>
                  </a:lnTo>
                  <a:lnTo>
                    <a:pt x="606913" y="372428"/>
                  </a:lnTo>
                  <a:lnTo>
                    <a:pt x="612685" y="365188"/>
                  </a:lnTo>
                  <a:lnTo>
                    <a:pt x="614196" y="364422"/>
                  </a:lnTo>
                  <a:lnTo>
                    <a:pt x="615204" y="364865"/>
                  </a:lnTo>
                  <a:lnTo>
                    <a:pt x="615876" y="366112"/>
                  </a:lnTo>
                  <a:lnTo>
                    <a:pt x="615371" y="366943"/>
                  </a:lnTo>
                  <a:lnTo>
                    <a:pt x="614083" y="367497"/>
                  </a:lnTo>
                  <a:lnTo>
                    <a:pt x="612271" y="367867"/>
                  </a:lnTo>
                  <a:lnTo>
                    <a:pt x="611063" y="369066"/>
                  </a:lnTo>
                  <a:lnTo>
                    <a:pt x="610258" y="370818"/>
                  </a:lnTo>
                  <a:lnTo>
                    <a:pt x="608411" y="376257"/>
                  </a:lnTo>
                  <a:lnTo>
                    <a:pt x="596810" y="405221"/>
                  </a:lnTo>
                  <a:lnTo>
                    <a:pt x="580037" y="454535"/>
                  </a:lnTo>
                  <a:lnTo>
                    <a:pt x="571802" y="469027"/>
                  </a:lnTo>
                  <a:lnTo>
                    <a:pt x="562744" y="482770"/>
                  </a:lnTo>
                  <a:lnTo>
                    <a:pt x="546135" y="518719"/>
                  </a:lnTo>
                  <a:lnTo>
                    <a:pt x="542764" y="530890"/>
                  </a:lnTo>
                  <a:lnTo>
                    <a:pt x="541865" y="536803"/>
                  </a:lnTo>
                  <a:lnTo>
                    <a:pt x="538327" y="545913"/>
                  </a:lnTo>
                  <a:lnTo>
                    <a:pt x="531895" y="556540"/>
                  </a:lnTo>
                  <a:lnTo>
                    <a:pt x="536165" y="552454"/>
                  </a:lnTo>
                  <a:lnTo>
                    <a:pt x="537465" y="550227"/>
                  </a:lnTo>
                  <a:lnTo>
                    <a:pt x="538911" y="545211"/>
                  </a:lnTo>
                  <a:lnTo>
                    <a:pt x="540791" y="527387"/>
                  </a:lnTo>
                  <a:lnTo>
                    <a:pt x="551969" y="495337"/>
                  </a:lnTo>
                  <a:lnTo>
                    <a:pt x="564761" y="466375"/>
                  </a:lnTo>
                  <a:lnTo>
                    <a:pt x="580258" y="422455"/>
                  </a:lnTo>
                  <a:lnTo>
                    <a:pt x="606191" y="361140"/>
                  </a:lnTo>
                  <a:lnTo>
                    <a:pt x="617398" y="336078"/>
                  </a:lnTo>
                  <a:lnTo>
                    <a:pt x="634418" y="300548"/>
                  </a:lnTo>
                  <a:lnTo>
                    <a:pt x="645818" y="276446"/>
                  </a:lnTo>
                  <a:lnTo>
                    <a:pt x="657236" y="249858"/>
                  </a:lnTo>
                  <a:lnTo>
                    <a:pt x="674373" y="217217"/>
                  </a:lnTo>
                  <a:lnTo>
                    <a:pt x="691516" y="184897"/>
                  </a:lnTo>
                  <a:lnTo>
                    <a:pt x="708484" y="146686"/>
                  </a:lnTo>
                  <a:lnTo>
                    <a:pt x="723742" y="120289"/>
                  </a:lnTo>
                  <a:lnTo>
                    <a:pt x="743425" y="88310"/>
                  </a:lnTo>
                  <a:lnTo>
                    <a:pt x="759781" y="57480"/>
                  </a:lnTo>
                  <a:lnTo>
                    <a:pt x="767622" y="41048"/>
                  </a:lnTo>
                  <a:lnTo>
                    <a:pt x="779202" y="9634"/>
                  </a:lnTo>
                  <a:lnTo>
                    <a:pt x="780094" y="26"/>
                  </a:lnTo>
                  <a:lnTo>
                    <a:pt x="775546" y="0"/>
                  </a:lnTo>
                  <a:lnTo>
                    <a:pt x="774206" y="949"/>
                  </a:lnTo>
                  <a:lnTo>
                    <a:pt x="773312" y="2534"/>
                  </a:lnTo>
                  <a:lnTo>
                    <a:pt x="772716" y="4543"/>
                  </a:lnTo>
                  <a:lnTo>
                    <a:pt x="769515" y="9315"/>
                  </a:lnTo>
                  <a:lnTo>
                    <a:pt x="764917" y="15564"/>
                  </a:lnTo>
                  <a:lnTo>
                    <a:pt x="754204" y="32558"/>
                  </a:lnTo>
                  <a:lnTo>
                    <a:pt x="745755" y="44881"/>
                  </a:lnTo>
                  <a:lnTo>
                    <a:pt x="718421" y="90356"/>
                  </a:lnTo>
                  <a:lnTo>
                    <a:pt x="705085" y="120921"/>
                  </a:lnTo>
                  <a:lnTo>
                    <a:pt x="690456" y="145993"/>
                  </a:lnTo>
                  <a:lnTo>
                    <a:pt x="674056" y="172471"/>
                  </a:lnTo>
                  <a:lnTo>
                    <a:pt x="657132" y="203072"/>
                  </a:lnTo>
                  <a:lnTo>
                    <a:pt x="640052" y="231611"/>
                  </a:lnTo>
                  <a:lnTo>
                    <a:pt x="622927" y="262822"/>
                  </a:lnTo>
                  <a:lnTo>
                    <a:pt x="605788" y="291543"/>
                  </a:lnTo>
                  <a:lnTo>
                    <a:pt x="588645" y="322807"/>
                  </a:lnTo>
                  <a:lnTo>
                    <a:pt x="570547" y="351543"/>
                  </a:lnTo>
                  <a:lnTo>
                    <a:pt x="529432" y="410598"/>
                  </a:lnTo>
                  <a:lnTo>
                    <a:pt x="500168" y="454217"/>
                  </a:lnTo>
                  <a:lnTo>
                    <a:pt x="471502" y="490393"/>
                  </a:lnTo>
                  <a:lnTo>
                    <a:pt x="448630" y="518711"/>
                  </a:lnTo>
                  <a:lnTo>
                    <a:pt x="426721" y="543601"/>
                  </a:lnTo>
                  <a:lnTo>
                    <a:pt x="409693" y="572507"/>
                  </a:lnTo>
                  <a:lnTo>
                    <a:pt x="388267" y="596843"/>
                  </a:lnTo>
                  <a:lnTo>
                    <a:pt x="372534" y="614103"/>
                  </a:lnTo>
                  <a:lnTo>
                    <a:pt x="344750" y="651651"/>
                  </a:lnTo>
                  <a:lnTo>
                    <a:pt x="332336" y="668689"/>
                  </a:lnTo>
                  <a:lnTo>
                    <a:pt x="311381" y="691333"/>
                  </a:lnTo>
                  <a:lnTo>
                    <a:pt x="297260" y="706587"/>
                  </a:lnTo>
                  <a:lnTo>
                    <a:pt x="285668" y="722220"/>
                  </a:lnTo>
                  <a:lnTo>
                    <a:pt x="271544" y="734259"/>
                  </a:lnTo>
                  <a:lnTo>
                    <a:pt x="250154" y="760446"/>
                  </a:lnTo>
                  <a:lnTo>
                    <a:pt x="235186" y="777124"/>
                  </a:lnTo>
                  <a:lnTo>
                    <a:pt x="228987" y="787024"/>
                  </a:lnTo>
                  <a:lnTo>
                    <a:pt x="220517" y="795235"/>
                  </a:lnTo>
                  <a:lnTo>
                    <a:pt x="197712" y="814201"/>
                  </a:lnTo>
                  <a:lnTo>
                    <a:pt x="185845" y="825771"/>
                  </a:lnTo>
                  <a:lnTo>
                    <a:pt x="182952" y="827688"/>
                  </a:lnTo>
                  <a:lnTo>
                    <a:pt x="174329" y="831338"/>
                  </a:lnTo>
                  <a:lnTo>
                    <a:pt x="165742" y="837076"/>
                  </a:lnTo>
                  <a:lnTo>
                    <a:pt x="160023" y="838753"/>
                  </a:lnTo>
                  <a:lnTo>
                    <a:pt x="151449" y="839696"/>
                  </a:lnTo>
                  <a:lnTo>
                    <a:pt x="148591" y="840781"/>
                  </a:lnTo>
                  <a:lnTo>
                    <a:pt x="138854" y="847440"/>
                  </a:lnTo>
                  <a:lnTo>
                    <a:pt x="135373" y="848122"/>
                  </a:lnTo>
                  <a:lnTo>
                    <a:pt x="129928" y="848558"/>
                  </a:lnTo>
                  <a:lnTo>
                    <a:pt x="129481" y="847642"/>
                  </a:lnTo>
                  <a:lnTo>
                    <a:pt x="128705" y="841276"/>
                  </a:lnTo>
                  <a:lnTo>
                    <a:pt x="128598" y="828266"/>
                  </a:lnTo>
                  <a:lnTo>
                    <a:pt x="133142" y="815422"/>
                  </a:lnTo>
                  <a:lnTo>
                    <a:pt x="148739" y="782784"/>
                  </a:lnTo>
                  <a:lnTo>
                    <a:pt x="151831" y="771443"/>
                  </a:lnTo>
                  <a:lnTo>
                    <a:pt x="152656" y="765751"/>
                  </a:lnTo>
                  <a:lnTo>
                    <a:pt x="155111" y="760052"/>
                  </a:lnTo>
                  <a:lnTo>
                    <a:pt x="170198" y="734678"/>
                  </a:lnTo>
                  <a:lnTo>
                    <a:pt x="187184" y="702431"/>
                  </a:lnTo>
                  <a:lnTo>
                    <a:pt x="198760" y="677068"/>
                  </a:lnTo>
                  <a:lnTo>
                    <a:pt x="212774" y="646904"/>
                  </a:lnTo>
                  <a:lnTo>
                    <a:pt x="228990" y="618387"/>
                  </a:lnTo>
                  <a:lnTo>
                    <a:pt x="250412" y="587290"/>
                  </a:lnTo>
                  <a:lnTo>
                    <a:pt x="277358" y="548540"/>
                  </a:lnTo>
                  <a:lnTo>
                    <a:pt x="317583" y="493948"/>
                  </a:lnTo>
                  <a:lnTo>
                    <a:pt x="334505" y="473844"/>
                  </a:lnTo>
                  <a:lnTo>
                    <a:pt x="350599" y="454431"/>
                  </a:lnTo>
                  <a:lnTo>
                    <a:pt x="372275" y="423034"/>
                  </a:lnTo>
                  <a:lnTo>
                    <a:pt x="401028" y="394258"/>
                  </a:lnTo>
                  <a:lnTo>
                    <a:pt x="428068" y="362978"/>
                  </a:lnTo>
                  <a:lnTo>
                    <a:pt x="445522" y="344197"/>
                  </a:lnTo>
                  <a:lnTo>
                    <a:pt x="462805" y="323785"/>
                  </a:lnTo>
                  <a:lnTo>
                    <a:pt x="480964" y="302966"/>
                  </a:lnTo>
                  <a:lnTo>
                    <a:pt x="501735" y="284188"/>
                  </a:lnTo>
                  <a:lnTo>
                    <a:pt x="521126" y="266317"/>
                  </a:lnTo>
                  <a:lnTo>
                    <a:pt x="548108" y="240191"/>
                  </a:lnTo>
                  <a:lnTo>
                    <a:pt x="565549" y="223903"/>
                  </a:lnTo>
                  <a:lnTo>
                    <a:pt x="582825" y="210314"/>
                  </a:lnTo>
                  <a:lnTo>
                    <a:pt x="600029" y="195384"/>
                  </a:lnTo>
                  <a:lnTo>
                    <a:pt x="623239" y="170913"/>
                  </a:lnTo>
                  <a:lnTo>
                    <a:pt x="637040" y="155013"/>
                  </a:lnTo>
                  <a:lnTo>
                    <a:pt x="660875" y="135351"/>
                  </a:lnTo>
                  <a:lnTo>
                    <a:pt x="685082" y="117460"/>
                  </a:lnTo>
                  <a:lnTo>
                    <a:pt x="704743" y="100094"/>
                  </a:lnTo>
                  <a:lnTo>
                    <a:pt x="728453" y="77159"/>
                  </a:lnTo>
                  <a:lnTo>
                    <a:pt x="740000" y="66672"/>
                  </a:lnTo>
                  <a:lnTo>
                    <a:pt x="764105" y="49069"/>
                  </a:lnTo>
                  <a:lnTo>
                    <a:pt x="778429" y="40143"/>
                  </a:lnTo>
                  <a:lnTo>
                    <a:pt x="786658" y="36885"/>
                  </a:lnTo>
                  <a:lnTo>
                    <a:pt x="796623" y="34431"/>
                  </a:lnTo>
                  <a:lnTo>
                    <a:pt x="802059" y="34309"/>
                  </a:lnTo>
                  <a:lnTo>
                    <a:pt x="798065" y="34283"/>
                  </a:lnTo>
                  <a:lnTo>
                    <a:pt x="790562" y="40170"/>
                  </a:lnTo>
                  <a:lnTo>
                    <a:pt x="785383" y="41660"/>
                  </a:lnTo>
                  <a:lnTo>
                    <a:pt x="782669" y="43962"/>
                  </a:lnTo>
                  <a:lnTo>
                    <a:pt x="760396" y="73296"/>
                  </a:lnTo>
                  <a:lnTo>
                    <a:pt x="739587" y="99242"/>
                  </a:lnTo>
                  <a:lnTo>
                    <a:pt x="716180" y="129555"/>
                  </a:lnTo>
                  <a:lnTo>
                    <a:pt x="693214" y="155536"/>
                  </a:lnTo>
                  <a:lnTo>
                    <a:pt x="668312" y="185988"/>
                  </a:lnTo>
                  <a:lnTo>
                    <a:pt x="651358" y="204576"/>
                  </a:lnTo>
                  <a:lnTo>
                    <a:pt x="634297" y="227441"/>
                  </a:lnTo>
                  <a:lnTo>
                    <a:pt x="617190" y="252526"/>
                  </a:lnTo>
                  <a:lnTo>
                    <a:pt x="600062" y="276375"/>
                  </a:lnTo>
                  <a:lnTo>
                    <a:pt x="585464" y="302215"/>
                  </a:lnTo>
                  <a:lnTo>
                    <a:pt x="571674" y="328621"/>
                  </a:lnTo>
                  <a:lnTo>
                    <a:pt x="531142" y="392786"/>
                  </a:lnTo>
                  <a:lnTo>
                    <a:pt x="516733" y="418088"/>
                  </a:lnTo>
                  <a:lnTo>
                    <a:pt x="503027" y="442985"/>
                  </a:lnTo>
                  <a:lnTo>
                    <a:pt x="480198" y="482825"/>
                  </a:lnTo>
                  <a:lnTo>
                    <a:pt x="467103" y="507318"/>
                  </a:lnTo>
                  <a:lnTo>
                    <a:pt x="420104" y="600013"/>
                  </a:lnTo>
                  <a:lnTo>
                    <a:pt x="409598" y="622901"/>
                  </a:lnTo>
                  <a:lnTo>
                    <a:pt x="401754" y="645773"/>
                  </a:lnTo>
                  <a:lnTo>
                    <a:pt x="392552" y="668639"/>
                  </a:lnTo>
                  <a:lnTo>
                    <a:pt x="379202" y="700392"/>
                  </a:lnTo>
                  <a:lnTo>
                    <a:pt x="373322" y="718949"/>
                  </a:lnTo>
                  <a:lnTo>
                    <a:pt x="369059" y="746414"/>
                  </a:lnTo>
                  <a:lnTo>
                    <a:pt x="363139" y="777306"/>
                  </a:lnTo>
                  <a:lnTo>
                    <a:pt x="360009" y="804027"/>
                  </a:lnTo>
                  <a:lnTo>
                    <a:pt x="350901" y="830606"/>
                  </a:lnTo>
                  <a:lnTo>
                    <a:pt x="346456" y="842544"/>
                  </a:lnTo>
                  <a:lnTo>
                    <a:pt x="343603" y="865731"/>
                  </a:lnTo>
                  <a:lnTo>
                    <a:pt x="342912" y="894590"/>
                  </a:lnTo>
                  <a:lnTo>
                    <a:pt x="343860" y="896426"/>
                  </a:lnTo>
                  <a:lnTo>
                    <a:pt x="345446" y="897651"/>
                  </a:lnTo>
                  <a:lnTo>
                    <a:pt x="347455" y="898468"/>
                  </a:lnTo>
                  <a:lnTo>
                    <a:pt x="348794" y="898060"/>
                  </a:lnTo>
                  <a:lnTo>
                    <a:pt x="349687" y="896835"/>
                  </a:lnTo>
                  <a:lnTo>
                    <a:pt x="350282" y="895067"/>
                  </a:lnTo>
                  <a:lnTo>
                    <a:pt x="351631" y="893887"/>
                  </a:lnTo>
                  <a:lnTo>
                    <a:pt x="353483" y="893101"/>
                  </a:lnTo>
                  <a:lnTo>
                    <a:pt x="355671" y="892577"/>
                  </a:lnTo>
                  <a:lnTo>
                    <a:pt x="357129" y="890322"/>
                  </a:lnTo>
                  <a:lnTo>
                    <a:pt x="360134" y="879001"/>
                  </a:lnTo>
                  <a:lnTo>
                    <a:pt x="364212" y="872308"/>
                  </a:lnTo>
                  <a:lnTo>
                    <a:pt x="366659" y="861078"/>
                  </a:lnTo>
                  <a:lnTo>
                    <a:pt x="367312" y="854084"/>
                  </a:lnTo>
                  <a:lnTo>
                    <a:pt x="369652" y="847515"/>
                  </a:lnTo>
                  <a:lnTo>
                    <a:pt x="384556" y="818206"/>
                  </a:lnTo>
                  <a:lnTo>
                    <a:pt x="396954" y="780843"/>
                  </a:lnTo>
                  <a:lnTo>
                    <a:pt x="414467" y="739102"/>
                  </a:lnTo>
                  <a:lnTo>
                    <a:pt x="421698" y="716786"/>
                  </a:lnTo>
                  <a:lnTo>
                    <a:pt x="433166" y="691628"/>
                  </a:lnTo>
                  <a:lnTo>
                    <a:pt x="445884" y="665524"/>
                  </a:lnTo>
                  <a:lnTo>
                    <a:pt x="454710" y="641222"/>
                  </a:lnTo>
                  <a:lnTo>
                    <a:pt x="466888" y="615181"/>
                  </a:lnTo>
                  <a:lnTo>
                    <a:pt x="480873" y="587733"/>
                  </a:lnTo>
                  <a:lnTo>
                    <a:pt x="505373" y="533846"/>
                  </a:lnTo>
                  <a:lnTo>
                    <a:pt x="534300" y="474645"/>
                  </a:lnTo>
                  <a:lnTo>
                    <a:pt x="562921" y="417225"/>
                  </a:lnTo>
                  <a:lnTo>
                    <a:pt x="580070" y="387457"/>
                  </a:lnTo>
                  <a:lnTo>
                    <a:pt x="597217" y="360539"/>
                  </a:lnTo>
                  <a:lnTo>
                    <a:pt x="619125" y="332687"/>
                  </a:lnTo>
                  <a:lnTo>
                    <a:pt x="636721" y="307596"/>
                  </a:lnTo>
                  <a:lnTo>
                    <a:pt x="639746" y="305073"/>
                  </a:lnTo>
                  <a:lnTo>
                    <a:pt x="642715" y="303390"/>
                  </a:lnTo>
                  <a:lnTo>
                    <a:pt x="649773" y="300691"/>
                  </a:lnTo>
                  <a:lnTo>
                    <a:pt x="650352" y="301422"/>
                  </a:lnTo>
                  <a:lnTo>
                    <a:pt x="650995" y="304774"/>
                  </a:lnTo>
                  <a:lnTo>
                    <a:pt x="651465" y="324746"/>
                  </a:lnTo>
                  <a:lnTo>
                    <a:pt x="648950" y="335143"/>
                  </a:lnTo>
                  <a:lnTo>
                    <a:pt x="635933" y="376688"/>
                  </a:lnTo>
                  <a:lnTo>
                    <a:pt x="626807" y="398233"/>
                  </a:lnTo>
                  <a:lnTo>
                    <a:pt x="618941" y="423049"/>
                  </a:lnTo>
                  <a:lnTo>
                    <a:pt x="610365" y="450905"/>
                  </a:lnTo>
                  <a:lnTo>
                    <a:pt x="597028" y="482336"/>
                  </a:lnTo>
                  <a:lnTo>
                    <a:pt x="578006" y="527611"/>
                  </a:lnTo>
                  <a:lnTo>
                    <a:pt x="566136" y="559290"/>
                  </a:lnTo>
                  <a:lnTo>
                    <a:pt x="542994" y="626194"/>
                  </a:lnTo>
                  <a:lnTo>
                    <a:pt x="525801" y="677339"/>
                  </a:lnTo>
                  <a:lnTo>
                    <a:pt x="516899" y="709020"/>
                  </a:lnTo>
                  <a:lnTo>
                    <a:pt x="509768" y="738976"/>
                  </a:lnTo>
                  <a:lnTo>
                    <a:pt x="497429" y="797013"/>
                  </a:lnTo>
                  <a:lnTo>
                    <a:pt x="491589" y="824757"/>
                  </a:lnTo>
                  <a:lnTo>
                    <a:pt x="485819" y="849787"/>
                  </a:lnTo>
                  <a:lnTo>
                    <a:pt x="482619" y="873612"/>
                  </a:lnTo>
                  <a:lnTo>
                    <a:pt x="480245" y="894995"/>
                  </a:lnTo>
                  <a:lnTo>
                    <a:pt x="473500" y="924246"/>
                  </a:lnTo>
                  <a:lnTo>
                    <a:pt x="471566" y="955903"/>
                  </a:lnTo>
                  <a:lnTo>
                    <a:pt x="471522" y="958239"/>
                  </a:lnTo>
                  <a:lnTo>
                    <a:pt x="471488" y="930273"/>
                  </a:lnTo>
                  <a:lnTo>
                    <a:pt x="471488" y="898242"/>
                  </a:lnTo>
                  <a:lnTo>
                    <a:pt x="477379" y="857648"/>
                  </a:lnTo>
                  <a:lnTo>
                    <a:pt x="478869" y="832020"/>
                  </a:lnTo>
                  <a:lnTo>
                    <a:pt x="482071" y="807295"/>
                  </a:lnTo>
                  <a:lnTo>
                    <a:pt x="491887" y="755827"/>
                  </a:lnTo>
                  <a:lnTo>
                    <a:pt x="494842" y="728030"/>
                  </a:lnTo>
                  <a:lnTo>
                    <a:pt x="497107" y="699800"/>
                  </a:lnTo>
                  <a:lnTo>
                    <a:pt x="501289" y="671378"/>
                  </a:lnTo>
                  <a:lnTo>
                    <a:pt x="506323" y="645411"/>
                  </a:lnTo>
                  <a:lnTo>
                    <a:pt x="511735" y="622123"/>
                  </a:lnTo>
                  <a:lnTo>
                    <a:pt x="519184" y="591995"/>
                  </a:lnTo>
                  <a:lnTo>
                    <a:pt x="522768" y="561266"/>
                  </a:lnTo>
                  <a:lnTo>
                    <a:pt x="529489" y="530311"/>
                  </a:lnTo>
                  <a:lnTo>
                    <a:pt x="531099" y="506064"/>
                  </a:lnTo>
                  <a:lnTo>
                    <a:pt x="530279" y="502155"/>
                  </a:lnTo>
                  <a:lnTo>
                    <a:pt x="526827" y="495271"/>
                  </a:lnTo>
                  <a:lnTo>
                    <a:pt x="524573" y="493054"/>
                  </a:lnTo>
                  <a:lnTo>
                    <a:pt x="522118" y="491577"/>
                  </a:lnTo>
                  <a:lnTo>
                    <a:pt x="516850" y="489935"/>
                  </a:lnTo>
                  <a:lnTo>
                    <a:pt x="511334" y="489205"/>
                  </a:lnTo>
                  <a:lnTo>
                    <a:pt x="508529" y="489963"/>
                  </a:lnTo>
                  <a:lnTo>
                    <a:pt x="502873" y="493345"/>
                  </a:lnTo>
                  <a:lnTo>
                    <a:pt x="497184" y="500563"/>
                  </a:lnTo>
                  <a:lnTo>
                    <a:pt x="476071" y="533056"/>
                  </a:lnTo>
                  <a:lnTo>
                    <a:pt x="459722" y="558619"/>
                  </a:lnTo>
                  <a:lnTo>
                    <a:pt x="441861" y="589900"/>
                  </a:lnTo>
                  <a:lnTo>
                    <a:pt x="418895" y="624252"/>
                  </a:lnTo>
                  <a:lnTo>
                    <a:pt x="402393" y="650501"/>
                  </a:lnTo>
                  <a:lnTo>
                    <a:pt x="388074" y="678043"/>
                  </a:lnTo>
                  <a:lnTo>
                    <a:pt x="374407" y="705206"/>
                  </a:lnTo>
                  <a:lnTo>
                    <a:pt x="358808" y="729979"/>
                  </a:lnTo>
                  <a:lnTo>
                    <a:pt x="344890" y="756229"/>
                  </a:lnTo>
                  <a:lnTo>
                    <a:pt x="326344" y="795242"/>
                  </a:lnTo>
                  <a:lnTo>
                    <a:pt x="303011" y="842559"/>
                  </a:lnTo>
                  <a:lnTo>
                    <a:pt x="285785" y="872574"/>
                  </a:lnTo>
                  <a:lnTo>
                    <a:pt x="273166" y="899565"/>
                  </a:lnTo>
                  <a:lnTo>
                    <a:pt x="253154" y="931028"/>
                  </a:lnTo>
                  <a:lnTo>
                    <a:pt x="251637" y="935007"/>
                  </a:lnTo>
                  <a:lnTo>
                    <a:pt x="249673" y="937659"/>
                  </a:lnTo>
                  <a:lnTo>
                    <a:pt x="247411" y="939427"/>
                  </a:lnTo>
                  <a:lnTo>
                    <a:pt x="241488" y="942265"/>
                  </a:lnTo>
                  <a:lnTo>
                    <a:pt x="241002" y="941546"/>
                  </a:lnTo>
                  <a:lnTo>
                    <a:pt x="240462" y="938206"/>
                  </a:lnTo>
                  <a:lnTo>
                    <a:pt x="240158" y="930971"/>
                  </a:lnTo>
                  <a:lnTo>
                    <a:pt x="242627" y="923028"/>
                  </a:lnTo>
                  <a:lnTo>
                    <a:pt x="244618" y="918243"/>
                  </a:lnTo>
                  <a:lnTo>
                    <a:pt x="248768" y="889080"/>
                  </a:lnTo>
                  <a:lnTo>
                    <a:pt x="256166" y="858524"/>
                  </a:lnTo>
                  <a:lnTo>
                    <a:pt x="264982" y="836537"/>
                  </a:lnTo>
                  <a:lnTo>
                    <a:pt x="272709" y="814066"/>
                  </a:lnTo>
                  <a:lnTo>
                    <a:pt x="280272" y="790425"/>
                  </a:lnTo>
                  <a:lnTo>
                    <a:pt x="289983" y="764044"/>
                  </a:lnTo>
                  <a:lnTo>
                    <a:pt x="300649" y="738984"/>
                  </a:lnTo>
                  <a:lnTo>
                    <a:pt x="311740" y="714193"/>
                  </a:lnTo>
                  <a:lnTo>
                    <a:pt x="323018" y="687301"/>
                  </a:lnTo>
                  <a:lnTo>
                    <a:pt x="334381" y="662013"/>
                  </a:lnTo>
                  <a:lnTo>
                    <a:pt x="345781" y="637122"/>
                  </a:lnTo>
                  <a:lnTo>
                    <a:pt x="362910" y="597285"/>
                  </a:lnTo>
                  <a:lnTo>
                    <a:pt x="374336" y="572794"/>
                  </a:lnTo>
                  <a:lnTo>
                    <a:pt x="391479" y="537585"/>
                  </a:lnTo>
                  <a:lnTo>
                    <a:pt x="408623" y="507574"/>
                  </a:lnTo>
                  <a:lnTo>
                    <a:pt x="430319" y="480584"/>
                  </a:lnTo>
                  <a:lnTo>
                    <a:pt x="441443" y="463142"/>
                  </a:lnTo>
                  <a:lnTo>
                    <a:pt x="455600" y="437257"/>
                  </a:lnTo>
                  <a:lnTo>
                    <a:pt x="466332" y="421977"/>
                  </a:lnTo>
                  <a:lnTo>
                    <a:pt x="486203" y="401867"/>
                  </a:lnTo>
                  <a:lnTo>
                    <a:pt x="498779" y="384626"/>
                  </a:lnTo>
                  <a:lnTo>
                    <a:pt x="505368" y="377615"/>
                  </a:lnTo>
                  <a:lnTo>
                    <a:pt x="505656" y="381859"/>
                  </a:lnTo>
                  <a:lnTo>
                    <a:pt x="504744" y="384109"/>
                  </a:lnTo>
                  <a:lnTo>
                    <a:pt x="499863" y="391826"/>
                  </a:lnTo>
                  <a:lnTo>
                    <a:pt x="497040" y="400145"/>
                  </a:lnTo>
                  <a:lnTo>
                    <a:pt x="475808" y="429928"/>
                  </a:lnTo>
                  <a:lnTo>
                    <a:pt x="460597" y="449111"/>
                  </a:lnTo>
                  <a:lnTo>
                    <a:pt x="447729" y="472470"/>
                  </a:lnTo>
                  <a:lnTo>
                    <a:pt x="410609" y="519020"/>
                  </a:lnTo>
                  <a:lnTo>
                    <a:pt x="393948" y="538327"/>
                  </a:lnTo>
                  <a:lnTo>
                    <a:pt x="377971" y="557385"/>
                  </a:lnTo>
                  <a:lnTo>
                    <a:pt x="357313" y="588582"/>
                  </a:lnTo>
                  <a:lnTo>
                    <a:pt x="334470" y="617300"/>
                  </a:lnTo>
                  <a:lnTo>
                    <a:pt x="315214" y="649515"/>
                  </a:lnTo>
                  <a:lnTo>
                    <a:pt x="303290" y="671889"/>
                  </a:lnTo>
                  <a:lnTo>
                    <a:pt x="289101" y="694534"/>
                  </a:lnTo>
                  <a:lnTo>
                    <a:pt x="274222" y="717298"/>
                  </a:lnTo>
                  <a:lnTo>
                    <a:pt x="261259" y="740115"/>
                  </a:lnTo>
                  <a:lnTo>
                    <a:pt x="249148" y="762956"/>
                  </a:lnTo>
                  <a:lnTo>
                    <a:pt x="236462" y="785808"/>
                  </a:lnTo>
                  <a:lnTo>
                    <a:pt x="221300" y="808664"/>
                  </a:lnTo>
                  <a:lnTo>
                    <a:pt x="201249" y="838402"/>
                  </a:lnTo>
                  <a:lnTo>
                    <a:pt x="183299" y="873097"/>
                  </a:lnTo>
                  <a:lnTo>
                    <a:pt x="159030" y="904324"/>
                  </a:lnTo>
                  <a:lnTo>
                    <a:pt x="156405" y="910868"/>
                  </a:lnTo>
                  <a:lnTo>
                    <a:pt x="154752" y="912994"/>
                  </a:lnTo>
                  <a:lnTo>
                    <a:pt x="152698" y="914411"/>
                  </a:lnTo>
                  <a:lnTo>
                    <a:pt x="146140" y="917080"/>
                  </a:lnTo>
                  <a:lnTo>
                    <a:pt x="150404" y="912646"/>
                  </a:lnTo>
                  <a:lnTo>
                    <a:pt x="151704" y="909417"/>
                  </a:lnTo>
                  <a:lnTo>
                    <a:pt x="158513" y="880608"/>
                  </a:lnTo>
                  <a:lnTo>
                    <a:pt x="166135" y="856543"/>
                  </a:lnTo>
                  <a:lnTo>
                    <a:pt x="178977" y="826764"/>
                  </a:lnTo>
                  <a:lnTo>
                    <a:pt x="194847" y="793811"/>
                  </a:lnTo>
                  <a:lnTo>
                    <a:pt x="211614" y="759917"/>
                  </a:lnTo>
                  <a:lnTo>
                    <a:pt x="222955" y="734609"/>
                  </a:lnTo>
                  <a:lnTo>
                    <a:pt x="235299" y="707487"/>
                  </a:lnTo>
                  <a:lnTo>
                    <a:pt x="250310" y="679557"/>
                  </a:lnTo>
                  <a:lnTo>
                    <a:pt x="266506" y="653809"/>
                  </a:lnTo>
                  <a:lnTo>
                    <a:pt x="283230" y="628713"/>
                  </a:lnTo>
                  <a:lnTo>
                    <a:pt x="300188" y="601685"/>
                  </a:lnTo>
                  <a:lnTo>
                    <a:pt x="319789" y="573797"/>
                  </a:lnTo>
                  <a:lnTo>
                    <a:pt x="340249" y="545527"/>
                  </a:lnTo>
                  <a:lnTo>
                    <a:pt x="367832" y="503789"/>
                  </a:lnTo>
                  <a:lnTo>
                    <a:pt x="385413" y="478853"/>
                  </a:lnTo>
                  <a:lnTo>
                    <a:pt x="405292" y="452530"/>
                  </a:lnTo>
                  <a:lnTo>
                    <a:pt x="444548" y="401376"/>
                  </a:lnTo>
                  <a:lnTo>
                    <a:pt x="464912" y="377773"/>
                  </a:lnTo>
                  <a:lnTo>
                    <a:pt x="486663" y="354583"/>
                  </a:lnTo>
                  <a:lnTo>
                    <a:pt x="538491" y="301754"/>
                  </a:lnTo>
                  <a:lnTo>
                    <a:pt x="556512" y="281110"/>
                  </a:lnTo>
                  <a:lnTo>
                    <a:pt x="574046" y="260186"/>
                  </a:lnTo>
                  <a:lnTo>
                    <a:pt x="591364" y="241362"/>
                  </a:lnTo>
                  <a:lnTo>
                    <a:pt x="617179" y="214699"/>
                  </a:lnTo>
                  <a:lnTo>
                    <a:pt x="682440" y="149091"/>
                  </a:lnTo>
                  <a:lnTo>
                    <a:pt x="703798" y="132664"/>
                  </a:lnTo>
                  <a:lnTo>
                    <a:pt x="706372" y="129396"/>
                  </a:lnTo>
                  <a:lnTo>
                    <a:pt x="708087" y="126265"/>
                  </a:lnTo>
                  <a:lnTo>
                    <a:pt x="710183" y="124178"/>
                  </a:lnTo>
                  <a:lnTo>
                    <a:pt x="712533" y="122787"/>
                  </a:lnTo>
                  <a:lnTo>
                    <a:pt x="719648" y="120166"/>
                  </a:lnTo>
                  <a:lnTo>
                    <a:pt x="715408" y="120052"/>
                  </a:lnTo>
                  <a:lnTo>
                    <a:pt x="714111" y="121941"/>
                  </a:lnTo>
                  <a:lnTo>
                    <a:pt x="711333" y="132748"/>
                  </a:lnTo>
                  <a:lnTo>
                    <a:pt x="707308" y="139321"/>
                  </a:lnTo>
                  <a:lnTo>
                    <a:pt x="684228" y="164989"/>
                  </a:lnTo>
                  <a:lnTo>
                    <a:pt x="664273" y="190165"/>
                  </a:lnTo>
                  <a:lnTo>
                    <a:pt x="645435" y="210559"/>
                  </a:lnTo>
                  <a:lnTo>
                    <a:pt x="626903" y="234863"/>
                  </a:lnTo>
                  <a:lnTo>
                    <a:pt x="609141" y="260587"/>
                  </a:lnTo>
                  <a:lnTo>
                    <a:pt x="591722" y="284720"/>
                  </a:lnTo>
                  <a:lnTo>
                    <a:pt x="571915" y="310686"/>
                  </a:lnTo>
                  <a:lnTo>
                    <a:pt x="550412" y="337149"/>
                  </a:lnTo>
                  <a:lnTo>
                    <a:pt x="528155" y="361610"/>
                  </a:lnTo>
                  <a:lnTo>
                    <a:pt x="510643" y="385182"/>
                  </a:lnTo>
                  <a:lnTo>
                    <a:pt x="487534" y="417332"/>
                  </a:lnTo>
                  <a:lnTo>
                    <a:pt x="465130" y="444956"/>
                  </a:lnTo>
                  <a:lnTo>
                    <a:pt x="445043" y="475339"/>
                  </a:lnTo>
                  <a:lnTo>
                    <a:pt x="441475" y="479767"/>
                  </a:lnTo>
                  <a:lnTo>
                    <a:pt x="438145" y="482718"/>
                  </a:lnTo>
                  <a:lnTo>
                    <a:pt x="434971" y="484686"/>
                  </a:lnTo>
                  <a:lnTo>
                    <a:pt x="432856" y="486950"/>
                  </a:lnTo>
                  <a:lnTo>
                    <a:pt x="431446" y="489412"/>
                  </a:lnTo>
                  <a:lnTo>
                    <a:pt x="430506" y="492006"/>
                  </a:lnTo>
                  <a:lnTo>
                    <a:pt x="429878" y="492783"/>
                  </a:lnTo>
                  <a:lnTo>
                    <a:pt x="429461" y="492348"/>
                  </a:lnTo>
                  <a:lnTo>
                    <a:pt x="429182" y="491106"/>
                  </a:lnTo>
                  <a:lnTo>
                    <a:pt x="430902" y="489325"/>
                  </a:lnTo>
                  <a:lnTo>
                    <a:pt x="437892" y="484806"/>
                  </a:lnTo>
                  <a:lnTo>
                    <a:pt x="444809" y="477083"/>
                  </a:lnTo>
                  <a:lnTo>
                    <a:pt x="451058" y="466348"/>
                  </a:lnTo>
                  <a:lnTo>
                    <a:pt x="465371" y="433633"/>
                  </a:lnTo>
                  <a:lnTo>
                    <a:pt x="483328" y="401843"/>
                  </a:lnTo>
                  <a:lnTo>
                    <a:pt x="498658" y="379568"/>
                  </a:lnTo>
                  <a:lnTo>
                    <a:pt x="523353" y="345608"/>
                  </a:lnTo>
                  <a:lnTo>
                    <a:pt x="565842" y="288578"/>
                  </a:lnTo>
                  <a:lnTo>
                    <a:pt x="677123" y="142968"/>
                  </a:lnTo>
                  <a:lnTo>
                    <a:pt x="694326" y="125130"/>
                  </a:lnTo>
                  <a:lnTo>
                    <a:pt x="717537" y="101838"/>
                  </a:lnTo>
                  <a:lnTo>
                    <a:pt x="742446" y="72918"/>
                  </a:lnTo>
                  <a:lnTo>
                    <a:pt x="764758" y="49814"/>
                  </a:lnTo>
                  <a:lnTo>
                    <a:pt x="772645" y="41818"/>
                  </a:lnTo>
                  <a:lnTo>
                    <a:pt x="776082" y="39305"/>
                  </a:lnTo>
                  <a:lnTo>
                    <a:pt x="788123" y="34475"/>
                  </a:lnTo>
                  <a:lnTo>
                    <a:pt x="781718" y="42114"/>
                  </a:lnTo>
                  <a:lnTo>
                    <a:pt x="764749" y="71863"/>
                  </a:lnTo>
                  <a:lnTo>
                    <a:pt x="745034" y="99453"/>
                  </a:lnTo>
                  <a:lnTo>
                    <a:pt x="728433" y="127567"/>
                  </a:lnTo>
                  <a:lnTo>
                    <a:pt x="708910" y="159075"/>
                  </a:lnTo>
                  <a:lnTo>
                    <a:pt x="694166" y="184041"/>
                  </a:lnTo>
                  <a:lnTo>
                    <a:pt x="681263" y="207837"/>
                  </a:lnTo>
                  <a:lnTo>
                    <a:pt x="669179" y="233654"/>
                  </a:lnTo>
                  <a:lnTo>
                    <a:pt x="656505" y="260050"/>
                  </a:lnTo>
                  <a:lnTo>
                    <a:pt x="641347" y="284481"/>
                  </a:lnTo>
                  <a:lnTo>
                    <a:pt x="630166" y="310580"/>
                  </a:lnTo>
                  <a:lnTo>
                    <a:pt x="621069" y="338054"/>
                  </a:lnTo>
                  <a:lnTo>
                    <a:pt x="610676" y="366140"/>
                  </a:lnTo>
                  <a:lnTo>
                    <a:pt x="594115" y="408727"/>
                  </a:lnTo>
                  <a:lnTo>
                    <a:pt x="580281" y="439777"/>
                  </a:lnTo>
                  <a:lnTo>
                    <a:pt x="565560" y="471676"/>
                  </a:lnTo>
                  <a:lnTo>
                    <a:pt x="552668" y="501727"/>
                  </a:lnTo>
                  <a:lnTo>
                    <a:pt x="543128" y="530959"/>
                  </a:lnTo>
                  <a:lnTo>
                    <a:pt x="533808" y="559825"/>
                  </a:lnTo>
                  <a:lnTo>
                    <a:pt x="520140" y="588530"/>
                  </a:lnTo>
                  <a:lnTo>
                    <a:pt x="509621" y="617162"/>
                  </a:lnTo>
                  <a:lnTo>
                    <a:pt x="500818" y="644811"/>
                  </a:lnTo>
                  <a:lnTo>
                    <a:pt x="490556" y="669798"/>
                  </a:lnTo>
                  <a:lnTo>
                    <a:pt x="479645" y="693605"/>
                  </a:lnTo>
                  <a:lnTo>
                    <a:pt x="469398" y="716885"/>
                  </a:lnTo>
                  <a:lnTo>
                    <a:pt x="461669" y="739932"/>
                  </a:lnTo>
                  <a:lnTo>
                    <a:pt x="451962" y="769776"/>
                  </a:lnTo>
                  <a:lnTo>
                    <a:pt x="438503" y="796716"/>
                  </a:lnTo>
                  <a:lnTo>
                    <a:pt x="427001" y="822796"/>
                  </a:lnTo>
                  <a:lnTo>
                    <a:pt x="414581" y="856256"/>
                  </a:lnTo>
                  <a:lnTo>
                    <a:pt x="400082" y="888165"/>
                  </a:lnTo>
                  <a:lnTo>
                    <a:pt x="389579" y="904588"/>
                  </a:lnTo>
                  <a:lnTo>
                    <a:pt x="387459" y="910985"/>
                  </a:lnTo>
                  <a:lnTo>
                    <a:pt x="385806" y="925303"/>
                  </a:lnTo>
                  <a:lnTo>
                    <a:pt x="390327" y="925666"/>
                  </a:lnTo>
                  <a:lnTo>
                    <a:pt x="391663" y="924764"/>
                  </a:lnTo>
                  <a:lnTo>
                    <a:pt x="392553" y="923211"/>
                  </a:lnTo>
                  <a:lnTo>
                    <a:pt x="396347" y="913933"/>
                  </a:lnTo>
                  <a:lnTo>
                    <a:pt x="406162" y="893732"/>
                  </a:lnTo>
                  <a:lnTo>
                    <a:pt x="409117" y="880125"/>
                  </a:lnTo>
                  <a:lnTo>
                    <a:pt x="413320" y="856400"/>
                  </a:lnTo>
                  <a:lnTo>
                    <a:pt x="420598" y="828733"/>
                  </a:lnTo>
                  <a:lnTo>
                    <a:pt x="431326" y="796405"/>
                  </a:lnTo>
                  <a:lnTo>
                    <a:pt x="440303" y="773051"/>
                  </a:lnTo>
                  <a:lnTo>
                    <a:pt x="447468" y="746797"/>
                  </a:lnTo>
                  <a:lnTo>
                    <a:pt x="465671" y="674697"/>
                  </a:lnTo>
                  <a:lnTo>
                    <a:pt x="482909" y="613189"/>
                  </a:lnTo>
                  <a:lnTo>
                    <a:pt x="488455" y="576198"/>
                  </a:lnTo>
                  <a:lnTo>
                    <a:pt x="492681" y="562152"/>
                  </a:lnTo>
                  <a:lnTo>
                    <a:pt x="493236" y="556692"/>
                  </a:lnTo>
                  <a:lnTo>
                    <a:pt x="492655" y="552099"/>
                  </a:lnTo>
                  <a:lnTo>
                    <a:pt x="490421" y="544456"/>
                  </a:lnTo>
                  <a:lnTo>
                    <a:pt x="489427" y="537884"/>
                  </a:lnTo>
                  <a:lnTo>
                    <a:pt x="488210" y="535751"/>
                  </a:lnTo>
                  <a:lnTo>
                    <a:pt x="486446" y="534328"/>
                  </a:lnTo>
                  <a:lnTo>
                    <a:pt x="484317" y="533380"/>
                  </a:lnTo>
                  <a:lnTo>
                    <a:pt x="481946" y="533700"/>
                  </a:lnTo>
                  <a:lnTo>
                    <a:pt x="479412" y="534867"/>
                  </a:lnTo>
                  <a:lnTo>
                    <a:pt x="473105" y="539655"/>
                  </a:lnTo>
                  <a:lnTo>
                    <a:pt x="458843" y="554013"/>
                  </a:lnTo>
                  <a:lnTo>
                    <a:pt x="434418" y="586522"/>
                  </a:lnTo>
                  <a:lnTo>
                    <a:pt x="418817" y="608333"/>
                  </a:lnTo>
                  <a:lnTo>
                    <a:pt x="402358" y="633901"/>
                  </a:lnTo>
                  <a:lnTo>
                    <a:pt x="377027" y="675071"/>
                  </a:lnTo>
                  <a:lnTo>
                    <a:pt x="359973" y="705790"/>
                  </a:lnTo>
                  <a:lnTo>
                    <a:pt x="342868" y="737541"/>
                  </a:lnTo>
                  <a:lnTo>
                    <a:pt x="317173" y="782191"/>
                  </a:lnTo>
                  <a:lnTo>
                    <a:pt x="300033" y="811184"/>
                  </a:lnTo>
                  <a:lnTo>
                    <a:pt x="282891" y="834865"/>
                  </a:lnTo>
                  <a:lnTo>
                    <a:pt x="259715" y="864262"/>
                  </a:lnTo>
                  <a:lnTo>
                    <a:pt x="246874" y="880363"/>
                  </a:lnTo>
                  <a:lnTo>
                    <a:pt x="234817" y="890693"/>
                  </a:lnTo>
                  <a:lnTo>
                    <a:pt x="225648" y="895920"/>
                  </a:lnTo>
                  <a:lnTo>
                    <a:pt x="221869" y="897314"/>
                  </a:lnTo>
                  <a:lnTo>
                    <a:pt x="218398" y="897290"/>
                  </a:lnTo>
                  <a:lnTo>
                    <a:pt x="215132" y="896322"/>
                  </a:lnTo>
                  <a:lnTo>
                    <a:pt x="212001" y="894725"/>
                  </a:lnTo>
                  <a:lnTo>
                    <a:pt x="209914" y="892707"/>
                  </a:lnTo>
                  <a:lnTo>
                    <a:pt x="208523" y="890409"/>
                  </a:lnTo>
                  <a:lnTo>
                    <a:pt x="207595" y="887925"/>
                  </a:lnTo>
                  <a:lnTo>
                    <a:pt x="206107" y="869297"/>
                  </a:lnTo>
                  <a:lnTo>
                    <a:pt x="205812" y="839089"/>
                  </a:lnTo>
                  <a:lnTo>
                    <a:pt x="205754" y="805605"/>
                  </a:lnTo>
                  <a:lnTo>
                    <a:pt x="208287" y="791110"/>
                  </a:lnTo>
                  <a:lnTo>
                    <a:pt x="211634" y="778319"/>
                  </a:lnTo>
                  <a:lnTo>
                    <a:pt x="214282" y="746459"/>
                  </a:lnTo>
                  <a:lnTo>
                    <a:pt x="214303" y="755094"/>
                  </a:lnTo>
                  <a:lnTo>
                    <a:pt x="211769" y="764534"/>
                  </a:lnTo>
                  <a:lnTo>
                    <a:pt x="196944" y="799911"/>
                  </a:lnTo>
                  <a:lnTo>
                    <a:pt x="185989" y="823743"/>
                  </a:lnTo>
                  <a:lnTo>
                    <a:pt x="166521" y="853181"/>
                  </a:lnTo>
                  <a:lnTo>
                    <a:pt x="160369" y="863690"/>
                  </a:lnTo>
                  <a:lnTo>
                    <a:pt x="157395" y="867255"/>
                  </a:lnTo>
                  <a:lnTo>
                    <a:pt x="154460" y="869631"/>
                  </a:lnTo>
                  <a:lnTo>
                    <a:pt x="151551" y="871215"/>
                  </a:lnTo>
                  <a:lnTo>
                    <a:pt x="145778" y="872975"/>
                  </a:lnTo>
                  <a:lnTo>
                    <a:pt x="142906" y="873445"/>
                  </a:lnTo>
                  <a:lnTo>
                    <a:pt x="140991" y="872805"/>
                  </a:lnTo>
                  <a:lnTo>
                    <a:pt x="139714" y="871426"/>
                  </a:lnTo>
                  <a:lnTo>
                    <a:pt x="138863" y="869555"/>
                  </a:lnTo>
                  <a:lnTo>
                    <a:pt x="137384" y="850194"/>
                  </a:lnTo>
                  <a:lnTo>
                    <a:pt x="137204" y="837538"/>
                  </a:lnTo>
                  <a:lnTo>
                    <a:pt x="138142" y="834580"/>
                  </a:lnTo>
                  <a:lnTo>
                    <a:pt x="143060" y="825866"/>
                  </a:lnTo>
                  <a:lnTo>
                    <a:pt x="145380" y="816078"/>
                  </a:lnTo>
                  <a:lnTo>
                    <a:pt x="145498" y="816463"/>
                  </a:lnTo>
                  <a:lnTo>
                    <a:pt x="145702" y="826457"/>
                  </a:lnTo>
                  <a:lnTo>
                    <a:pt x="137160" y="8486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88367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05000"/>
            <a:ext cx="4457144" cy="4471430"/>
          </a:xfrm>
        </p:spPr>
      </p:pic>
      <p:sp>
        <p:nvSpPr>
          <p:cNvPr id="3" name="SMARTPenAnnotation143"/>
          <p:cNvSpPr/>
          <p:nvPr/>
        </p:nvSpPr>
        <p:spPr>
          <a:xfrm>
            <a:off x="1340167" y="1937385"/>
            <a:ext cx="342898" cy="454333"/>
          </a:xfrm>
          <a:custGeom>
            <a:avLst/>
            <a:gdLst/>
            <a:ahLst/>
            <a:cxnLst/>
            <a:rect l="0" t="0" r="0" b="0"/>
            <a:pathLst>
              <a:path w="342898" h="454333">
                <a:moveTo>
                  <a:pt x="0" y="0"/>
                </a:moveTo>
                <a:lnTo>
                  <a:pt x="0" y="24068"/>
                </a:lnTo>
                <a:lnTo>
                  <a:pt x="5891" y="38126"/>
                </a:lnTo>
                <a:lnTo>
                  <a:pt x="7381" y="44885"/>
                </a:lnTo>
                <a:lnTo>
                  <a:pt x="6826" y="48021"/>
                </a:lnTo>
                <a:lnTo>
                  <a:pt x="1631" y="59897"/>
                </a:lnTo>
                <a:lnTo>
                  <a:pt x="1087" y="62791"/>
                </a:lnTo>
                <a:lnTo>
                  <a:pt x="3023" y="71087"/>
                </a:lnTo>
                <a:lnTo>
                  <a:pt x="6106" y="81124"/>
                </a:lnTo>
                <a:lnTo>
                  <a:pt x="7476" y="91935"/>
                </a:lnTo>
                <a:lnTo>
                  <a:pt x="8794" y="96532"/>
                </a:lnTo>
                <a:lnTo>
                  <a:pt x="14247" y="108506"/>
                </a:lnTo>
                <a:lnTo>
                  <a:pt x="15857" y="118392"/>
                </a:lnTo>
                <a:lnTo>
                  <a:pt x="16764" y="130117"/>
                </a:lnTo>
                <a:lnTo>
                  <a:pt x="21583" y="144175"/>
                </a:lnTo>
                <a:lnTo>
                  <a:pt x="26420" y="152342"/>
                </a:lnTo>
                <a:lnTo>
                  <a:pt x="29043" y="155854"/>
                </a:lnTo>
                <a:lnTo>
                  <a:pt x="30792" y="160100"/>
                </a:lnTo>
                <a:lnTo>
                  <a:pt x="34206" y="174225"/>
                </a:lnTo>
                <a:lnTo>
                  <a:pt x="39874" y="184866"/>
                </a:lnTo>
                <a:lnTo>
                  <a:pt x="42930" y="194051"/>
                </a:lnTo>
                <a:lnTo>
                  <a:pt x="49444" y="202806"/>
                </a:lnTo>
                <a:lnTo>
                  <a:pt x="57407" y="211432"/>
                </a:lnTo>
                <a:lnTo>
                  <a:pt x="62979" y="217159"/>
                </a:lnTo>
                <a:lnTo>
                  <a:pt x="71171" y="222880"/>
                </a:lnTo>
                <a:lnTo>
                  <a:pt x="76022" y="225739"/>
                </a:lnTo>
                <a:lnTo>
                  <a:pt x="86493" y="228916"/>
                </a:lnTo>
                <a:lnTo>
                  <a:pt x="91952" y="229763"/>
                </a:lnTo>
                <a:lnTo>
                  <a:pt x="100557" y="233244"/>
                </a:lnTo>
                <a:lnTo>
                  <a:pt x="107557" y="237014"/>
                </a:lnTo>
                <a:lnTo>
                  <a:pt x="113843" y="238689"/>
                </a:lnTo>
                <a:lnTo>
                  <a:pt x="122352" y="239434"/>
                </a:lnTo>
                <a:lnTo>
                  <a:pt x="127288" y="239632"/>
                </a:lnTo>
                <a:lnTo>
                  <a:pt x="131531" y="238812"/>
                </a:lnTo>
                <a:lnTo>
                  <a:pt x="142054" y="234060"/>
                </a:lnTo>
                <a:lnTo>
                  <a:pt x="148225" y="232614"/>
                </a:lnTo>
                <a:lnTo>
                  <a:pt x="154143" y="229431"/>
                </a:lnTo>
                <a:lnTo>
                  <a:pt x="162830" y="222284"/>
                </a:lnTo>
                <a:lnTo>
                  <a:pt x="169524" y="216903"/>
                </a:lnTo>
                <a:lnTo>
                  <a:pt x="178849" y="211336"/>
                </a:lnTo>
                <a:lnTo>
                  <a:pt x="182098" y="208518"/>
                </a:lnTo>
                <a:lnTo>
                  <a:pt x="184263" y="205687"/>
                </a:lnTo>
                <a:lnTo>
                  <a:pt x="185707" y="202847"/>
                </a:lnTo>
                <a:lnTo>
                  <a:pt x="192391" y="197151"/>
                </a:lnTo>
                <a:lnTo>
                  <a:pt x="200760" y="191445"/>
                </a:lnTo>
                <a:lnTo>
                  <a:pt x="210826" y="182878"/>
                </a:lnTo>
                <a:lnTo>
                  <a:pt x="216890" y="177164"/>
                </a:lnTo>
                <a:lnTo>
                  <a:pt x="225660" y="164041"/>
                </a:lnTo>
                <a:lnTo>
                  <a:pt x="228881" y="156092"/>
                </a:lnTo>
                <a:lnTo>
                  <a:pt x="231265" y="148432"/>
                </a:lnTo>
                <a:lnTo>
                  <a:pt x="237962" y="134361"/>
                </a:lnTo>
                <a:lnTo>
                  <a:pt x="243238" y="127026"/>
                </a:lnTo>
                <a:lnTo>
                  <a:pt x="244074" y="123736"/>
                </a:lnTo>
                <a:lnTo>
                  <a:pt x="243678" y="120591"/>
                </a:lnTo>
                <a:lnTo>
                  <a:pt x="242462" y="117541"/>
                </a:lnTo>
                <a:lnTo>
                  <a:pt x="242604" y="113603"/>
                </a:lnTo>
                <a:lnTo>
                  <a:pt x="246402" y="99911"/>
                </a:lnTo>
                <a:lnTo>
                  <a:pt x="247950" y="88446"/>
                </a:lnTo>
                <a:lnTo>
                  <a:pt x="248409" y="74360"/>
                </a:lnTo>
                <a:lnTo>
                  <a:pt x="248585" y="54549"/>
                </a:lnTo>
                <a:lnTo>
                  <a:pt x="248595" y="48691"/>
                </a:lnTo>
                <a:lnTo>
                  <a:pt x="247645" y="45796"/>
                </a:lnTo>
                <a:lnTo>
                  <a:pt x="241221" y="35993"/>
                </a:lnTo>
                <a:lnTo>
                  <a:pt x="240559" y="32507"/>
                </a:lnTo>
                <a:lnTo>
                  <a:pt x="240134" y="27058"/>
                </a:lnTo>
                <a:lnTo>
                  <a:pt x="239147" y="26611"/>
                </a:lnTo>
                <a:lnTo>
                  <a:pt x="231563" y="25727"/>
                </a:lnTo>
                <a:lnTo>
                  <a:pt x="242044" y="36300"/>
                </a:lnTo>
                <a:lnTo>
                  <a:pt x="244230" y="38488"/>
                </a:lnTo>
                <a:lnTo>
                  <a:pt x="245688" y="40898"/>
                </a:lnTo>
                <a:lnTo>
                  <a:pt x="247307" y="46117"/>
                </a:lnTo>
                <a:lnTo>
                  <a:pt x="248219" y="58961"/>
                </a:lnTo>
                <a:lnTo>
                  <a:pt x="249299" y="63120"/>
                </a:lnTo>
                <a:lnTo>
                  <a:pt x="255371" y="74476"/>
                </a:lnTo>
                <a:lnTo>
                  <a:pt x="262249" y="88530"/>
                </a:lnTo>
                <a:lnTo>
                  <a:pt x="265663" y="100103"/>
                </a:lnTo>
                <a:lnTo>
                  <a:pt x="269837" y="109895"/>
                </a:lnTo>
                <a:lnTo>
                  <a:pt x="272328" y="120597"/>
                </a:lnTo>
                <a:lnTo>
                  <a:pt x="274387" y="131703"/>
                </a:lnTo>
                <a:lnTo>
                  <a:pt x="278477" y="142990"/>
                </a:lnTo>
                <a:lnTo>
                  <a:pt x="283470" y="151816"/>
                </a:lnTo>
                <a:lnTo>
                  <a:pt x="294176" y="164680"/>
                </a:lnTo>
                <a:lnTo>
                  <a:pt x="298987" y="169794"/>
                </a:lnTo>
                <a:lnTo>
                  <a:pt x="306873" y="183096"/>
                </a:lnTo>
                <a:lnTo>
                  <a:pt x="312601" y="196628"/>
                </a:lnTo>
                <a:lnTo>
                  <a:pt x="315146" y="205817"/>
                </a:lnTo>
                <a:lnTo>
                  <a:pt x="321357" y="215617"/>
                </a:lnTo>
                <a:lnTo>
                  <a:pt x="325681" y="220897"/>
                </a:lnTo>
                <a:lnTo>
                  <a:pt x="328563" y="227274"/>
                </a:lnTo>
                <a:lnTo>
                  <a:pt x="330485" y="234383"/>
                </a:lnTo>
                <a:lnTo>
                  <a:pt x="331766" y="241981"/>
                </a:lnTo>
                <a:lnTo>
                  <a:pt x="335729" y="255502"/>
                </a:lnTo>
                <a:lnTo>
                  <a:pt x="339713" y="267861"/>
                </a:lnTo>
                <a:lnTo>
                  <a:pt x="341484" y="279704"/>
                </a:lnTo>
                <a:lnTo>
                  <a:pt x="342271" y="291318"/>
                </a:lnTo>
                <a:lnTo>
                  <a:pt x="342620" y="302829"/>
                </a:lnTo>
                <a:lnTo>
                  <a:pt x="342875" y="337179"/>
                </a:lnTo>
                <a:lnTo>
                  <a:pt x="342897" y="365759"/>
                </a:lnTo>
                <a:lnTo>
                  <a:pt x="340993" y="370521"/>
                </a:lnTo>
                <a:lnTo>
                  <a:pt x="337819" y="374649"/>
                </a:lnTo>
                <a:lnTo>
                  <a:pt x="330164" y="382728"/>
                </a:lnTo>
                <a:lnTo>
                  <a:pt x="323587" y="392669"/>
                </a:lnTo>
                <a:lnTo>
                  <a:pt x="314949" y="403437"/>
                </a:lnTo>
                <a:lnTo>
                  <a:pt x="304760" y="413620"/>
                </a:lnTo>
                <a:lnTo>
                  <a:pt x="299375" y="417669"/>
                </a:lnTo>
                <a:lnTo>
                  <a:pt x="293881" y="421321"/>
                </a:lnTo>
                <a:lnTo>
                  <a:pt x="288313" y="424708"/>
                </a:lnTo>
                <a:lnTo>
                  <a:pt x="282696" y="427918"/>
                </a:lnTo>
                <a:lnTo>
                  <a:pt x="277047" y="431011"/>
                </a:lnTo>
                <a:lnTo>
                  <a:pt x="271375" y="433073"/>
                </a:lnTo>
                <a:lnTo>
                  <a:pt x="265689" y="434448"/>
                </a:lnTo>
                <a:lnTo>
                  <a:pt x="259994" y="435364"/>
                </a:lnTo>
                <a:lnTo>
                  <a:pt x="254292" y="436928"/>
                </a:lnTo>
                <a:lnTo>
                  <a:pt x="248585" y="438923"/>
                </a:lnTo>
                <a:lnTo>
                  <a:pt x="242876" y="441205"/>
                </a:lnTo>
                <a:lnTo>
                  <a:pt x="237165" y="442726"/>
                </a:lnTo>
                <a:lnTo>
                  <a:pt x="231452" y="443741"/>
                </a:lnTo>
                <a:lnTo>
                  <a:pt x="225739" y="444417"/>
                </a:lnTo>
                <a:lnTo>
                  <a:pt x="220025" y="445820"/>
                </a:lnTo>
                <a:lnTo>
                  <a:pt x="214311" y="447708"/>
                </a:lnTo>
                <a:lnTo>
                  <a:pt x="208596" y="449920"/>
                </a:lnTo>
                <a:lnTo>
                  <a:pt x="202882" y="451394"/>
                </a:lnTo>
                <a:lnTo>
                  <a:pt x="197167" y="452377"/>
                </a:lnTo>
                <a:lnTo>
                  <a:pt x="191452" y="453032"/>
                </a:lnTo>
                <a:lnTo>
                  <a:pt x="185737" y="453469"/>
                </a:lnTo>
                <a:lnTo>
                  <a:pt x="180022" y="453760"/>
                </a:lnTo>
                <a:lnTo>
                  <a:pt x="168592" y="454083"/>
                </a:lnTo>
                <a:lnTo>
                  <a:pt x="128587" y="454327"/>
                </a:lnTo>
                <a:lnTo>
                  <a:pt x="122872" y="454332"/>
                </a:lnTo>
                <a:lnTo>
                  <a:pt x="118110" y="453383"/>
                </a:lnTo>
                <a:lnTo>
                  <a:pt x="110278" y="449788"/>
                </a:lnTo>
                <a:lnTo>
                  <a:pt x="101083" y="447556"/>
                </a:lnTo>
                <a:lnTo>
                  <a:pt x="91598" y="446564"/>
                </a:lnTo>
                <a:lnTo>
                  <a:pt x="84208" y="446123"/>
                </a:lnTo>
                <a:lnTo>
                  <a:pt x="75208" y="443386"/>
                </a:lnTo>
                <a:lnTo>
                  <a:pt x="65811" y="438995"/>
                </a:lnTo>
                <a:lnTo>
                  <a:pt x="56118" y="432121"/>
                </a:lnTo>
                <a:lnTo>
                  <a:pt x="53516" y="430179"/>
                </a:lnTo>
                <a:lnTo>
                  <a:pt x="52822" y="428708"/>
                </a:lnTo>
                <a:lnTo>
                  <a:pt x="52051" y="424534"/>
                </a:lnTo>
                <a:lnTo>
                  <a:pt x="50894" y="423040"/>
                </a:lnTo>
                <a:lnTo>
                  <a:pt x="49169" y="422044"/>
                </a:lnTo>
                <a:lnTo>
                  <a:pt x="42862" y="420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4"/>
          <p:cNvSpPr/>
          <p:nvPr/>
        </p:nvSpPr>
        <p:spPr>
          <a:xfrm>
            <a:off x="1811654" y="1971675"/>
            <a:ext cx="300035" cy="197168"/>
          </a:xfrm>
          <a:custGeom>
            <a:avLst/>
            <a:gdLst/>
            <a:ahLst/>
            <a:cxnLst/>
            <a:rect l="0" t="0" r="0" b="0"/>
            <a:pathLst>
              <a:path w="300035" h="197168">
                <a:moveTo>
                  <a:pt x="0" y="0"/>
                </a:moveTo>
                <a:lnTo>
                  <a:pt x="7381" y="7380"/>
                </a:lnTo>
                <a:lnTo>
                  <a:pt x="10583" y="8043"/>
                </a:lnTo>
                <a:lnTo>
                  <a:pt x="12771" y="8219"/>
                </a:lnTo>
                <a:lnTo>
                  <a:pt x="14229" y="9289"/>
                </a:lnTo>
                <a:lnTo>
                  <a:pt x="15201" y="10955"/>
                </a:lnTo>
                <a:lnTo>
                  <a:pt x="15849" y="13018"/>
                </a:lnTo>
                <a:lnTo>
                  <a:pt x="17234" y="14394"/>
                </a:lnTo>
                <a:lnTo>
                  <a:pt x="19109" y="15311"/>
                </a:lnTo>
                <a:lnTo>
                  <a:pt x="24686" y="17282"/>
                </a:lnTo>
                <a:lnTo>
                  <a:pt x="33514" y="21333"/>
                </a:lnTo>
                <a:lnTo>
                  <a:pt x="38535" y="22794"/>
                </a:lnTo>
                <a:lnTo>
                  <a:pt x="43788" y="23769"/>
                </a:lnTo>
                <a:lnTo>
                  <a:pt x="49195" y="24418"/>
                </a:lnTo>
                <a:lnTo>
                  <a:pt x="57742" y="25140"/>
                </a:lnTo>
                <a:lnTo>
                  <a:pt x="65669" y="25460"/>
                </a:lnTo>
                <a:lnTo>
                  <a:pt x="75541" y="25603"/>
                </a:lnTo>
                <a:lnTo>
                  <a:pt x="80841" y="26593"/>
                </a:lnTo>
                <a:lnTo>
                  <a:pt x="86279" y="28206"/>
                </a:lnTo>
                <a:lnTo>
                  <a:pt x="91810" y="30234"/>
                </a:lnTo>
                <a:lnTo>
                  <a:pt x="98354" y="31586"/>
                </a:lnTo>
                <a:lnTo>
                  <a:pt x="105574" y="32487"/>
                </a:lnTo>
                <a:lnTo>
                  <a:pt x="113246" y="33088"/>
                </a:lnTo>
                <a:lnTo>
                  <a:pt x="120265" y="33489"/>
                </a:lnTo>
                <a:lnTo>
                  <a:pt x="133144" y="33933"/>
                </a:lnTo>
                <a:lnTo>
                  <a:pt x="140198" y="35005"/>
                </a:lnTo>
                <a:lnTo>
                  <a:pt x="147758" y="36671"/>
                </a:lnTo>
                <a:lnTo>
                  <a:pt x="155655" y="38735"/>
                </a:lnTo>
                <a:lnTo>
                  <a:pt x="162825" y="40111"/>
                </a:lnTo>
                <a:lnTo>
                  <a:pt x="169510" y="41028"/>
                </a:lnTo>
                <a:lnTo>
                  <a:pt x="175872" y="41639"/>
                </a:lnTo>
                <a:lnTo>
                  <a:pt x="182018" y="42999"/>
                </a:lnTo>
                <a:lnTo>
                  <a:pt x="188021" y="44859"/>
                </a:lnTo>
                <a:lnTo>
                  <a:pt x="193927" y="47051"/>
                </a:lnTo>
                <a:lnTo>
                  <a:pt x="199770" y="48512"/>
                </a:lnTo>
                <a:lnTo>
                  <a:pt x="205570" y="49486"/>
                </a:lnTo>
                <a:lnTo>
                  <a:pt x="211342" y="50136"/>
                </a:lnTo>
                <a:lnTo>
                  <a:pt x="220295" y="50857"/>
                </a:lnTo>
                <a:lnTo>
                  <a:pt x="224016" y="51049"/>
                </a:lnTo>
                <a:lnTo>
                  <a:pt x="233230" y="53803"/>
                </a:lnTo>
                <a:lnTo>
                  <a:pt x="238354" y="55871"/>
                </a:lnTo>
                <a:lnTo>
                  <a:pt x="243676" y="57250"/>
                </a:lnTo>
                <a:lnTo>
                  <a:pt x="249128" y="58169"/>
                </a:lnTo>
                <a:lnTo>
                  <a:pt x="254668" y="58782"/>
                </a:lnTo>
                <a:lnTo>
                  <a:pt x="263364" y="62002"/>
                </a:lnTo>
                <a:lnTo>
                  <a:pt x="270403" y="65656"/>
                </a:lnTo>
                <a:lnTo>
                  <a:pt x="279721" y="68666"/>
                </a:lnTo>
                <a:lnTo>
                  <a:pt x="288515" y="74214"/>
                </a:lnTo>
                <a:lnTo>
                  <a:pt x="297480" y="76572"/>
                </a:lnTo>
                <a:lnTo>
                  <a:pt x="298332" y="76765"/>
                </a:lnTo>
                <a:lnTo>
                  <a:pt x="298901" y="77847"/>
                </a:lnTo>
                <a:lnTo>
                  <a:pt x="299814" y="83886"/>
                </a:lnTo>
                <a:lnTo>
                  <a:pt x="300018" y="88103"/>
                </a:lnTo>
                <a:lnTo>
                  <a:pt x="300034" y="93074"/>
                </a:lnTo>
                <a:lnTo>
                  <a:pt x="299083" y="93481"/>
                </a:lnTo>
                <a:lnTo>
                  <a:pt x="290712" y="94136"/>
                </a:lnTo>
                <a:lnTo>
                  <a:pt x="288106" y="94190"/>
                </a:lnTo>
                <a:lnTo>
                  <a:pt x="285416" y="95178"/>
                </a:lnTo>
                <a:lnTo>
                  <a:pt x="279887" y="98816"/>
                </a:lnTo>
                <a:lnTo>
                  <a:pt x="274254" y="103608"/>
                </a:lnTo>
                <a:lnTo>
                  <a:pt x="267624" y="108913"/>
                </a:lnTo>
                <a:lnTo>
                  <a:pt x="258327" y="114445"/>
                </a:lnTo>
                <a:lnTo>
                  <a:pt x="253180" y="116302"/>
                </a:lnTo>
                <a:lnTo>
                  <a:pt x="247845" y="117539"/>
                </a:lnTo>
                <a:lnTo>
                  <a:pt x="242382" y="118364"/>
                </a:lnTo>
                <a:lnTo>
                  <a:pt x="235883" y="119867"/>
                </a:lnTo>
                <a:lnTo>
                  <a:pt x="228693" y="121821"/>
                </a:lnTo>
                <a:lnTo>
                  <a:pt x="221042" y="124076"/>
                </a:lnTo>
                <a:lnTo>
                  <a:pt x="214037" y="126532"/>
                </a:lnTo>
                <a:lnTo>
                  <a:pt x="207461" y="129122"/>
                </a:lnTo>
                <a:lnTo>
                  <a:pt x="201173" y="131802"/>
                </a:lnTo>
                <a:lnTo>
                  <a:pt x="189105" y="137318"/>
                </a:lnTo>
                <a:lnTo>
                  <a:pt x="165836" y="148621"/>
                </a:lnTo>
                <a:lnTo>
                  <a:pt x="131454" y="165737"/>
                </a:lnTo>
                <a:lnTo>
                  <a:pt x="122559" y="168911"/>
                </a:lnTo>
                <a:lnTo>
                  <a:pt x="114479" y="171274"/>
                </a:lnTo>
                <a:lnTo>
                  <a:pt x="109657" y="173237"/>
                </a:lnTo>
                <a:lnTo>
                  <a:pt x="104537" y="175499"/>
                </a:lnTo>
                <a:lnTo>
                  <a:pt x="101124" y="177959"/>
                </a:lnTo>
                <a:lnTo>
                  <a:pt x="98849" y="180552"/>
                </a:lnTo>
                <a:lnTo>
                  <a:pt x="97332" y="183233"/>
                </a:lnTo>
                <a:lnTo>
                  <a:pt x="95368" y="185020"/>
                </a:lnTo>
                <a:lnTo>
                  <a:pt x="93106" y="186212"/>
                </a:lnTo>
                <a:lnTo>
                  <a:pt x="90646" y="187006"/>
                </a:lnTo>
                <a:lnTo>
                  <a:pt x="89006" y="188488"/>
                </a:lnTo>
                <a:lnTo>
                  <a:pt x="87912" y="190428"/>
                </a:lnTo>
                <a:lnTo>
                  <a:pt x="87183" y="192675"/>
                </a:lnTo>
                <a:lnTo>
                  <a:pt x="85745" y="194172"/>
                </a:lnTo>
                <a:lnTo>
                  <a:pt x="83833" y="195170"/>
                </a:lnTo>
                <a:lnTo>
                  <a:pt x="77153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5"/>
          <p:cNvSpPr/>
          <p:nvPr/>
        </p:nvSpPr>
        <p:spPr>
          <a:xfrm>
            <a:off x="1872015" y="2237422"/>
            <a:ext cx="393983" cy="25718"/>
          </a:xfrm>
          <a:custGeom>
            <a:avLst/>
            <a:gdLst/>
            <a:ahLst/>
            <a:cxnLst/>
            <a:rect l="0" t="0" r="0" b="0"/>
            <a:pathLst>
              <a:path w="393983" h="25718">
                <a:moveTo>
                  <a:pt x="8219" y="17145"/>
                </a:moveTo>
                <a:lnTo>
                  <a:pt x="3669" y="17145"/>
                </a:lnTo>
                <a:lnTo>
                  <a:pt x="2328" y="18098"/>
                </a:lnTo>
                <a:lnTo>
                  <a:pt x="1434" y="19685"/>
                </a:lnTo>
                <a:lnTo>
                  <a:pt x="0" y="24526"/>
                </a:lnTo>
                <a:lnTo>
                  <a:pt x="835" y="24923"/>
                </a:lnTo>
                <a:lnTo>
                  <a:pt x="9019" y="25560"/>
                </a:lnTo>
                <a:lnTo>
                  <a:pt x="19807" y="25687"/>
                </a:lnTo>
                <a:lnTo>
                  <a:pt x="65872" y="25717"/>
                </a:lnTo>
                <a:lnTo>
                  <a:pt x="71420" y="24765"/>
                </a:lnTo>
                <a:lnTo>
                  <a:pt x="77023" y="23178"/>
                </a:lnTo>
                <a:lnTo>
                  <a:pt x="82663" y="21167"/>
                </a:lnTo>
                <a:lnTo>
                  <a:pt x="89281" y="19826"/>
                </a:lnTo>
                <a:lnTo>
                  <a:pt x="96551" y="18932"/>
                </a:lnTo>
                <a:lnTo>
                  <a:pt x="104254" y="18337"/>
                </a:lnTo>
                <a:lnTo>
                  <a:pt x="112248" y="16987"/>
                </a:lnTo>
                <a:lnTo>
                  <a:pt x="120434" y="15135"/>
                </a:lnTo>
                <a:lnTo>
                  <a:pt x="128749" y="12947"/>
                </a:lnTo>
                <a:lnTo>
                  <a:pt x="137150" y="11489"/>
                </a:lnTo>
                <a:lnTo>
                  <a:pt x="145608" y="10517"/>
                </a:lnTo>
                <a:lnTo>
                  <a:pt x="154104" y="9869"/>
                </a:lnTo>
                <a:lnTo>
                  <a:pt x="162626" y="9437"/>
                </a:lnTo>
                <a:lnTo>
                  <a:pt x="179715" y="8957"/>
                </a:lnTo>
                <a:lnTo>
                  <a:pt x="205401" y="8686"/>
                </a:lnTo>
                <a:lnTo>
                  <a:pt x="213968" y="7696"/>
                </a:lnTo>
                <a:lnTo>
                  <a:pt x="222538" y="6083"/>
                </a:lnTo>
                <a:lnTo>
                  <a:pt x="231108" y="4056"/>
                </a:lnTo>
                <a:lnTo>
                  <a:pt x="239680" y="2704"/>
                </a:lnTo>
                <a:lnTo>
                  <a:pt x="248251" y="1803"/>
                </a:lnTo>
                <a:lnTo>
                  <a:pt x="256823" y="1202"/>
                </a:lnTo>
                <a:lnTo>
                  <a:pt x="265395" y="801"/>
                </a:lnTo>
                <a:lnTo>
                  <a:pt x="282540" y="356"/>
                </a:lnTo>
                <a:lnTo>
                  <a:pt x="327925" y="21"/>
                </a:lnTo>
                <a:lnTo>
                  <a:pt x="3939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6"/>
          <p:cNvSpPr/>
          <p:nvPr/>
        </p:nvSpPr>
        <p:spPr>
          <a:xfrm>
            <a:off x="2386012" y="1980247"/>
            <a:ext cx="291466" cy="265749"/>
          </a:xfrm>
          <a:custGeom>
            <a:avLst/>
            <a:gdLst/>
            <a:ahLst/>
            <a:cxnLst/>
            <a:rect l="0" t="0" r="0" b="0"/>
            <a:pathLst>
              <a:path w="291466" h="265749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13019"/>
                </a:lnTo>
                <a:lnTo>
                  <a:pt x="15181" y="14394"/>
                </a:lnTo>
                <a:lnTo>
                  <a:pt x="23125" y="17283"/>
                </a:lnTo>
                <a:lnTo>
                  <a:pt x="31511" y="23747"/>
                </a:lnTo>
                <a:lnTo>
                  <a:pt x="40028" y="31696"/>
                </a:lnTo>
                <a:lnTo>
                  <a:pt x="67417" y="58854"/>
                </a:lnTo>
                <a:lnTo>
                  <a:pt x="71615" y="64001"/>
                </a:lnTo>
                <a:lnTo>
                  <a:pt x="75366" y="69337"/>
                </a:lnTo>
                <a:lnTo>
                  <a:pt x="78819" y="74800"/>
                </a:lnTo>
                <a:lnTo>
                  <a:pt x="83026" y="79394"/>
                </a:lnTo>
                <a:lnTo>
                  <a:pt x="87735" y="83409"/>
                </a:lnTo>
                <a:lnTo>
                  <a:pt x="92780" y="87039"/>
                </a:lnTo>
                <a:lnTo>
                  <a:pt x="97096" y="91363"/>
                </a:lnTo>
                <a:lnTo>
                  <a:pt x="100926" y="96152"/>
                </a:lnTo>
                <a:lnTo>
                  <a:pt x="104431" y="101249"/>
                </a:lnTo>
                <a:lnTo>
                  <a:pt x="107721" y="106551"/>
                </a:lnTo>
                <a:lnTo>
                  <a:pt x="110866" y="111992"/>
                </a:lnTo>
                <a:lnTo>
                  <a:pt x="113916" y="117524"/>
                </a:lnTo>
                <a:lnTo>
                  <a:pt x="117854" y="123117"/>
                </a:lnTo>
                <a:lnTo>
                  <a:pt x="122384" y="128750"/>
                </a:lnTo>
                <a:lnTo>
                  <a:pt x="127309" y="134411"/>
                </a:lnTo>
                <a:lnTo>
                  <a:pt x="135322" y="143241"/>
                </a:lnTo>
                <a:lnTo>
                  <a:pt x="143011" y="151293"/>
                </a:lnTo>
                <a:lnTo>
                  <a:pt x="178473" y="187035"/>
                </a:lnTo>
                <a:lnTo>
                  <a:pt x="183752" y="191365"/>
                </a:lnTo>
                <a:lnTo>
                  <a:pt x="189176" y="195204"/>
                </a:lnTo>
                <a:lnTo>
                  <a:pt x="194698" y="198716"/>
                </a:lnTo>
                <a:lnTo>
                  <a:pt x="199331" y="202962"/>
                </a:lnTo>
                <a:lnTo>
                  <a:pt x="203372" y="207698"/>
                </a:lnTo>
                <a:lnTo>
                  <a:pt x="207019" y="212761"/>
                </a:lnTo>
                <a:lnTo>
                  <a:pt x="213611" y="220925"/>
                </a:lnTo>
                <a:lnTo>
                  <a:pt x="216702" y="224436"/>
                </a:lnTo>
                <a:lnTo>
                  <a:pt x="225217" y="230877"/>
                </a:lnTo>
                <a:lnTo>
                  <a:pt x="230155" y="233928"/>
                </a:lnTo>
                <a:lnTo>
                  <a:pt x="238181" y="237318"/>
                </a:lnTo>
                <a:lnTo>
                  <a:pt x="241655" y="238222"/>
                </a:lnTo>
                <a:lnTo>
                  <a:pt x="248055" y="241767"/>
                </a:lnTo>
                <a:lnTo>
                  <a:pt x="257013" y="249117"/>
                </a:lnTo>
                <a:lnTo>
                  <a:pt x="265699" y="257328"/>
                </a:lnTo>
                <a:lnTo>
                  <a:pt x="268573" y="260134"/>
                </a:lnTo>
                <a:lnTo>
                  <a:pt x="271441" y="262005"/>
                </a:lnTo>
                <a:lnTo>
                  <a:pt x="280348" y="265008"/>
                </a:lnTo>
                <a:lnTo>
                  <a:pt x="281196" y="265255"/>
                </a:lnTo>
                <a:lnTo>
                  <a:pt x="290124" y="265704"/>
                </a:lnTo>
                <a:lnTo>
                  <a:pt x="291465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7"/>
          <p:cNvSpPr/>
          <p:nvPr/>
        </p:nvSpPr>
        <p:spPr>
          <a:xfrm>
            <a:off x="2394584" y="2005964"/>
            <a:ext cx="222886" cy="205742"/>
          </a:xfrm>
          <a:custGeom>
            <a:avLst/>
            <a:gdLst/>
            <a:ahLst/>
            <a:cxnLst/>
            <a:rect l="0" t="0" r="0" b="0"/>
            <a:pathLst>
              <a:path w="222886" h="205742">
                <a:moveTo>
                  <a:pt x="222885" y="0"/>
                </a:moveTo>
                <a:lnTo>
                  <a:pt x="214417" y="0"/>
                </a:lnTo>
                <a:lnTo>
                  <a:pt x="220225" y="5892"/>
                </a:lnTo>
                <a:lnTo>
                  <a:pt x="221703" y="7382"/>
                </a:lnTo>
                <a:lnTo>
                  <a:pt x="221145" y="8731"/>
                </a:lnTo>
                <a:lnTo>
                  <a:pt x="217984" y="12771"/>
                </a:lnTo>
                <a:lnTo>
                  <a:pt x="216761" y="15182"/>
                </a:lnTo>
                <a:lnTo>
                  <a:pt x="215401" y="20400"/>
                </a:lnTo>
                <a:lnTo>
                  <a:pt x="212256" y="25895"/>
                </a:lnTo>
                <a:lnTo>
                  <a:pt x="210084" y="28693"/>
                </a:lnTo>
                <a:lnTo>
                  <a:pt x="207684" y="32464"/>
                </a:lnTo>
                <a:lnTo>
                  <a:pt x="205131" y="36883"/>
                </a:lnTo>
                <a:lnTo>
                  <a:pt x="202477" y="41734"/>
                </a:lnTo>
                <a:lnTo>
                  <a:pt x="199755" y="45920"/>
                </a:lnTo>
                <a:lnTo>
                  <a:pt x="196987" y="49664"/>
                </a:lnTo>
                <a:lnTo>
                  <a:pt x="194190" y="53112"/>
                </a:lnTo>
                <a:lnTo>
                  <a:pt x="190420" y="57316"/>
                </a:lnTo>
                <a:lnTo>
                  <a:pt x="181151" y="67066"/>
                </a:lnTo>
                <a:lnTo>
                  <a:pt x="165223" y="83266"/>
                </a:lnTo>
                <a:lnTo>
                  <a:pt x="160631" y="88848"/>
                </a:lnTo>
                <a:lnTo>
                  <a:pt x="156618" y="94475"/>
                </a:lnTo>
                <a:lnTo>
                  <a:pt x="152989" y="100131"/>
                </a:lnTo>
                <a:lnTo>
                  <a:pt x="148666" y="105807"/>
                </a:lnTo>
                <a:lnTo>
                  <a:pt x="143878" y="111495"/>
                </a:lnTo>
                <a:lnTo>
                  <a:pt x="138781" y="117193"/>
                </a:lnTo>
                <a:lnTo>
                  <a:pt x="133478" y="121944"/>
                </a:lnTo>
                <a:lnTo>
                  <a:pt x="128038" y="126064"/>
                </a:lnTo>
                <a:lnTo>
                  <a:pt x="122506" y="129763"/>
                </a:lnTo>
                <a:lnTo>
                  <a:pt x="117866" y="133181"/>
                </a:lnTo>
                <a:lnTo>
                  <a:pt x="113820" y="136413"/>
                </a:lnTo>
                <a:lnTo>
                  <a:pt x="110170" y="139519"/>
                </a:lnTo>
                <a:lnTo>
                  <a:pt x="105832" y="143496"/>
                </a:lnTo>
                <a:lnTo>
                  <a:pt x="91577" y="157241"/>
                </a:lnTo>
                <a:lnTo>
                  <a:pt x="84199" y="164500"/>
                </a:lnTo>
                <a:lnTo>
                  <a:pt x="79945" y="167769"/>
                </a:lnTo>
                <a:lnTo>
                  <a:pt x="75204" y="170901"/>
                </a:lnTo>
                <a:lnTo>
                  <a:pt x="70139" y="173942"/>
                </a:lnTo>
                <a:lnTo>
                  <a:pt x="64857" y="176921"/>
                </a:lnTo>
                <a:lnTo>
                  <a:pt x="53908" y="182772"/>
                </a:lnTo>
                <a:lnTo>
                  <a:pt x="37034" y="191421"/>
                </a:lnTo>
                <a:lnTo>
                  <a:pt x="32309" y="194289"/>
                </a:lnTo>
                <a:lnTo>
                  <a:pt x="28207" y="197154"/>
                </a:lnTo>
                <a:lnTo>
                  <a:pt x="24520" y="200016"/>
                </a:lnTo>
                <a:lnTo>
                  <a:pt x="17883" y="203196"/>
                </a:lnTo>
                <a:lnTo>
                  <a:pt x="9118" y="205592"/>
                </a:lnTo>
                <a:lnTo>
                  <a:pt x="2789" y="205711"/>
                </a:lnTo>
                <a:lnTo>
                  <a:pt x="0" y="20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8"/>
          <p:cNvSpPr/>
          <p:nvPr/>
        </p:nvSpPr>
        <p:spPr>
          <a:xfrm>
            <a:off x="2823209" y="2100262"/>
            <a:ext cx="274321" cy="1"/>
          </a:xfrm>
          <a:custGeom>
            <a:avLst/>
            <a:gdLst/>
            <a:ahLst/>
            <a:cxnLst/>
            <a:rect l="0" t="0" r="0" b="0"/>
            <a:pathLst>
              <a:path w="274321" h="1">
                <a:moveTo>
                  <a:pt x="0" y="0"/>
                </a:move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9"/>
          <p:cNvSpPr/>
          <p:nvPr/>
        </p:nvSpPr>
        <p:spPr>
          <a:xfrm>
            <a:off x="2943225" y="1963102"/>
            <a:ext cx="68580" cy="291466"/>
          </a:xfrm>
          <a:custGeom>
            <a:avLst/>
            <a:gdLst/>
            <a:ahLst/>
            <a:cxnLst/>
            <a:rect l="0" t="0" r="0" b="0"/>
            <a:pathLst>
              <a:path w="68580" h="291466">
                <a:moveTo>
                  <a:pt x="0" y="0"/>
                </a:moveTo>
                <a:lnTo>
                  <a:pt x="0" y="100130"/>
                </a:lnTo>
                <a:lnTo>
                  <a:pt x="952" y="105806"/>
                </a:lnTo>
                <a:lnTo>
                  <a:pt x="2539" y="111495"/>
                </a:lnTo>
                <a:lnTo>
                  <a:pt x="4550" y="117193"/>
                </a:lnTo>
                <a:lnTo>
                  <a:pt x="5891" y="122896"/>
                </a:lnTo>
                <a:lnTo>
                  <a:pt x="6785" y="128603"/>
                </a:lnTo>
                <a:lnTo>
                  <a:pt x="7380" y="134313"/>
                </a:lnTo>
                <a:lnTo>
                  <a:pt x="8730" y="140024"/>
                </a:lnTo>
                <a:lnTo>
                  <a:pt x="10582" y="145737"/>
                </a:lnTo>
                <a:lnTo>
                  <a:pt x="12770" y="151451"/>
                </a:lnTo>
                <a:lnTo>
                  <a:pt x="14228" y="157165"/>
                </a:lnTo>
                <a:lnTo>
                  <a:pt x="15200" y="162879"/>
                </a:lnTo>
                <a:lnTo>
                  <a:pt x="15848" y="168594"/>
                </a:lnTo>
                <a:lnTo>
                  <a:pt x="17233" y="174308"/>
                </a:lnTo>
                <a:lnTo>
                  <a:pt x="19108" y="180023"/>
                </a:lnTo>
                <a:lnTo>
                  <a:pt x="21311" y="185738"/>
                </a:lnTo>
                <a:lnTo>
                  <a:pt x="22780" y="191453"/>
                </a:lnTo>
                <a:lnTo>
                  <a:pt x="23759" y="197168"/>
                </a:lnTo>
                <a:lnTo>
                  <a:pt x="24412" y="202883"/>
                </a:lnTo>
                <a:lnTo>
                  <a:pt x="25799" y="208598"/>
                </a:lnTo>
                <a:lnTo>
                  <a:pt x="27677" y="214313"/>
                </a:lnTo>
                <a:lnTo>
                  <a:pt x="29881" y="220028"/>
                </a:lnTo>
                <a:lnTo>
                  <a:pt x="32303" y="224790"/>
                </a:lnTo>
                <a:lnTo>
                  <a:pt x="34870" y="228918"/>
                </a:lnTo>
                <a:lnTo>
                  <a:pt x="37534" y="232622"/>
                </a:lnTo>
                <a:lnTo>
                  <a:pt x="39310" y="236044"/>
                </a:lnTo>
                <a:lnTo>
                  <a:pt x="42762" y="246363"/>
                </a:lnTo>
                <a:lnTo>
                  <a:pt x="44700" y="250920"/>
                </a:lnTo>
                <a:lnTo>
                  <a:pt x="46945" y="255862"/>
                </a:lnTo>
                <a:lnTo>
                  <a:pt x="48442" y="260110"/>
                </a:lnTo>
                <a:lnTo>
                  <a:pt x="50104" y="267369"/>
                </a:lnTo>
                <a:lnTo>
                  <a:pt x="51500" y="269686"/>
                </a:lnTo>
                <a:lnTo>
                  <a:pt x="53383" y="271231"/>
                </a:lnTo>
                <a:lnTo>
                  <a:pt x="55591" y="272261"/>
                </a:lnTo>
                <a:lnTo>
                  <a:pt x="57063" y="273900"/>
                </a:lnTo>
                <a:lnTo>
                  <a:pt x="58044" y="275945"/>
                </a:lnTo>
                <a:lnTo>
                  <a:pt x="58699" y="278261"/>
                </a:lnTo>
                <a:lnTo>
                  <a:pt x="60087" y="279805"/>
                </a:lnTo>
                <a:lnTo>
                  <a:pt x="61965" y="280834"/>
                </a:lnTo>
                <a:lnTo>
                  <a:pt x="64170" y="281520"/>
                </a:lnTo>
                <a:lnTo>
                  <a:pt x="65640" y="282930"/>
                </a:lnTo>
                <a:lnTo>
                  <a:pt x="66620" y="284823"/>
                </a:lnTo>
                <a:lnTo>
                  <a:pt x="68579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0"/>
          <p:cNvSpPr/>
          <p:nvPr/>
        </p:nvSpPr>
        <p:spPr>
          <a:xfrm>
            <a:off x="3226117" y="1964326"/>
            <a:ext cx="402909" cy="263324"/>
          </a:xfrm>
          <a:custGeom>
            <a:avLst/>
            <a:gdLst/>
            <a:ahLst/>
            <a:cxnLst/>
            <a:rect l="0" t="0" r="0" b="0"/>
            <a:pathLst>
              <a:path w="402909" h="263324">
                <a:moveTo>
                  <a:pt x="0" y="50211"/>
                </a:moveTo>
                <a:lnTo>
                  <a:pt x="0" y="45660"/>
                </a:lnTo>
                <a:lnTo>
                  <a:pt x="952" y="44320"/>
                </a:lnTo>
                <a:lnTo>
                  <a:pt x="2540" y="43426"/>
                </a:lnTo>
                <a:lnTo>
                  <a:pt x="7381" y="41992"/>
                </a:lnTo>
                <a:lnTo>
                  <a:pt x="15849" y="34289"/>
                </a:lnTo>
                <a:lnTo>
                  <a:pt x="16281" y="32929"/>
                </a:lnTo>
                <a:lnTo>
                  <a:pt x="16761" y="28877"/>
                </a:lnTo>
                <a:lnTo>
                  <a:pt x="17842" y="27416"/>
                </a:lnTo>
                <a:lnTo>
                  <a:pt x="19514" y="26442"/>
                </a:lnTo>
                <a:lnTo>
                  <a:pt x="28960" y="22531"/>
                </a:lnTo>
                <a:lnTo>
                  <a:pt x="37636" y="18859"/>
                </a:lnTo>
                <a:lnTo>
                  <a:pt x="47875" y="16792"/>
                </a:lnTo>
                <a:lnTo>
                  <a:pt x="53980" y="16308"/>
                </a:lnTo>
                <a:lnTo>
                  <a:pt x="56942" y="15227"/>
                </a:lnTo>
                <a:lnTo>
                  <a:pt x="62773" y="11485"/>
                </a:lnTo>
                <a:lnTo>
                  <a:pt x="71079" y="9187"/>
                </a:lnTo>
                <a:lnTo>
                  <a:pt x="81121" y="8166"/>
                </a:lnTo>
                <a:lnTo>
                  <a:pt x="91933" y="7712"/>
                </a:lnTo>
                <a:lnTo>
                  <a:pt x="103089" y="4970"/>
                </a:lnTo>
                <a:lnTo>
                  <a:pt x="113445" y="1529"/>
                </a:lnTo>
                <a:lnTo>
                  <a:pt x="121222" y="0"/>
                </a:lnTo>
                <a:lnTo>
                  <a:pt x="130394" y="1860"/>
                </a:lnTo>
                <a:lnTo>
                  <a:pt x="140820" y="4909"/>
                </a:lnTo>
                <a:lnTo>
                  <a:pt x="151805" y="6264"/>
                </a:lnTo>
                <a:lnTo>
                  <a:pt x="164148" y="7027"/>
                </a:lnTo>
                <a:lnTo>
                  <a:pt x="173284" y="9746"/>
                </a:lnTo>
                <a:lnTo>
                  <a:pt x="178388" y="11804"/>
                </a:lnTo>
                <a:lnTo>
                  <a:pt x="181790" y="14129"/>
                </a:lnTo>
                <a:lnTo>
                  <a:pt x="184058" y="16631"/>
                </a:lnTo>
                <a:lnTo>
                  <a:pt x="185571" y="19252"/>
                </a:lnTo>
                <a:lnTo>
                  <a:pt x="192331" y="24704"/>
                </a:lnTo>
                <a:lnTo>
                  <a:pt x="196801" y="27491"/>
                </a:lnTo>
                <a:lnTo>
                  <a:pt x="199780" y="30302"/>
                </a:lnTo>
                <a:lnTo>
                  <a:pt x="201767" y="33129"/>
                </a:lnTo>
                <a:lnTo>
                  <a:pt x="204927" y="38809"/>
                </a:lnTo>
                <a:lnTo>
                  <a:pt x="209506" y="44508"/>
                </a:lnTo>
                <a:lnTo>
                  <a:pt x="211108" y="47362"/>
                </a:lnTo>
                <a:lnTo>
                  <a:pt x="212888" y="53072"/>
                </a:lnTo>
                <a:lnTo>
                  <a:pt x="213363" y="56881"/>
                </a:lnTo>
                <a:lnTo>
                  <a:pt x="213680" y="61325"/>
                </a:lnTo>
                <a:lnTo>
                  <a:pt x="214031" y="70391"/>
                </a:lnTo>
                <a:lnTo>
                  <a:pt x="214187" y="77595"/>
                </a:lnTo>
                <a:lnTo>
                  <a:pt x="213277" y="81802"/>
                </a:lnTo>
                <a:lnTo>
                  <a:pt x="211717" y="86512"/>
                </a:lnTo>
                <a:lnTo>
                  <a:pt x="209725" y="91557"/>
                </a:lnTo>
                <a:lnTo>
                  <a:pt x="204971" y="99702"/>
                </a:lnTo>
                <a:lnTo>
                  <a:pt x="199683" y="107449"/>
                </a:lnTo>
                <a:lnTo>
                  <a:pt x="196939" y="112182"/>
                </a:lnTo>
                <a:lnTo>
                  <a:pt x="194158" y="117243"/>
                </a:lnTo>
                <a:lnTo>
                  <a:pt x="188528" y="125405"/>
                </a:lnTo>
                <a:lnTo>
                  <a:pt x="182850" y="133161"/>
                </a:lnTo>
                <a:lnTo>
                  <a:pt x="180003" y="137896"/>
                </a:lnTo>
                <a:lnTo>
                  <a:pt x="177152" y="142958"/>
                </a:lnTo>
                <a:lnTo>
                  <a:pt x="171444" y="151122"/>
                </a:lnTo>
                <a:lnTo>
                  <a:pt x="164780" y="158878"/>
                </a:lnTo>
                <a:lnTo>
                  <a:pt x="155468" y="168675"/>
                </a:lnTo>
                <a:lnTo>
                  <a:pt x="134655" y="189841"/>
                </a:lnTo>
                <a:lnTo>
                  <a:pt x="131680" y="193781"/>
                </a:lnTo>
                <a:lnTo>
                  <a:pt x="128744" y="198311"/>
                </a:lnTo>
                <a:lnTo>
                  <a:pt x="125834" y="203237"/>
                </a:lnTo>
                <a:lnTo>
                  <a:pt x="120062" y="211250"/>
                </a:lnTo>
                <a:lnTo>
                  <a:pt x="114321" y="217987"/>
                </a:lnTo>
                <a:lnTo>
                  <a:pt x="108594" y="224155"/>
                </a:lnTo>
                <a:lnTo>
                  <a:pt x="105733" y="226182"/>
                </a:lnTo>
                <a:lnTo>
                  <a:pt x="97157" y="229985"/>
                </a:lnTo>
                <a:lnTo>
                  <a:pt x="87419" y="237456"/>
                </a:lnTo>
                <a:lnTo>
                  <a:pt x="86854" y="238859"/>
                </a:lnTo>
                <a:lnTo>
                  <a:pt x="85769" y="246990"/>
                </a:lnTo>
                <a:lnTo>
                  <a:pt x="85729" y="251895"/>
                </a:lnTo>
                <a:lnTo>
                  <a:pt x="86680" y="253247"/>
                </a:lnTo>
                <a:lnTo>
                  <a:pt x="88267" y="254149"/>
                </a:lnTo>
                <a:lnTo>
                  <a:pt x="92569" y="255150"/>
                </a:lnTo>
                <a:lnTo>
                  <a:pt x="103093" y="255793"/>
                </a:lnTo>
                <a:lnTo>
                  <a:pt x="105876" y="255846"/>
                </a:lnTo>
                <a:lnTo>
                  <a:pt x="108684" y="256833"/>
                </a:lnTo>
                <a:lnTo>
                  <a:pt x="114344" y="260471"/>
                </a:lnTo>
                <a:lnTo>
                  <a:pt x="122575" y="262722"/>
                </a:lnTo>
                <a:lnTo>
                  <a:pt x="127436" y="263323"/>
                </a:lnTo>
                <a:lnTo>
                  <a:pt x="137918" y="261450"/>
                </a:lnTo>
                <a:lnTo>
                  <a:pt x="149880" y="258395"/>
                </a:lnTo>
                <a:lnTo>
                  <a:pt x="157070" y="257580"/>
                </a:lnTo>
                <a:lnTo>
                  <a:pt x="164721" y="257037"/>
                </a:lnTo>
                <a:lnTo>
                  <a:pt x="172679" y="256675"/>
                </a:lnTo>
                <a:lnTo>
                  <a:pt x="189141" y="256273"/>
                </a:lnTo>
                <a:lnTo>
                  <a:pt x="260101" y="255957"/>
                </a:lnTo>
                <a:lnTo>
                  <a:pt x="402908" y="2559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1"/>
          <p:cNvSpPr/>
          <p:nvPr/>
        </p:nvSpPr>
        <p:spPr>
          <a:xfrm>
            <a:off x="1305877" y="2631757"/>
            <a:ext cx="342751" cy="394332"/>
          </a:xfrm>
          <a:custGeom>
            <a:avLst/>
            <a:gdLst/>
            <a:ahLst/>
            <a:cxnLst/>
            <a:rect l="0" t="0" r="0" b="0"/>
            <a:pathLst>
              <a:path w="342751" h="394332">
                <a:moveTo>
                  <a:pt x="8572" y="0"/>
                </a:moveTo>
                <a:lnTo>
                  <a:pt x="8572" y="12770"/>
                </a:lnTo>
                <a:lnTo>
                  <a:pt x="4022" y="24950"/>
                </a:lnTo>
                <a:lnTo>
                  <a:pt x="1192" y="36074"/>
                </a:lnTo>
                <a:lnTo>
                  <a:pt x="353" y="45402"/>
                </a:lnTo>
                <a:lnTo>
                  <a:pt x="157" y="53834"/>
                </a:lnTo>
                <a:lnTo>
                  <a:pt x="0" y="135609"/>
                </a:lnTo>
                <a:lnTo>
                  <a:pt x="952" y="139936"/>
                </a:lnTo>
                <a:lnTo>
                  <a:pt x="5891" y="150577"/>
                </a:lnTo>
                <a:lnTo>
                  <a:pt x="7381" y="156775"/>
                </a:lnTo>
                <a:lnTo>
                  <a:pt x="10583" y="162706"/>
                </a:lnTo>
                <a:lnTo>
                  <a:pt x="12770" y="165620"/>
                </a:lnTo>
                <a:lnTo>
                  <a:pt x="20281" y="171399"/>
                </a:lnTo>
                <a:lnTo>
                  <a:pt x="29016" y="177143"/>
                </a:lnTo>
                <a:lnTo>
                  <a:pt x="39289" y="184778"/>
                </a:lnTo>
                <a:lnTo>
                  <a:pt x="48365" y="188417"/>
                </a:lnTo>
                <a:lnTo>
                  <a:pt x="54198" y="192643"/>
                </a:lnTo>
                <a:lnTo>
                  <a:pt x="58040" y="194151"/>
                </a:lnTo>
                <a:lnTo>
                  <a:pt x="67388" y="195827"/>
                </a:lnTo>
                <a:lnTo>
                  <a:pt x="77893" y="196572"/>
                </a:lnTo>
                <a:lnTo>
                  <a:pt x="87959" y="196903"/>
                </a:lnTo>
                <a:lnTo>
                  <a:pt x="99934" y="197089"/>
                </a:lnTo>
                <a:lnTo>
                  <a:pt x="109820" y="197133"/>
                </a:lnTo>
                <a:lnTo>
                  <a:pt x="114171" y="196192"/>
                </a:lnTo>
                <a:lnTo>
                  <a:pt x="121545" y="192606"/>
                </a:lnTo>
                <a:lnTo>
                  <a:pt x="130537" y="190378"/>
                </a:lnTo>
                <a:lnTo>
                  <a:pt x="135603" y="189784"/>
                </a:lnTo>
                <a:lnTo>
                  <a:pt x="139932" y="188435"/>
                </a:lnTo>
                <a:lnTo>
                  <a:pt x="147282" y="184396"/>
                </a:lnTo>
                <a:lnTo>
                  <a:pt x="156264" y="179427"/>
                </a:lnTo>
                <a:lnTo>
                  <a:pt x="165653" y="174043"/>
                </a:lnTo>
                <a:lnTo>
                  <a:pt x="176294" y="165657"/>
                </a:lnTo>
                <a:lnTo>
                  <a:pt x="186432" y="157139"/>
                </a:lnTo>
                <a:lnTo>
                  <a:pt x="195889" y="151437"/>
                </a:lnTo>
                <a:lnTo>
                  <a:pt x="199172" y="148583"/>
                </a:lnTo>
                <a:lnTo>
                  <a:pt x="201362" y="145728"/>
                </a:lnTo>
                <a:lnTo>
                  <a:pt x="209426" y="129751"/>
                </a:lnTo>
                <a:lnTo>
                  <a:pt x="212141" y="121802"/>
                </a:lnTo>
                <a:lnTo>
                  <a:pt x="213347" y="114142"/>
                </a:lnTo>
                <a:lnTo>
                  <a:pt x="213883" y="104387"/>
                </a:lnTo>
                <a:lnTo>
                  <a:pt x="214185" y="92736"/>
                </a:lnTo>
                <a:lnTo>
                  <a:pt x="215180" y="89447"/>
                </a:lnTo>
                <a:lnTo>
                  <a:pt x="220179" y="79313"/>
                </a:lnTo>
                <a:lnTo>
                  <a:pt x="221682" y="69858"/>
                </a:lnTo>
                <a:lnTo>
                  <a:pt x="222529" y="58375"/>
                </a:lnTo>
                <a:lnTo>
                  <a:pt x="222779" y="48941"/>
                </a:lnTo>
                <a:lnTo>
                  <a:pt x="221862" y="45962"/>
                </a:lnTo>
                <a:lnTo>
                  <a:pt x="216973" y="37219"/>
                </a:lnTo>
                <a:lnTo>
                  <a:pt x="214663" y="27420"/>
                </a:lnTo>
                <a:lnTo>
                  <a:pt x="206962" y="18486"/>
                </a:lnTo>
                <a:lnTo>
                  <a:pt x="205602" y="18039"/>
                </a:lnTo>
                <a:lnTo>
                  <a:pt x="197282" y="17155"/>
                </a:lnTo>
                <a:lnTo>
                  <a:pt x="204558" y="24527"/>
                </a:lnTo>
                <a:lnTo>
                  <a:pt x="205215" y="27728"/>
                </a:lnTo>
                <a:lnTo>
                  <a:pt x="205390" y="29916"/>
                </a:lnTo>
                <a:lnTo>
                  <a:pt x="206459" y="32326"/>
                </a:lnTo>
                <a:lnTo>
                  <a:pt x="211562" y="40270"/>
                </a:lnTo>
                <a:lnTo>
                  <a:pt x="214450" y="48656"/>
                </a:lnTo>
                <a:lnTo>
                  <a:pt x="220915" y="57173"/>
                </a:lnTo>
                <a:lnTo>
                  <a:pt x="228863" y="66682"/>
                </a:lnTo>
                <a:lnTo>
                  <a:pt x="234432" y="75992"/>
                </a:lnTo>
                <a:lnTo>
                  <a:pt x="242622" y="83939"/>
                </a:lnTo>
                <a:lnTo>
                  <a:pt x="251659" y="90646"/>
                </a:lnTo>
                <a:lnTo>
                  <a:pt x="258851" y="96803"/>
                </a:lnTo>
                <a:lnTo>
                  <a:pt x="265222" y="105253"/>
                </a:lnTo>
                <a:lnTo>
                  <a:pt x="268255" y="110174"/>
                </a:lnTo>
                <a:lnTo>
                  <a:pt x="276704" y="118181"/>
                </a:lnTo>
                <a:lnTo>
                  <a:pt x="286810" y="125868"/>
                </a:lnTo>
                <a:lnTo>
                  <a:pt x="292172" y="130584"/>
                </a:lnTo>
                <a:lnTo>
                  <a:pt x="302256" y="140905"/>
                </a:lnTo>
                <a:lnTo>
                  <a:pt x="309914" y="151842"/>
                </a:lnTo>
                <a:lnTo>
                  <a:pt x="316492" y="163053"/>
                </a:lnTo>
                <a:lnTo>
                  <a:pt x="322591" y="174386"/>
                </a:lnTo>
                <a:lnTo>
                  <a:pt x="337144" y="202893"/>
                </a:lnTo>
                <a:lnTo>
                  <a:pt x="340342" y="214317"/>
                </a:lnTo>
                <a:lnTo>
                  <a:pt x="341763" y="225745"/>
                </a:lnTo>
                <a:lnTo>
                  <a:pt x="342395" y="237174"/>
                </a:lnTo>
                <a:lnTo>
                  <a:pt x="342675" y="248603"/>
                </a:lnTo>
                <a:lnTo>
                  <a:pt x="342750" y="254318"/>
                </a:lnTo>
                <a:lnTo>
                  <a:pt x="340294" y="265748"/>
                </a:lnTo>
                <a:lnTo>
                  <a:pt x="336026" y="277178"/>
                </a:lnTo>
                <a:lnTo>
                  <a:pt x="330955" y="288607"/>
                </a:lnTo>
                <a:lnTo>
                  <a:pt x="328066" y="297498"/>
                </a:lnTo>
                <a:lnTo>
                  <a:pt x="327296" y="301202"/>
                </a:lnTo>
                <a:lnTo>
                  <a:pt x="321360" y="310397"/>
                </a:lnTo>
                <a:lnTo>
                  <a:pt x="313324" y="319882"/>
                </a:lnTo>
                <a:lnTo>
                  <a:pt x="303445" y="331529"/>
                </a:lnTo>
                <a:lnTo>
                  <a:pt x="297424" y="341339"/>
                </a:lnTo>
                <a:lnTo>
                  <a:pt x="289033" y="349509"/>
                </a:lnTo>
                <a:lnTo>
                  <a:pt x="278954" y="356315"/>
                </a:lnTo>
                <a:lnTo>
                  <a:pt x="273600" y="359463"/>
                </a:lnTo>
                <a:lnTo>
                  <a:pt x="263522" y="365501"/>
                </a:lnTo>
                <a:lnTo>
                  <a:pt x="255868" y="371360"/>
                </a:lnTo>
                <a:lnTo>
                  <a:pt x="250589" y="373303"/>
                </a:lnTo>
                <a:lnTo>
                  <a:pt x="244212" y="374599"/>
                </a:lnTo>
                <a:lnTo>
                  <a:pt x="237103" y="375463"/>
                </a:lnTo>
                <a:lnTo>
                  <a:pt x="230459" y="376991"/>
                </a:lnTo>
                <a:lnTo>
                  <a:pt x="224124" y="378962"/>
                </a:lnTo>
                <a:lnTo>
                  <a:pt x="217996" y="381229"/>
                </a:lnTo>
                <a:lnTo>
                  <a:pt x="212006" y="383693"/>
                </a:lnTo>
                <a:lnTo>
                  <a:pt x="206107" y="386288"/>
                </a:lnTo>
                <a:lnTo>
                  <a:pt x="200270" y="388970"/>
                </a:lnTo>
                <a:lnTo>
                  <a:pt x="194473" y="390759"/>
                </a:lnTo>
                <a:lnTo>
                  <a:pt x="188704" y="391951"/>
                </a:lnTo>
                <a:lnTo>
                  <a:pt x="182952" y="392745"/>
                </a:lnTo>
                <a:lnTo>
                  <a:pt x="177213" y="393275"/>
                </a:lnTo>
                <a:lnTo>
                  <a:pt x="171482" y="393629"/>
                </a:lnTo>
                <a:lnTo>
                  <a:pt x="160034" y="394021"/>
                </a:lnTo>
                <a:lnTo>
                  <a:pt x="135998" y="394294"/>
                </a:lnTo>
                <a:lnTo>
                  <a:pt x="105375" y="394331"/>
                </a:lnTo>
                <a:lnTo>
                  <a:pt x="100730" y="393380"/>
                </a:lnTo>
                <a:lnTo>
                  <a:pt x="93029" y="389783"/>
                </a:lnTo>
                <a:lnTo>
                  <a:pt x="83891" y="387550"/>
                </a:lnTo>
                <a:lnTo>
                  <a:pt x="78787" y="386954"/>
                </a:lnTo>
                <a:lnTo>
                  <a:pt x="74432" y="385604"/>
                </a:lnTo>
                <a:lnTo>
                  <a:pt x="63752" y="380107"/>
                </a:lnTo>
                <a:lnTo>
                  <a:pt x="57544" y="378486"/>
                </a:lnTo>
                <a:lnTo>
                  <a:pt x="48694" y="377574"/>
                </a:lnTo>
                <a:lnTo>
                  <a:pt x="45798" y="376494"/>
                </a:lnTo>
                <a:lnTo>
                  <a:pt x="37171" y="371375"/>
                </a:lnTo>
                <a:lnTo>
                  <a:pt x="28582" y="368482"/>
                </a:lnTo>
                <a:lnTo>
                  <a:pt x="18839" y="361344"/>
                </a:lnTo>
                <a:lnTo>
                  <a:pt x="8572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2"/>
          <p:cNvSpPr/>
          <p:nvPr/>
        </p:nvSpPr>
        <p:spPr>
          <a:xfrm>
            <a:off x="1778708" y="2511742"/>
            <a:ext cx="375332" cy="222886"/>
          </a:xfrm>
          <a:custGeom>
            <a:avLst/>
            <a:gdLst/>
            <a:ahLst/>
            <a:cxnLst/>
            <a:rect l="0" t="0" r="0" b="0"/>
            <a:pathLst>
              <a:path w="375332" h="222886">
                <a:moveTo>
                  <a:pt x="255831" y="0"/>
                </a:moveTo>
                <a:lnTo>
                  <a:pt x="251281" y="4551"/>
                </a:lnTo>
                <a:lnTo>
                  <a:pt x="248987" y="5892"/>
                </a:lnTo>
                <a:lnTo>
                  <a:pt x="243900" y="7381"/>
                </a:lnTo>
                <a:lnTo>
                  <a:pt x="242162" y="8731"/>
                </a:lnTo>
                <a:lnTo>
                  <a:pt x="241003" y="10583"/>
                </a:lnTo>
                <a:lnTo>
                  <a:pt x="240231" y="12770"/>
                </a:lnTo>
                <a:lnTo>
                  <a:pt x="236833" y="17741"/>
                </a:lnTo>
                <a:lnTo>
                  <a:pt x="234593" y="20400"/>
                </a:lnTo>
                <a:lnTo>
                  <a:pt x="232148" y="22172"/>
                </a:lnTo>
                <a:lnTo>
                  <a:pt x="214025" y="29802"/>
                </a:lnTo>
                <a:lnTo>
                  <a:pt x="187014" y="43024"/>
                </a:lnTo>
                <a:lnTo>
                  <a:pt x="181378" y="45828"/>
                </a:lnTo>
                <a:lnTo>
                  <a:pt x="174764" y="48649"/>
                </a:lnTo>
                <a:lnTo>
                  <a:pt x="167496" y="51483"/>
                </a:lnTo>
                <a:lnTo>
                  <a:pt x="159794" y="54325"/>
                </a:lnTo>
                <a:lnTo>
                  <a:pt x="148696" y="60022"/>
                </a:lnTo>
                <a:lnTo>
                  <a:pt x="139635" y="65729"/>
                </a:lnTo>
                <a:lnTo>
                  <a:pt x="129259" y="71440"/>
                </a:lnTo>
                <a:lnTo>
                  <a:pt x="112707" y="80011"/>
                </a:lnTo>
                <a:lnTo>
                  <a:pt x="78645" y="97155"/>
                </a:lnTo>
                <a:lnTo>
                  <a:pt x="69767" y="102870"/>
                </a:lnTo>
                <a:lnTo>
                  <a:pt x="66066" y="105728"/>
                </a:lnTo>
                <a:lnTo>
                  <a:pt x="59414" y="108903"/>
                </a:lnTo>
                <a:lnTo>
                  <a:pt x="47774" y="113230"/>
                </a:lnTo>
                <a:lnTo>
                  <a:pt x="38584" y="117952"/>
                </a:lnTo>
                <a:lnTo>
                  <a:pt x="31324" y="123226"/>
                </a:lnTo>
                <a:lnTo>
                  <a:pt x="24923" y="126204"/>
                </a:lnTo>
                <a:lnTo>
                  <a:pt x="15964" y="127881"/>
                </a:lnTo>
                <a:lnTo>
                  <a:pt x="8954" y="128448"/>
                </a:lnTo>
                <a:lnTo>
                  <a:pt x="5456" y="131066"/>
                </a:lnTo>
                <a:lnTo>
                  <a:pt x="0" y="135956"/>
                </a:lnTo>
                <a:lnTo>
                  <a:pt x="504" y="136357"/>
                </a:lnTo>
                <a:lnTo>
                  <a:pt x="6911" y="137129"/>
                </a:lnTo>
                <a:lnTo>
                  <a:pt x="7187" y="143941"/>
                </a:lnTo>
                <a:lnTo>
                  <a:pt x="7201" y="144538"/>
                </a:lnTo>
                <a:lnTo>
                  <a:pt x="8163" y="144936"/>
                </a:lnTo>
                <a:lnTo>
                  <a:pt x="11772" y="145379"/>
                </a:lnTo>
                <a:lnTo>
                  <a:pt x="14067" y="146449"/>
                </a:lnTo>
                <a:lnTo>
                  <a:pt x="19158" y="150178"/>
                </a:lnTo>
                <a:lnTo>
                  <a:pt x="20897" y="152507"/>
                </a:lnTo>
                <a:lnTo>
                  <a:pt x="22829" y="157633"/>
                </a:lnTo>
                <a:lnTo>
                  <a:pt x="24296" y="159381"/>
                </a:lnTo>
                <a:lnTo>
                  <a:pt x="26227" y="160547"/>
                </a:lnTo>
                <a:lnTo>
                  <a:pt x="36036" y="164727"/>
                </a:lnTo>
                <a:lnTo>
                  <a:pt x="44797" y="168462"/>
                </a:lnTo>
                <a:lnTo>
                  <a:pt x="56989" y="171517"/>
                </a:lnTo>
                <a:lnTo>
                  <a:pt x="70302" y="175608"/>
                </a:lnTo>
                <a:lnTo>
                  <a:pt x="80664" y="178060"/>
                </a:lnTo>
                <a:lnTo>
                  <a:pt x="90349" y="180103"/>
                </a:lnTo>
                <a:lnTo>
                  <a:pt x="96932" y="181981"/>
                </a:lnTo>
                <a:lnTo>
                  <a:pt x="104179" y="184186"/>
                </a:lnTo>
                <a:lnTo>
                  <a:pt x="110915" y="185656"/>
                </a:lnTo>
                <a:lnTo>
                  <a:pt x="117310" y="186636"/>
                </a:lnTo>
                <a:lnTo>
                  <a:pt x="123479" y="187288"/>
                </a:lnTo>
                <a:lnTo>
                  <a:pt x="129496" y="188677"/>
                </a:lnTo>
                <a:lnTo>
                  <a:pt x="135413" y="190555"/>
                </a:lnTo>
                <a:lnTo>
                  <a:pt x="141263" y="192759"/>
                </a:lnTo>
                <a:lnTo>
                  <a:pt x="148020" y="194228"/>
                </a:lnTo>
                <a:lnTo>
                  <a:pt x="155382" y="195208"/>
                </a:lnTo>
                <a:lnTo>
                  <a:pt x="163148" y="195861"/>
                </a:lnTo>
                <a:lnTo>
                  <a:pt x="171182" y="196297"/>
                </a:lnTo>
                <a:lnTo>
                  <a:pt x="187730" y="196780"/>
                </a:lnTo>
                <a:lnTo>
                  <a:pt x="208560" y="197053"/>
                </a:lnTo>
                <a:lnTo>
                  <a:pt x="215744" y="198044"/>
                </a:lnTo>
                <a:lnTo>
                  <a:pt x="223392" y="199657"/>
                </a:lnTo>
                <a:lnTo>
                  <a:pt x="231347" y="201684"/>
                </a:lnTo>
                <a:lnTo>
                  <a:pt x="239509" y="203036"/>
                </a:lnTo>
                <a:lnTo>
                  <a:pt x="247807" y="203937"/>
                </a:lnTo>
                <a:lnTo>
                  <a:pt x="256197" y="204538"/>
                </a:lnTo>
                <a:lnTo>
                  <a:pt x="264648" y="204939"/>
                </a:lnTo>
                <a:lnTo>
                  <a:pt x="281657" y="205384"/>
                </a:lnTo>
                <a:lnTo>
                  <a:pt x="302748" y="205635"/>
                </a:lnTo>
                <a:lnTo>
                  <a:pt x="309017" y="206622"/>
                </a:lnTo>
                <a:lnTo>
                  <a:pt x="315101" y="208233"/>
                </a:lnTo>
                <a:lnTo>
                  <a:pt x="321062" y="210260"/>
                </a:lnTo>
                <a:lnTo>
                  <a:pt x="332765" y="212511"/>
                </a:lnTo>
                <a:lnTo>
                  <a:pt x="343364" y="213512"/>
                </a:lnTo>
                <a:lnTo>
                  <a:pt x="351250" y="213957"/>
                </a:lnTo>
                <a:lnTo>
                  <a:pt x="354686" y="215028"/>
                </a:lnTo>
                <a:lnTo>
                  <a:pt x="364073" y="220134"/>
                </a:lnTo>
                <a:lnTo>
                  <a:pt x="375331" y="222778"/>
                </a:lnTo>
                <a:lnTo>
                  <a:pt x="367274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3"/>
          <p:cNvSpPr/>
          <p:nvPr/>
        </p:nvSpPr>
        <p:spPr>
          <a:xfrm>
            <a:off x="1828800" y="2846070"/>
            <a:ext cx="360045" cy="17145"/>
          </a:xfrm>
          <a:custGeom>
            <a:avLst/>
            <a:gdLst/>
            <a:ahLst/>
            <a:cxnLst/>
            <a:rect l="0" t="0" r="0" b="0"/>
            <a:pathLst>
              <a:path w="360045" h="17145">
                <a:moveTo>
                  <a:pt x="0" y="0"/>
                </a:moveTo>
                <a:lnTo>
                  <a:pt x="124542" y="0"/>
                </a:lnTo>
                <a:lnTo>
                  <a:pt x="131605" y="952"/>
                </a:lnTo>
                <a:lnTo>
                  <a:pt x="139172" y="2540"/>
                </a:lnTo>
                <a:lnTo>
                  <a:pt x="147073" y="4550"/>
                </a:lnTo>
                <a:lnTo>
                  <a:pt x="154246" y="5891"/>
                </a:lnTo>
                <a:lnTo>
                  <a:pt x="160933" y="6785"/>
                </a:lnTo>
                <a:lnTo>
                  <a:pt x="167296" y="7380"/>
                </a:lnTo>
                <a:lnTo>
                  <a:pt x="174395" y="7778"/>
                </a:lnTo>
                <a:lnTo>
                  <a:pt x="189904" y="8219"/>
                </a:lnTo>
                <a:lnTo>
                  <a:pt x="260673" y="8566"/>
                </a:lnTo>
                <a:lnTo>
                  <a:pt x="291396" y="8571"/>
                </a:lnTo>
                <a:lnTo>
                  <a:pt x="296181" y="9524"/>
                </a:lnTo>
                <a:lnTo>
                  <a:pt x="301276" y="11112"/>
                </a:lnTo>
                <a:lnTo>
                  <a:pt x="306578" y="13123"/>
                </a:lnTo>
                <a:lnTo>
                  <a:pt x="311065" y="14463"/>
                </a:lnTo>
                <a:lnTo>
                  <a:pt x="315009" y="15357"/>
                </a:lnTo>
                <a:lnTo>
                  <a:pt x="318591" y="15953"/>
                </a:lnTo>
                <a:lnTo>
                  <a:pt x="322884" y="16350"/>
                </a:lnTo>
                <a:lnTo>
                  <a:pt x="332733" y="16791"/>
                </a:lnTo>
                <a:lnTo>
                  <a:pt x="341844" y="17075"/>
                </a:lnTo>
                <a:lnTo>
                  <a:pt x="360044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4"/>
          <p:cNvSpPr/>
          <p:nvPr/>
        </p:nvSpPr>
        <p:spPr>
          <a:xfrm>
            <a:off x="2343150" y="2614612"/>
            <a:ext cx="240030" cy="8574"/>
          </a:xfrm>
          <a:custGeom>
            <a:avLst/>
            <a:gdLst/>
            <a:ahLst/>
            <a:cxnLst/>
            <a:rect l="0" t="0" r="0" b="0"/>
            <a:pathLst>
              <a:path w="240030" h="8574">
                <a:moveTo>
                  <a:pt x="0" y="0"/>
                </a:moveTo>
                <a:lnTo>
                  <a:pt x="0" y="4551"/>
                </a:lnTo>
                <a:lnTo>
                  <a:pt x="1904" y="5892"/>
                </a:lnTo>
                <a:lnTo>
                  <a:pt x="5079" y="6785"/>
                </a:lnTo>
                <a:lnTo>
                  <a:pt x="14761" y="8220"/>
                </a:lnTo>
                <a:lnTo>
                  <a:pt x="21165" y="8416"/>
                </a:lnTo>
                <a:lnTo>
                  <a:pt x="240029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5"/>
          <p:cNvSpPr/>
          <p:nvPr/>
        </p:nvSpPr>
        <p:spPr>
          <a:xfrm>
            <a:off x="2694622" y="2503170"/>
            <a:ext cx="334329" cy="222886"/>
          </a:xfrm>
          <a:custGeom>
            <a:avLst/>
            <a:gdLst/>
            <a:ahLst/>
            <a:cxnLst/>
            <a:rect l="0" t="0" r="0" b="0"/>
            <a:pathLst>
              <a:path w="334329" h="222886">
                <a:moveTo>
                  <a:pt x="0" y="0"/>
                </a:moveTo>
                <a:lnTo>
                  <a:pt x="12770" y="0"/>
                </a:lnTo>
                <a:lnTo>
                  <a:pt x="14228" y="952"/>
                </a:lnTo>
                <a:lnTo>
                  <a:pt x="15201" y="2540"/>
                </a:lnTo>
                <a:lnTo>
                  <a:pt x="15849" y="4550"/>
                </a:lnTo>
                <a:lnTo>
                  <a:pt x="17233" y="5891"/>
                </a:lnTo>
                <a:lnTo>
                  <a:pt x="19109" y="6785"/>
                </a:lnTo>
                <a:lnTo>
                  <a:pt x="21312" y="7380"/>
                </a:lnTo>
                <a:lnTo>
                  <a:pt x="26299" y="10582"/>
                </a:lnTo>
                <a:lnTo>
                  <a:pt x="31691" y="15181"/>
                </a:lnTo>
                <a:lnTo>
                  <a:pt x="37262" y="20399"/>
                </a:lnTo>
                <a:lnTo>
                  <a:pt x="39129" y="23125"/>
                </a:lnTo>
                <a:lnTo>
                  <a:pt x="41203" y="28692"/>
                </a:lnTo>
                <a:lnTo>
                  <a:pt x="43661" y="31510"/>
                </a:lnTo>
                <a:lnTo>
                  <a:pt x="51473" y="37182"/>
                </a:lnTo>
                <a:lnTo>
                  <a:pt x="58754" y="42877"/>
                </a:lnTo>
                <a:lnTo>
                  <a:pt x="65165" y="48584"/>
                </a:lnTo>
                <a:lnTo>
                  <a:pt x="71190" y="54295"/>
                </a:lnTo>
                <a:lnTo>
                  <a:pt x="79583" y="60008"/>
                </a:lnTo>
                <a:lnTo>
                  <a:pt x="88710" y="65723"/>
                </a:lnTo>
                <a:lnTo>
                  <a:pt x="95942" y="71437"/>
                </a:lnTo>
                <a:lnTo>
                  <a:pt x="104871" y="77152"/>
                </a:lnTo>
                <a:lnTo>
                  <a:pt x="109919" y="80010"/>
                </a:lnTo>
                <a:lnTo>
                  <a:pt x="114237" y="83820"/>
                </a:lnTo>
                <a:lnTo>
                  <a:pt x="118068" y="88265"/>
                </a:lnTo>
                <a:lnTo>
                  <a:pt x="121574" y="93133"/>
                </a:lnTo>
                <a:lnTo>
                  <a:pt x="126769" y="97331"/>
                </a:lnTo>
                <a:lnTo>
                  <a:pt x="133091" y="101082"/>
                </a:lnTo>
                <a:lnTo>
                  <a:pt x="140162" y="104535"/>
                </a:lnTo>
                <a:lnTo>
                  <a:pt x="150559" y="110913"/>
                </a:lnTo>
                <a:lnTo>
                  <a:pt x="159308" y="116922"/>
                </a:lnTo>
                <a:lnTo>
                  <a:pt x="169546" y="122767"/>
                </a:lnTo>
                <a:lnTo>
                  <a:pt x="175896" y="125660"/>
                </a:lnTo>
                <a:lnTo>
                  <a:pt x="182986" y="128541"/>
                </a:lnTo>
                <a:lnTo>
                  <a:pt x="190571" y="131413"/>
                </a:lnTo>
                <a:lnTo>
                  <a:pt x="196580" y="135234"/>
                </a:lnTo>
                <a:lnTo>
                  <a:pt x="201538" y="139686"/>
                </a:lnTo>
                <a:lnTo>
                  <a:pt x="205796" y="144559"/>
                </a:lnTo>
                <a:lnTo>
                  <a:pt x="210540" y="148760"/>
                </a:lnTo>
                <a:lnTo>
                  <a:pt x="215607" y="152513"/>
                </a:lnTo>
                <a:lnTo>
                  <a:pt x="220891" y="155968"/>
                </a:lnTo>
                <a:lnTo>
                  <a:pt x="226318" y="159223"/>
                </a:lnTo>
                <a:lnTo>
                  <a:pt x="231841" y="162346"/>
                </a:lnTo>
                <a:lnTo>
                  <a:pt x="242106" y="168356"/>
                </a:lnTo>
                <a:lnTo>
                  <a:pt x="249843" y="174202"/>
                </a:lnTo>
                <a:lnTo>
                  <a:pt x="258996" y="179975"/>
                </a:lnTo>
                <a:lnTo>
                  <a:pt x="268462" y="185716"/>
                </a:lnTo>
                <a:lnTo>
                  <a:pt x="275844" y="191443"/>
                </a:lnTo>
                <a:lnTo>
                  <a:pt x="284840" y="197163"/>
                </a:lnTo>
                <a:lnTo>
                  <a:pt x="294235" y="201928"/>
                </a:lnTo>
                <a:lnTo>
                  <a:pt x="301586" y="204045"/>
                </a:lnTo>
                <a:lnTo>
                  <a:pt x="308028" y="207527"/>
                </a:lnTo>
                <a:lnTo>
                  <a:pt x="311080" y="209789"/>
                </a:lnTo>
                <a:lnTo>
                  <a:pt x="317010" y="212302"/>
                </a:lnTo>
                <a:lnTo>
                  <a:pt x="319925" y="212972"/>
                </a:lnTo>
                <a:lnTo>
                  <a:pt x="321868" y="214371"/>
                </a:lnTo>
                <a:lnTo>
                  <a:pt x="323164" y="216256"/>
                </a:lnTo>
                <a:lnTo>
                  <a:pt x="324028" y="218466"/>
                </a:lnTo>
                <a:lnTo>
                  <a:pt x="325556" y="219939"/>
                </a:lnTo>
                <a:lnTo>
                  <a:pt x="327527" y="220921"/>
                </a:lnTo>
                <a:lnTo>
                  <a:pt x="334328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6"/>
          <p:cNvSpPr/>
          <p:nvPr/>
        </p:nvSpPr>
        <p:spPr>
          <a:xfrm>
            <a:off x="2746057" y="2494597"/>
            <a:ext cx="231458" cy="291466"/>
          </a:xfrm>
          <a:custGeom>
            <a:avLst/>
            <a:gdLst/>
            <a:ahLst/>
            <a:cxnLst/>
            <a:rect l="0" t="0" r="0" b="0"/>
            <a:pathLst>
              <a:path w="231458" h="291466">
                <a:moveTo>
                  <a:pt x="231457" y="0"/>
                </a:moveTo>
                <a:lnTo>
                  <a:pt x="226907" y="0"/>
                </a:lnTo>
                <a:lnTo>
                  <a:pt x="225566" y="953"/>
                </a:lnTo>
                <a:lnTo>
                  <a:pt x="224672" y="2540"/>
                </a:lnTo>
                <a:lnTo>
                  <a:pt x="223238" y="7381"/>
                </a:lnTo>
                <a:lnTo>
                  <a:pt x="216111" y="15181"/>
                </a:lnTo>
                <a:lnTo>
                  <a:pt x="202743" y="28693"/>
                </a:lnTo>
                <a:lnTo>
                  <a:pt x="200885" y="32464"/>
                </a:lnTo>
                <a:lnTo>
                  <a:pt x="199645" y="36882"/>
                </a:lnTo>
                <a:lnTo>
                  <a:pt x="198820" y="41733"/>
                </a:lnTo>
                <a:lnTo>
                  <a:pt x="197316" y="46872"/>
                </a:lnTo>
                <a:lnTo>
                  <a:pt x="195362" y="52203"/>
                </a:lnTo>
                <a:lnTo>
                  <a:pt x="193106" y="57662"/>
                </a:lnTo>
                <a:lnTo>
                  <a:pt x="190650" y="63206"/>
                </a:lnTo>
                <a:lnTo>
                  <a:pt x="185381" y="74447"/>
                </a:lnTo>
                <a:lnTo>
                  <a:pt x="181690" y="80111"/>
                </a:lnTo>
                <a:lnTo>
                  <a:pt x="177324" y="85792"/>
                </a:lnTo>
                <a:lnTo>
                  <a:pt x="172508" y="91485"/>
                </a:lnTo>
                <a:lnTo>
                  <a:pt x="168346" y="98137"/>
                </a:lnTo>
                <a:lnTo>
                  <a:pt x="164618" y="105430"/>
                </a:lnTo>
                <a:lnTo>
                  <a:pt x="161180" y="113149"/>
                </a:lnTo>
                <a:lnTo>
                  <a:pt x="156984" y="120200"/>
                </a:lnTo>
                <a:lnTo>
                  <a:pt x="152281" y="126806"/>
                </a:lnTo>
                <a:lnTo>
                  <a:pt x="147240" y="133115"/>
                </a:lnTo>
                <a:lnTo>
                  <a:pt x="141975" y="140178"/>
                </a:lnTo>
                <a:lnTo>
                  <a:pt x="131045" y="155647"/>
                </a:lnTo>
                <a:lnTo>
                  <a:pt x="125464" y="162820"/>
                </a:lnTo>
                <a:lnTo>
                  <a:pt x="119837" y="169506"/>
                </a:lnTo>
                <a:lnTo>
                  <a:pt x="114181" y="175869"/>
                </a:lnTo>
                <a:lnTo>
                  <a:pt x="108506" y="182969"/>
                </a:lnTo>
                <a:lnTo>
                  <a:pt x="102817" y="190559"/>
                </a:lnTo>
                <a:lnTo>
                  <a:pt x="97120" y="198477"/>
                </a:lnTo>
                <a:lnTo>
                  <a:pt x="91417" y="204708"/>
                </a:lnTo>
                <a:lnTo>
                  <a:pt x="85710" y="209815"/>
                </a:lnTo>
                <a:lnTo>
                  <a:pt x="80000" y="214171"/>
                </a:lnTo>
                <a:lnTo>
                  <a:pt x="75241" y="218981"/>
                </a:lnTo>
                <a:lnTo>
                  <a:pt x="71116" y="224092"/>
                </a:lnTo>
                <a:lnTo>
                  <a:pt x="67413" y="229405"/>
                </a:lnTo>
                <a:lnTo>
                  <a:pt x="63992" y="234852"/>
                </a:lnTo>
                <a:lnTo>
                  <a:pt x="60759" y="240388"/>
                </a:lnTo>
                <a:lnTo>
                  <a:pt x="57651" y="245983"/>
                </a:lnTo>
                <a:lnTo>
                  <a:pt x="51658" y="254741"/>
                </a:lnTo>
                <a:lnTo>
                  <a:pt x="48726" y="258410"/>
                </a:lnTo>
                <a:lnTo>
                  <a:pt x="44866" y="261808"/>
                </a:lnTo>
                <a:lnTo>
                  <a:pt x="40388" y="265026"/>
                </a:lnTo>
                <a:lnTo>
                  <a:pt x="35498" y="268124"/>
                </a:lnTo>
                <a:lnTo>
                  <a:pt x="32238" y="271142"/>
                </a:lnTo>
                <a:lnTo>
                  <a:pt x="30064" y="274106"/>
                </a:lnTo>
                <a:lnTo>
                  <a:pt x="28615" y="277035"/>
                </a:lnTo>
                <a:lnTo>
                  <a:pt x="26697" y="278987"/>
                </a:lnTo>
                <a:lnTo>
                  <a:pt x="24465" y="280289"/>
                </a:lnTo>
                <a:lnTo>
                  <a:pt x="22025" y="281157"/>
                </a:lnTo>
                <a:lnTo>
                  <a:pt x="16774" y="284661"/>
                </a:lnTo>
                <a:lnTo>
                  <a:pt x="10193" y="290121"/>
                </a:lnTo>
                <a:lnTo>
                  <a:pt x="6752" y="290868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7"/>
          <p:cNvSpPr/>
          <p:nvPr/>
        </p:nvSpPr>
        <p:spPr>
          <a:xfrm>
            <a:off x="3208972" y="2588895"/>
            <a:ext cx="317183" cy="17145"/>
          </a:xfrm>
          <a:custGeom>
            <a:avLst/>
            <a:gdLst/>
            <a:ahLst/>
            <a:cxnLst/>
            <a:rect l="0" t="0" r="0" b="0"/>
            <a:pathLst>
              <a:path w="317183" h="17145">
                <a:moveTo>
                  <a:pt x="0" y="0"/>
                </a:moveTo>
                <a:lnTo>
                  <a:pt x="28619" y="0"/>
                </a:lnTo>
                <a:lnTo>
                  <a:pt x="31462" y="952"/>
                </a:lnTo>
                <a:lnTo>
                  <a:pt x="34310" y="2540"/>
                </a:lnTo>
                <a:lnTo>
                  <a:pt x="37161" y="4550"/>
                </a:lnTo>
                <a:lnTo>
                  <a:pt x="40966" y="5891"/>
                </a:lnTo>
                <a:lnTo>
                  <a:pt x="45408" y="6785"/>
                </a:lnTo>
                <a:lnTo>
                  <a:pt x="50275" y="7380"/>
                </a:lnTo>
                <a:lnTo>
                  <a:pt x="55424" y="7778"/>
                </a:lnTo>
                <a:lnTo>
                  <a:pt x="60762" y="8042"/>
                </a:lnTo>
                <a:lnTo>
                  <a:pt x="66225" y="8219"/>
                </a:lnTo>
                <a:lnTo>
                  <a:pt x="71773" y="9289"/>
                </a:lnTo>
                <a:lnTo>
                  <a:pt x="77376" y="10955"/>
                </a:lnTo>
                <a:lnTo>
                  <a:pt x="83017" y="13018"/>
                </a:lnTo>
                <a:lnTo>
                  <a:pt x="89634" y="14394"/>
                </a:lnTo>
                <a:lnTo>
                  <a:pt x="96904" y="15311"/>
                </a:lnTo>
                <a:lnTo>
                  <a:pt x="110696" y="16330"/>
                </a:lnTo>
                <a:lnTo>
                  <a:pt x="120001" y="16782"/>
                </a:lnTo>
                <a:lnTo>
                  <a:pt x="139696" y="17037"/>
                </a:lnTo>
                <a:lnTo>
                  <a:pt x="317182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8"/>
          <p:cNvSpPr/>
          <p:nvPr/>
        </p:nvSpPr>
        <p:spPr>
          <a:xfrm>
            <a:off x="3337559" y="2468880"/>
            <a:ext cx="77154" cy="308610"/>
          </a:xfrm>
          <a:custGeom>
            <a:avLst/>
            <a:gdLst/>
            <a:ahLst/>
            <a:cxnLst/>
            <a:rect l="0" t="0" r="0" b="0"/>
            <a:pathLst>
              <a:path w="77154" h="308610">
                <a:moveTo>
                  <a:pt x="0" y="0"/>
                </a:moveTo>
                <a:lnTo>
                  <a:pt x="0" y="15848"/>
                </a:lnTo>
                <a:lnTo>
                  <a:pt x="953" y="18186"/>
                </a:lnTo>
                <a:lnTo>
                  <a:pt x="2541" y="21648"/>
                </a:lnTo>
                <a:lnTo>
                  <a:pt x="4551" y="25862"/>
                </a:lnTo>
                <a:lnTo>
                  <a:pt x="6786" y="33084"/>
                </a:lnTo>
                <a:lnTo>
                  <a:pt x="8731" y="40421"/>
                </a:lnTo>
                <a:lnTo>
                  <a:pt x="10583" y="45045"/>
                </a:lnTo>
                <a:lnTo>
                  <a:pt x="12771" y="50032"/>
                </a:lnTo>
                <a:lnTo>
                  <a:pt x="14229" y="55262"/>
                </a:lnTo>
                <a:lnTo>
                  <a:pt x="15201" y="60654"/>
                </a:lnTo>
                <a:lnTo>
                  <a:pt x="15849" y="66153"/>
                </a:lnTo>
                <a:lnTo>
                  <a:pt x="16282" y="71724"/>
                </a:lnTo>
                <a:lnTo>
                  <a:pt x="16569" y="77344"/>
                </a:lnTo>
                <a:lnTo>
                  <a:pt x="16762" y="82995"/>
                </a:lnTo>
                <a:lnTo>
                  <a:pt x="17842" y="88667"/>
                </a:lnTo>
                <a:lnTo>
                  <a:pt x="19515" y="94354"/>
                </a:lnTo>
                <a:lnTo>
                  <a:pt x="21583" y="100050"/>
                </a:lnTo>
                <a:lnTo>
                  <a:pt x="22961" y="105752"/>
                </a:lnTo>
                <a:lnTo>
                  <a:pt x="23880" y="111459"/>
                </a:lnTo>
                <a:lnTo>
                  <a:pt x="24493" y="117168"/>
                </a:lnTo>
                <a:lnTo>
                  <a:pt x="24901" y="122880"/>
                </a:lnTo>
                <a:lnTo>
                  <a:pt x="25174" y="128592"/>
                </a:lnTo>
                <a:lnTo>
                  <a:pt x="25476" y="140972"/>
                </a:lnTo>
                <a:lnTo>
                  <a:pt x="25610" y="155999"/>
                </a:lnTo>
                <a:lnTo>
                  <a:pt x="26599" y="163054"/>
                </a:lnTo>
                <a:lnTo>
                  <a:pt x="28210" y="169663"/>
                </a:lnTo>
                <a:lnTo>
                  <a:pt x="30237" y="175973"/>
                </a:lnTo>
                <a:lnTo>
                  <a:pt x="31588" y="182085"/>
                </a:lnTo>
                <a:lnTo>
                  <a:pt x="32489" y="188065"/>
                </a:lnTo>
                <a:lnTo>
                  <a:pt x="33090" y="193957"/>
                </a:lnTo>
                <a:lnTo>
                  <a:pt x="34442" y="199789"/>
                </a:lnTo>
                <a:lnTo>
                  <a:pt x="36297" y="205583"/>
                </a:lnTo>
                <a:lnTo>
                  <a:pt x="38486" y="211350"/>
                </a:lnTo>
                <a:lnTo>
                  <a:pt x="39945" y="216147"/>
                </a:lnTo>
                <a:lnTo>
                  <a:pt x="41566" y="224018"/>
                </a:lnTo>
                <a:lnTo>
                  <a:pt x="42951" y="228403"/>
                </a:lnTo>
                <a:lnTo>
                  <a:pt x="44827" y="233231"/>
                </a:lnTo>
                <a:lnTo>
                  <a:pt x="47030" y="238354"/>
                </a:lnTo>
                <a:lnTo>
                  <a:pt x="48498" y="242723"/>
                </a:lnTo>
                <a:lnTo>
                  <a:pt x="50130" y="250117"/>
                </a:lnTo>
                <a:lnTo>
                  <a:pt x="51518" y="254374"/>
                </a:lnTo>
                <a:lnTo>
                  <a:pt x="53396" y="259118"/>
                </a:lnTo>
                <a:lnTo>
                  <a:pt x="55600" y="264185"/>
                </a:lnTo>
                <a:lnTo>
                  <a:pt x="57069" y="268516"/>
                </a:lnTo>
                <a:lnTo>
                  <a:pt x="58702" y="275867"/>
                </a:lnTo>
                <a:lnTo>
                  <a:pt x="60090" y="279161"/>
                </a:lnTo>
                <a:lnTo>
                  <a:pt x="61967" y="282310"/>
                </a:lnTo>
                <a:lnTo>
                  <a:pt x="67274" y="289656"/>
                </a:lnTo>
                <a:lnTo>
                  <a:pt x="68662" y="291211"/>
                </a:lnTo>
                <a:lnTo>
                  <a:pt x="75847" y="298687"/>
                </a:lnTo>
                <a:lnTo>
                  <a:pt x="76282" y="300089"/>
                </a:lnTo>
                <a:lnTo>
                  <a:pt x="77153" y="3086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9"/>
          <p:cNvSpPr/>
          <p:nvPr/>
        </p:nvSpPr>
        <p:spPr>
          <a:xfrm>
            <a:off x="3620452" y="2434590"/>
            <a:ext cx="321830" cy="351473"/>
          </a:xfrm>
          <a:custGeom>
            <a:avLst/>
            <a:gdLst/>
            <a:ahLst/>
            <a:cxnLst/>
            <a:rect l="0" t="0" r="0" b="0"/>
            <a:pathLst>
              <a:path w="321830" h="351473">
                <a:moveTo>
                  <a:pt x="222885" y="8572"/>
                </a:moveTo>
                <a:lnTo>
                  <a:pt x="144449" y="8572"/>
                </a:lnTo>
                <a:lnTo>
                  <a:pt x="135320" y="6032"/>
                </a:lnTo>
                <a:lnTo>
                  <a:pt x="125865" y="2680"/>
                </a:lnTo>
                <a:lnTo>
                  <a:pt x="118487" y="1191"/>
                </a:lnTo>
                <a:lnTo>
                  <a:pt x="108979" y="353"/>
                </a:lnTo>
                <a:lnTo>
                  <a:pt x="100129" y="104"/>
                </a:lnTo>
                <a:lnTo>
                  <a:pt x="77655" y="0"/>
                </a:lnTo>
                <a:lnTo>
                  <a:pt x="68451" y="8730"/>
                </a:lnTo>
                <a:lnTo>
                  <a:pt x="64395" y="12770"/>
                </a:lnTo>
                <a:lnTo>
                  <a:pt x="62933" y="15181"/>
                </a:lnTo>
                <a:lnTo>
                  <a:pt x="61308" y="20399"/>
                </a:lnTo>
                <a:lnTo>
                  <a:pt x="60393" y="28692"/>
                </a:lnTo>
                <a:lnTo>
                  <a:pt x="60179" y="36882"/>
                </a:lnTo>
                <a:lnTo>
                  <a:pt x="60017" y="67065"/>
                </a:lnTo>
                <a:lnTo>
                  <a:pt x="57472" y="77749"/>
                </a:lnTo>
                <a:lnTo>
                  <a:pt x="55460" y="83265"/>
                </a:lnTo>
                <a:lnTo>
                  <a:pt x="54118" y="88847"/>
                </a:lnTo>
                <a:lnTo>
                  <a:pt x="53224" y="94474"/>
                </a:lnTo>
                <a:lnTo>
                  <a:pt x="52230" y="104853"/>
                </a:lnTo>
                <a:lnTo>
                  <a:pt x="51788" y="112641"/>
                </a:lnTo>
                <a:lnTo>
                  <a:pt x="51592" y="121818"/>
                </a:lnTo>
                <a:lnTo>
                  <a:pt x="51435" y="179520"/>
                </a:lnTo>
                <a:lnTo>
                  <a:pt x="58816" y="187359"/>
                </a:lnTo>
                <a:lnTo>
                  <a:pt x="59213" y="186818"/>
                </a:lnTo>
                <a:lnTo>
                  <a:pt x="59903" y="181105"/>
                </a:lnTo>
                <a:lnTo>
                  <a:pt x="69319" y="170840"/>
                </a:lnTo>
                <a:lnTo>
                  <a:pt x="71930" y="168185"/>
                </a:lnTo>
                <a:lnTo>
                  <a:pt x="79912" y="162696"/>
                </a:lnTo>
                <a:lnTo>
                  <a:pt x="84707" y="159899"/>
                </a:lnTo>
                <a:lnTo>
                  <a:pt x="90761" y="157082"/>
                </a:lnTo>
                <a:lnTo>
                  <a:pt x="97655" y="154251"/>
                </a:lnTo>
                <a:lnTo>
                  <a:pt x="105108" y="151411"/>
                </a:lnTo>
                <a:lnTo>
                  <a:pt x="111982" y="148566"/>
                </a:lnTo>
                <a:lnTo>
                  <a:pt x="118470" y="145716"/>
                </a:lnTo>
                <a:lnTo>
                  <a:pt x="124700" y="142864"/>
                </a:lnTo>
                <a:lnTo>
                  <a:pt x="131711" y="140963"/>
                </a:lnTo>
                <a:lnTo>
                  <a:pt x="139242" y="139695"/>
                </a:lnTo>
                <a:lnTo>
                  <a:pt x="147121" y="138850"/>
                </a:lnTo>
                <a:lnTo>
                  <a:pt x="154278" y="137334"/>
                </a:lnTo>
                <a:lnTo>
                  <a:pt x="160955" y="135371"/>
                </a:lnTo>
                <a:lnTo>
                  <a:pt x="167310" y="133110"/>
                </a:lnTo>
                <a:lnTo>
                  <a:pt x="173453" y="131602"/>
                </a:lnTo>
                <a:lnTo>
                  <a:pt x="179453" y="130597"/>
                </a:lnTo>
                <a:lnTo>
                  <a:pt x="185358" y="129927"/>
                </a:lnTo>
                <a:lnTo>
                  <a:pt x="191199" y="129481"/>
                </a:lnTo>
                <a:lnTo>
                  <a:pt x="196999" y="129183"/>
                </a:lnTo>
                <a:lnTo>
                  <a:pt x="202770" y="128984"/>
                </a:lnTo>
                <a:lnTo>
                  <a:pt x="208522" y="129804"/>
                </a:lnTo>
                <a:lnTo>
                  <a:pt x="214263" y="131304"/>
                </a:lnTo>
                <a:lnTo>
                  <a:pt x="219994" y="133255"/>
                </a:lnTo>
                <a:lnTo>
                  <a:pt x="225720" y="134557"/>
                </a:lnTo>
                <a:lnTo>
                  <a:pt x="231443" y="135425"/>
                </a:lnTo>
                <a:lnTo>
                  <a:pt x="237163" y="136003"/>
                </a:lnTo>
                <a:lnTo>
                  <a:pt x="242881" y="137341"/>
                </a:lnTo>
                <a:lnTo>
                  <a:pt x="248598" y="139186"/>
                </a:lnTo>
                <a:lnTo>
                  <a:pt x="254314" y="141368"/>
                </a:lnTo>
                <a:lnTo>
                  <a:pt x="263206" y="146332"/>
                </a:lnTo>
                <a:lnTo>
                  <a:pt x="271286" y="151714"/>
                </a:lnTo>
                <a:lnTo>
                  <a:pt x="281226" y="157281"/>
                </a:lnTo>
                <a:lnTo>
                  <a:pt x="286544" y="161051"/>
                </a:lnTo>
                <a:lnTo>
                  <a:pt x="291994" y="165470"/>
                </a:lnTo>
                <a:lnTo>
                  <a:pt x="297533" y="170320"/>
                </a:lnTo>
                <a:lnTo>
                  <a:pt x="301225" y="175459"/>
                </a:lnTo>
                <a:lnTo>
                  <a:pt x="307375" y="190841"/>
                </a:lnTo>
                <a:lnTo>
                  <a:pt x="312188" y="198483"/>
                </a:lnTo>
                <a:lnTo>
                  <a:pt x="314963" y="207594"/>
                </a:lnTo>
                <a:lnTo>
                  <a:pt x="317149" y="217994"/>
                </a:lnTo>
                <a:lnTo>
                  <a:pt x="321295" y="228966"/>
                </a:lnTo>
                <a:lnTo>
                  <a:pt x="321829" y="234559"/>
                </a:lnTo>
                <a:lnTo>
                  <a:pt x="321233" y="240193"/>
                </a:lnTo>
                <a:lnTo>
                  <a:pt x="319883" y="245853"/>
                </a:lnTo>
                <a:lnTo>
                  <a:pt x="318983" y="251532"/>
                </a:lnTo>
                <a:lnTo>
                  <a:pt x="318383" y="257223"/>
                </a:lnTo>
                <a:lnTo>
                  <a:pt x="317983" y="262922"/>
                </a:lnTo>
                <a:lnTo>
                  <a:pt x="316763" y="267674"/>
                </a:lnTo>
                <a:lnTo>
                  <a:pt x="312869" y="275493"/>
                </a:lnTo>
                <a:lnTo>
                  <a:pt x="307963" y="284684"/>
                </a:lnTo>
                <a:lnTo>
                  <a:pt x="302607" y="294166"/>
                </a:lnTo>
                <a:lnTo>
                  <a:pt x="297053" y="301555"/>
                </a:lnTo>
                <a:lnTo>
                  <a:pt x="288868" y="308014"/>
                </a:lnTo>
                <a:lnTo>
                  <a:pt x="278881" y="314060"/>
                </a:lnTo>
                <a:lnTo>
                  <a:pt x="273551" y="317006"/>
                </a:lnTo>
                <a:lnTo>
                  <a:pt x="262548" y="322819"/>
                </a:lnTo>
                <a:lnTo>
                  <a:pt x="234270" y="337174"/>
                </a:lnTo>
                <a:lnTo>
                  <a:pt x="227618" y="340035"/>
                </a:lnTo>
                <a:lnTo>
                  <a:pt x="220325" y="342895"/>
                </a:lnTo>
                <a:lnTo>
                  <a:pt x="212606" y="345754"/>
                </a:lnTo>
                <a:lnTo>
                  <a:pt x="205555" y="347660"/>
                </a:lnTo>
                <a:lnTo>
                  <a:pt x="198949" y="348931"/>
                </a:lnTo>
                <a:lnTo>
                  <a:pt x="192640" y="349778"/>
                </a:lnTo>
                <a:lnTo>
                  <a:pt x="186529" y="350342"/>
                </a:lnTo>
                <a:lnTo>
                  <a:pt x="180550" y="350719"/>
                </a:lnTo>
                <a:lnTo>
                  <a:pt x="174659" y="350970"/>
                </a:lnTo>
                <a:lnTo>
                  <a:pt x="160494" y="351249"/>
                </a:lnTo>
                <a:lnTo>
                  <a:pt x="62875" y="351472"/>
                </a:lnTo>
                <a:lnTo>
                  <a:pt x="58109" y="350519"/>
                </a:lnTo>
                <a:lnTo>
                  <a:pt x="46851" y="345580"/>
                </a:lnTo>
                <a:lnTo>
                  <a:pt x="37483" y="343694"/>
                </a:lnTo>
                <a:lnTo>
                  <a:pt x="31581" y="343253"/>
                </a:lnTo>
                <a:lnTo>
                  <a:pt x="23244" y="340516"/>
                </a:lnTo>
                <a:lnTo>
                  <a:pt x="11471" y="335550"/>
                </a:lnTo>
                <a:lnTo>
                  <a:pt x="10505" y="334190"/>
                </a:lnTo>
                <a:lnTo>
                  <a:pt x="9432" y="330138"/>
                </a:lnTo>
                <a:lnTo>
                  <a:pt x="8193" y="328677"/>
                </a:lnTo>
                <a:lnTo>
                  <a:pt x="6414" y="327703"/>
                </a:lnTo>
                <a:lnTo>
                  <a:pt x="0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0"/>
          <p:cNvSpPr/>
          <p:nvPr/>
        </p:nvSpPr>
        <p:spPr>
          <a:xfrm>
            <a:off x="6672303" y="3703323"/>
            <a:ext cx="59934" cy="68076"/>
          </a:xfrm>
          <a:custGeom>
            <a:avLst/>
            <a:gdLst/>
            <a:ahLst/>
            <a:cxnLst/>
            <a:rect l="0" t="0" r="0" b="0"/>
            <a:pathLst>
              <a:path w="59934" h="68076">
                <a:moveTo>
                  <a:pt x="17104" y="34287"/>
                </a:moveTo>
                <a:lnTo>
                  <a:pt x="17104" y="29736"/>
                </a:lnTo>
                <a:lnTo>
                  <a:pt x="18057" y="28395"/>
                </a:lnTo>
                <a:lnTo>
                  <a:pt x="19645" y="27501"/>
                </a:lnTo>
                <a:lnTo>
                  <a:pt x="21655" y="26906"/>
                </a:lnTo>
                <a:lnTo>
                  <a:pt x="22996" y="25556"/>
                </a:lnTo>
                <a:lnTo>
                  <a:pt x="23889" y="23704"/>
                </a:lnTo>
                <a:lnTo>
                  <a:pt x="24485" y="21516"/>
                </a:lnTo>
                <a:lnTo>
                  <a:pt x="25834" y="20058"/>
                </a:lnTo>
                <a:lnTo>
                  <a:pt x="27688" y="19086"/>
                </a:lnTo>
                <a:lnTo>
                  <a:pt x="29874" y="18438"/>
                </a:lnTo>
                <a:lnTo>
                  <a:pt x="32286" y="18006"/>
                </a:lnTo>
                <a:lnTo>
                  <a:pt x="34845" y="17718"/>
                </a:lnTo>
                <a:lnTo>
                  <a:pt x="42355" y="17175"/>
                </a:lnTo>
                <a:lnTo>
                  <a:pt x="42510" y="18116"/>
                </a:lnTo>
                <a:lnTo>
                  <a:pt x="42615" y="19697"/>
                </a:lnTo>
                <a:lnTo>
                  <a:pt x="42684" y="21703"/>
                </a:lnTo>
                <a:lnTo>
                  <a:pt x="43682" y="23040"/>
                </a:lnTo>
                <a:lnTo>
                  <a:pt x="45300" y="23931"/>
                </a:lnTo>
                <a:lnTo>
                  <a:pt x="47331" y="24526"/>
                </a:lnTo>
                <a:lnTo>
                  <a:pt x="48685" y="25874"/>
                </a:lnTo>
                <a:lnTo>
                  <a:pt x="49589" y="27726"/>
                </a:lnTo>
                <a:lnTo>
                  <a:pt x="51038" y="32991"/>
                </a:lnTo>
                <a:lnTo>
                  <a:pt x="51157" y="34375"/>
                </a:lnTo>
                <a:lnTo>
                  <a:pt x="51236" y="36251"/>
                </a:lnTo>
                <a:lnTo>
                  <a:pt x="51288" y="38454"/>
                </a:lnTo>
                <a:lnTo>
                  <a:pt x="50371" y="39922"/>
                </a:lnTo>
                <a:lnTo>
                  <a:pt x="48807" y="40901"/>
                </a:lnTo>
                <a:lnTo>
                  <a:pt x="46812" y="41554"/>
                </a:lnTo>
                <a:lnTo>
                  <a:pt x="45482" y="42942"/>
                </a:lnTo>
                <a:lnTo>
                  <a:pt x="44595" y="44819"/>
                </a:lnTo>
                <a:lnTo>
                  <a:pt x="42925" y="51045"/>
                </a:lnTo>
                <a:lnTo>
                  <a:pt x="41939" y="50221"/>
                </a:lnTo>
                <a:lnTo>
                  <a:pt x="40328" y="48720"/>
                </a:lnTo>
                <a:lnTo>
                  <a:pt x="34097" y="42678"/>
                </a:lnTo>
                <a:lnTo>
                  <a:pt x="30054" y="38651"/>
                </a:lnTo>
                <a:lnTo>
                  <a:pt x="28595" y="36244"/>
                </a:lnTo>
                <a:lnTo>
                  <a:pt x="27622" y="33686"/>
                </a:lnTo>
                <a:lnTo>
                  <a:pt x="26974" y="31029"/>
                </a:lnTo>
                <a:lnTo>
                  <a:pt x="26541" y="28305"/>
                </a:lnTo>
                <a:lnTo>
                  <a:pt x="26253" y="25536"/>
                </a:lnTo>
                <a:lnTo>
                  <a:pt x="26061" y="22738"/>
                </a:lnTo>
                <a:lnTo>
                  <a:pt x="25933" y="19920"/>
                </a:lnTo>
                <a:lnTo>
                  <a:pt x="25791" y="14249"/>
                </a:lnTo>
                <a:lnTo>
                  <a:pt x="25710" y="5701"/>
                </a:lnTo>
                <a:lnTo>
                  <a:pt x="26652" y="3799"/>
                </a:lnTo>
                <a:lnTo>
                  <a:pt x="28232" y="2532"/>
                </a:lnTo>
                <a:lnTo>
                  <a:pt x="33061" y="498"/>
                </a:lnTo>
                <a:lnTo>
                  <a:pt x="34409" y="331"/>
                </a:lnTo>
                <a:lnTo>
                  <a:pt x="36261" y="219"/>
                </a:lnTo>
                <a:lnTo>
                  <a:pt x="41526" y="40"/>
                </a:lnTo>
                <a:lnTo>
                  <a:pt x="50088" y="0"/>
                </a:lnTo>
                <a:lnTo>
                  <a:pt x="51476" y="952"/>
                </a:lnTo>
                <a:lnTo>
                  <a:pt x="53354" y="2538"/>
                </a:lnTo>
                <a:lnTo>
                  <a:pt x="55559" y="4549"/>
                </a:lnTo>
                <a:lnTo>
                  <a:pt x="57028" y="6841"/>
                </a:lnTo>
                <a:lnTo>
                  <a:pt x="58007" y="9322"/>
                </a:lnTo>
                <a:lnTo>
                  <a:pt x="58661" y="11929"/>
                </a:lnTo>
                <a:lnTo>
                  <a:pt x="59096" y="14619"/>
                </a:lnTo>
                <a:lnTo>
                  <a:pt x="59386" y="17365"/>
                </a:lnTo>
                <a:lnTo>
                  <a:pt x="59580" y="20148"/>
                </a:lnTo>
                <a:lnTo>
                  <a:pt x="59709" y="22956"/>
                </a:lnTo>
                <a:lnTo>
                  <a:pt x="59852" y="28616"/>
                </a:lnTo>
                <a:lnTo>
                  <a:pt x="59933" y="37157"/>
                </a:lnTo>
                <a:lnTo>
                  <a:pt x="58991" y="40010"/>
                </a:lnTo>
                <a:lnTo>
                  <a:pt x="57411" y="42865"/>
                </a:lnTo>
                <a:lnTo>
                  <a:pt x="55405" y="45721"/>
                </a:lnTo>
                <a:lnTo>
                  <a:pt x="53116" y="48577"/>
                </a:lnTo>
                <a:lnTo>
                  <a:pt x="50637" y="51433"/>
                </a:lnTo>
                <a:lnTo>
                  <a:pt x="48032" y="54291"/>
                </a:lnTo>
                <a:lnTo>
                  <a:pt x="46295" y="57147"/>
                </a:lnTo>
                <a:lnTo>
                  <a:pt x="45138" y="60005"/>
                </a:lnTo>
                <a:lnTo>
                  <a:pt x="44366" y="62862"/>
                </a:lnTo>
                <a:lnTo>
                  <a:pt x="42898" y="64767"/>
                </a:lnTo>
                <a:lnTo>
                  <a:pt x="40967" y="66037"/>
                </a:lnTo>
                <a:lnTo>
                  <a:pt x="38728" y="66884"/>
                </a:lnTo>
                <a:lnTo>
                  <a:pt x="36283" y="67448"/>
                </a:lnTo>
                <a:lnTo>
                  <a:pt x="33700" y="67824"/>
                </a:lnTo>
                <a:lnTo>
                  <a:pt x="31025" y="68075"/>
                </a:lnTo>
                <a:lnTo>
                  <a:pt x="28290" y="67290"/>
                </a:lnTo>
                <a:lnTo>
                  <a:pt x="25514" y="65813"/>
                </a:lnTo>
                <a:lnTo>
                  <a:pt x="18766" y="61151"/>
                </a:lnTo>
                <a:lnTo>
                  <a:pt x="17259" y="59817"/>
                </a:lnTo>
                <a:lnTo>
                  <a:pt x="13045" y="55794"/>
                </a:lnTo>
                <a:lnTo>
                  <a:pt x="1547" y="44434"/>
                </a:lnTo>
                <a:lnTo>
                  <a:pt x="1018" y="42956"/>
                </a:lnTo>
                <a:lnTo>
                  <a:pt x="665" y="41019"/>
                </a:lnTo>
                <a:lnTo>
                  <a:pt x="99" y="35616"/>
                </a:lnTo>
                <a:lnTo>
                  <a:pt x="52" y="34220"/>
                </a:lnTo>
                <a:lnTo>
                  <a:pt x="0" y="30130"/>
                </a:lnTo>
                <a:lnTo>
                  <a:pt x="939" y="28658"/>
                </a:lnTo>
                <a:lnTo>
                  <a:pt x="2518" y="27677"/>
                </a:lnTo>
                <a:lnTo>
                  <a:pt x="4522" y="27023"/>
                </a:lnTo>
                <a:lnTo>
                  <a:pt x="6811" y="26586"/>
                </a:lnTo>
                <a:lnTo>
                  <a:pt x="9289" y="26296"/>
                </a:lnTo>
                <a:lnTo>
                  <a:pt x="11894" y="26102"/>
                </a:lnTo>
                <a:lnTo>
                  <a:pt x="14584" y="25973"/>
                </a:lnTo>
                <a:lnTo>
                  <a:pt x="20111" y="25829"/>
                </a:lnTo>
                <a:lnTo>
                  <a:pt x="38302" y="25717"/>
                </a:lnTo>
                <a:lnTo>
                  <a:pt x="39809" y="26669"/>
                </a:lnTo>
                <a:lnTo>
                  <a:pt x="40813" y="28255"/>
                </a:lnTo>
                <a:lnTo>
                  <a:pt x="42704" y="33934"/>
                </a:lnTo>
                <a:lnTo>
                  <a:pt x="42743" y="35004"/>
                </a:lnTo>
                <a:lnTo>
                  <a:pt x="42811" y="41637"/>
                </a:lnTo>
                <a:lnTo>
                  <a:pt x="41863" y="42044"/>
                </a:lnTo>
                <a:lnTo>
                  <a:pt x="40277" y="42316"/>
                </a:lnTo>
                <a:lnTo>
                  <a:pt x="35440" y="42752"/>
                </a:lnTo>
                <a:lnTo>
                  <a:pt x="32238" y="42811"/>
                </a:lnTo>
                <a:lnTo>
                  <a:pt x="26973" y="42850"/>
                </a:lnTo>
                <a:lnTo>
                  <a:pt x="25588" y="41900"/>
                </a:lnTo>
                <a:lnTo>
                  <a:pt x="23713" y="40315"/>
                </a:lnTo>
                <a:lnTo>
                  <a:pt x="17491" y="34639"/>
                </a:lnTo>
                <a:lnTo>
                  <a:pt x="18314" y="34522"/>
                </a:lnTo>
                <a:lnTo>
                  <a:pt x="19816" y="34444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1"/>
          <p:cNvSpPr/>
          <p:nvPr/>
        </p:nvSpPr>
        <p:spPr>
          <a:xfrm>
            <a:off x="6886575" y="3497592"/>
            <a:ext cx="68185" cy="51410"/>
          </a:xfrm>
          <a:custGeom>
            <a:avLst/>
            <a:gdLst/>
            <a:ahLst/>
            <a:cxnLst/>
            <a:rect l="0" t="0" r="0" b="0"/>
            <a:pathLst>
              <a:path w="68185" h="51410">
                <a:moveTo>
                  <a:pt x="0" y="8560"/>
                </a:moveTo>
                <a:lnTo>
                  <a:pt x="15848" y="8560"/>
                </a:lnTo>
                <a:lnTo>
                  <a:pt x="17233" y="9512"/>
                </a:lnTo>
                <a:lnTo>
                  <a:pt x="19108" y="11100"/>
                </a:lnTo>
                <a:lnTo>
                  <a:pt x="24411" y="15941"/>
                </a:lnTo>
                <a:lnTo>
                  <a:pt x="24847" y="17291"/>
                </a:lnTo>
                <a:lnTo>
                  <a:pt x="25137" y="19143"/>
                </a:lnTo>
                <a:lnTo>
                  <a:pt x="25603" y="24409"/>
                </a:lnTo>
                <a:lnTo>
                  <a:pt x="25666" y="27669"/>
                </a:lnTo>
                <a:lnTo>
                  <a:pt x="25717" y="34243"/>
                </a:lnTo>
                <a:lnTo>
                  <a:pt x="21166" y="34268"/>
                </a:lnTo>
                <a:lnTo>
                  <a:pt x="19825" y="33318"/>
                </a:lnTo>
                <a:lnTo>
                  <a:pt x="18932" y="31733"/>
                </a:lnTo>
                <a:lnTo>
                  <a:pt x="17498" y="26896"/>
                </a:lnTo>
                <a:lnTo>
                  <a:pt x="17380" y="25547"/>
                </a:lnTo>
                <a:lnTo>
                  <a:pt x="17302" y="23695"/>
                </a:lnTo>
                <a:lnTo>
                  <a:pt x="17175" y="18429"/>
                </a:lnTo>
                <a:lnTo>
                  <a:pt x="17154" y="12966"/>
                </a:lnTo>
                <a:lnTo>
                  <a:pt x="18103" y="10545"/>
                </a:lnTo>
                <a:lnTo>
                  <a:pt x="19689" y="7978"/>
                </a:lnTo>
                <a:lnTo>
                  <a:pt x="21698" y="5315"/>
                </a:lnTo>
                <a:lnTo>
                  <a:pt x="23990" y="3539"/>
                </a:lnTo>
                <a:lnTo>
                  <a:pt x="26471" y="2355"/>
                </a:lnTo>
                <a:lnTo>
                  <a:pt x="32745" y="455"/>
                </a:lnTo>
                <a:lnTo>
                  <a:pt x="34212" y="299"/>
                </a:lnTo>
                <a:lnTo>
                  <a:pt x="36143" y="196"/>
                </a:lnTo>
                <a:lnTo>
                  <a:pt x="40828" y="80"/>
                </a:lnTo>
                <a:lnTo>
                  <a:pt x="54401" y="0"/>
                </a:lnTo>
                <a:lnTo>
                  <a:pt x="56270" y="948"/>
                </a:lnTo>
                <a:lnTo>
                  <a:pt x="57515" y="2533"/>
                </a:lnTo>
                <a:lnTo>
                  <a:pt x="58346" y="4542"/>
                </a:lnTo>
                <a:lnTo>
                  <a:pt x="59852" y="5881"/>
                </a:lnTo>
                <a:lnTo>
                  <a:pt x="61809" y="6774"/>
                </a:lnTo>
                <a:lnTo>
                  <a:pt x="64065" y="7370"/>
                </a:lnTo>
                <a:lnTo>
                  <a:pt x="65571" y="8719"/>
                </a:lnTo>
                <a:lnTo>
                  <a:pt x="66574" y="10571"/>
                </a:lnTo>
                <a:lnTo>
                  <a:pt x="67242" y="12758"/>
                </a:lnTo>
                <a:lnTo>
                  <a:pt x="67688" y="15169"/>
                </a:lnTo>
                <a:lnTo>
                  <a:pt x="67985" y="17729"/>
                </a:lnTo>
                <a:lnTo>
                  <a:pt x="68184" y="20387"/>
                </a:lnTo>
                <a:lnTo>
                  <a:pt x="67363" y="23112"/>
                </a:lnTo>
                <a:lnTo>
                  <a:pt x="65864" y="25882"/>
                </a:lnTo>
                <a:lnTo>
                  <a:pt x="63911" y="28680"/>
                </a:lnTo>
                <a:lnTo>
                  <a:pt x="61657" y="31498"/>
                </a:lnTo>
                <a:lnTo>
                  <a:pt x="59202" y="34330"/>
                </a:lnTo>
                <a:lnTo>
                  <a:pt x="56613" y="37170"/>
                </a:lnTo>
                <a:lnTo>
                  <a:pt x="51196" y="42865"/>
                </a:lnTo>
                <a:lnTo>
                  <a:pt x="48418" y="45718"/>
                </a:lnTo>
                <a:lnTo>
                  <a:pt x="45614" y="47619"/>
                </a:lnTo>
                <a:lnTo>
                  <a:pt x="42791" y="48887"/>
                </a:lnTo>
                <a:lnTo>
                  <a:pt x="39958" y="49732"/>
                </a:lnTo>
                <a:lnTo>
                  <a:pt x="37115" y="50296"/>
                </a:lnTo>
                <a:lnTo>
                  <a:pt x="34269" y="50672"/>
                </a:lnTo>
                <a:lnTo>
                  <a:pt x="31419" y="50922"/>
                </a:lnTo>
                <a:lnTo>
                  <a:pt x="28565" y="51089"/>
                </a:lnTo>
                <a:lnTo>
                  <a:pt x="22856" y="51274"/>
                </a:lnTo>
                <a:lnTo>
                  <a:pt x="10266" y="51409"/>
                </a:lnTo>
                <a:lnTo>
                  <a:pt x="8749" y="50461"/>
                </a:lnTo>
                <a:lnTo>
                  <a:pt x="6784" y="48877"/>
                </a:lnTo>
                <a:lnTo>
                  <a:pt x="396" y="43203"/>
                </a:lnTo>
                <a:lnTo>
                  <a:pt x="265" y="42133"/>
                </a:lnTo>
                <a:lnTo>
                  <a:pt x="176" y="40467"/>
                </a:lnTo>
                <a:lnTo>
                  <a:pt x="34" y="35500"/>
                </a:lnTo>
                <a:lnTo>
                  <a:pt x="10" y="30089"/>
                </a:lnTo>
                <a:lnTo>
                  <a:pt x="959" y="28628"/>
                </a:lnTo>
                <a:lnTo>
                  <a:pt x="2544" y="27654"/>
                </a:lnTo>
                <a:lnTo>
                  <a:pt x="7382" y="26090"/>
                </a:lnTo>
                <a:lnTo>
                  <a:pt x="8731" y="25962"/>
                </a:lnTo>
                <a:lnTo>
                  <a:pt x="10583" y="25876"/>
                </a:lnTo>
                <a:lnTo>
                  <a:pt x="17144" y="257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2"/>
          <p:cNvSpPr/>
          <p:nvPr/>
        </p:nvSpPr>
        <p:spPr>
          <a:xfrm>
            <a:off x="6286500" y="2117407"/>
            <a:ext cx="2194560" cy="2023111"/>
          </a:xfrm>
          <a:custGeom>
            <a:avLst/>
            <a:gdLst/>
            <a:ahLst/>
            <a:cxnLst/>
            <a:rect l="0" t="0" r="0" b="0"/>
            <a:pathLst>
              <a:path w="2194560" h="2023111">
                <a:moveTo>
                  <a:pt x="0" y="2023110"/>
                </a:moveTo>
                <a:lnTo>
                  <a:pt x="0" y="2018559"/>
                </a:lnTo>
                <a:lnTo>
                  <a:pt x="952" y="2017219"/>
                </a:lnTo>
                <a:lnTo>
                  <a:pt x="2540" y="2016325"/>
                </a:lnTo>
                <a:lnTo>
                  <a:pt x="4550" y="2015729"/>
                </a:lnTo>
                <a:lnTo>
                  <a:pt x="5891" y="2014379"/>
                </a:lnTo>
                <a:lnTo>
                  <a:pt x="6785" y="2012527"/>
                </a:lnTo>
                <a:lnTo>
                  <a:pt x="7380" y="2010340"/>
                </a:lnTo>
                <a:lnTo>
                  <a:pt x="8730" y="2008881"/>
                </a:lnTo>
                <a:lnTo>
                  <a:pt x="10583" y="2007909"/>
                </a:lnTo>
                <a:lnTo>
                  <a:pt x="12770" y="2007261"/>
                </a:lnTo>
                <a:lnTo>
                  <a:pt x="17740" y="2004001"/>
                </a:lnTo>
                <a:lnTo>
                  <a:pt x="20399" y="2001799"/>
                </a:lnTo>
                <a:lnTo>
                  <a:pt x="23124" y="2000330"/>
                </a:lnTo>
                <a:lnTo>
                  <a:pt x="31511" y="1997310"/>
                </a:lnTo>
                <a:lnTo>
                  <a:pt x="37182" y="1993228"/>
                </a:lnTo>
                <a:lnTo>
                  <a:pt x="39075" y="1990806"/>
                </a:lnTo>
                <a:lnTo>
                  <a:pt x="40337" y="1988240"/>
                </a:lnTo>
                <a:lnTo>
                  <a:pt x="41179" y="1985575"/>
                </a:lnTo>
                <a:lnTo>
                  <a:pt x="44654" y="1980075"/>
                </a:lnTo>
                <a:lnTo>
                  <a:pt x="81921" y="1940242"/>
                </a:lnTo>
                <a:lnTo>
                  <a:pt x="85550" y="1931670"/>
                </a:lnTo>
                <a:lnTo>
                  <a:pt x="94827" y="1920240"/>
                </a:lnTo>
                <a:lnTo>
                  <a:pt x="97508" y="1917383"/>
                </a:lnTo>
                <a:lnTo>
                  <a:pt x="100248" y="1915478"/>
                </a:lnTo>
                <a:lnTo>
                  <a:pt x="108654" y="1911844"/>
                </a:lnTo>
                <a:lnTo>
                  <a:pt x="120029" y="1902566"/>
                </a:lnTo>
                <a:lnTo>
                  <a:pt x="122881" y="1899884"/>
                </a:lnTo>
                <a:lnTo>
                  <a:pt x="124783" y="1897145"/>
                </a:lnTo>
                <a:lnTo>
                  <a:pt x="128413" y="1888738"/>
                </a:lnTo>
                <a:lnTo>
                  <a:pt x="137690" y="1877364"/>
                </a:lnTo>
                <a:lnTo>
                  <a:pt x="140370" y="1874511"/>
                </a:lnTo>
                <a:lnTo>
                  <a:pt x="142158" y="1871656"/>
                </a:lnTo>
                <a:lnTo>
                  <a:pt x="144143" y="1865945"/>
                </a:lnTo>
                <a:lnTo>
                  <a:pt x="145626" y="1864041"/>
                </a:lnTo>
                <a:lnTo>
                  <a:pt x="147566" y="1862772"/>
                </a:lnTo>
                <a:lnTo>
                  <a:pt x="149812" y="1861925"/>
                </a:lnTo>
                <a:lnTo>
                  <a:pt x="154848" y="1858445"/>
                </a:lnTo>
                <a:lnTo>
                  <a:pt x="165842" y="1848450"/>
                </a:lnTo>
                <a:lnTo>
                  <a:pt x="167711" y="1845710"/>
                </a:lnTo>
                <a:lnTo>
                  <a:pt x="169788" y="1840126"/>
                </a:lnTo>
                <a:lnTo>
                  <a:pt x="171294" y="1838255"/>
                </a:lnTo>
                <a:lnTo>
                  <a:pt x="173251" y="1837009"/>
                </a:lnTo>
                <a:lnTo>
                  <a:pt x="175508" y="1836178"/>
                </a:lnTo>
                <a:lnTo>
                  <a:pt x="180556" y="1832714"/>
                </a:lnTo>
                <a:lnTo>
                  <a:pt x="183236" y="1830457"/>
                </a:lnTo>
                <a:lnTo>
                  <a:pt x="185022" y="1828000"/>
                </a:lnTo>
                <a:lnTo>
                  <a:pt x="187007" y="1822730"/>
                </a:lnTo>
                <a:lnTo>
                  <a:pt x="188488" y="1820943"/>
                </a:lnTo>
                <a:lnTo>
                  <a:pt x="190429" y="1819752"/>
                </a:lnTo>
                <a:lnTo>
                  <a:pt x="192675" y="1818958"/>
                </a:lnTo>
                <a:lnTo>
                  <a:pt x="197711" y="1815536"/>
                </a:lnTo>
                <a:lnTo>
                  <a:pt x="212650" y="1801811"/>
                </a:lnTo>
                <a:lnTo>
                  <a:pt x="213204" y="1800330"/>
                </a:lnTo>
                <a:lnTo>
                  <a:pt x="213820" y="1796144"/>
                </a:lnTo>
                <a:lnTo>
                  <a:pt x="214936" y="1793694"/>
                </a:lnTo>
                <a:lnTo>
                  <a:pt x="218717" y="1788433"/>
                </a:lnTo>
                <a:lnTo>
                  <a:pt x="221059" y="1786648"/>
                </a:lnTo>
                <a:lnTo>
                  <a:pt x="223573" y="1785459"/>
                </a:lnTo>
                <a:lnTo>
                  <a:pt x="226200" y="1784666"/>
                </a:lnTo>
                <a:lnTo>
                  <a:pt x="231661" y="1781245"/>
                </a:lnTo>
                <a:lnTo>
                  <a:pt x="242927" y="1771288"/>
                </a:lnTo>
                <a:lnTo>
                  <a:pt x="244819" y="1768551"/>
                </a:lnTo>
                <a:lnTo>
                  <a:pt x="248433" y="1760148"/>
                </a:lnTo>
                <a:lnTo>
                  <a:pt x="252655" y="1754473"/>
                </a:lnTo>
                <a:lnTo>
                  <a:pt x="255114" y="1752579"/>
                </a:lnTo>
                <a:lnTo>
                  <a:pt x="257706" y="1751316"/>
                </a:lnTo>
                <a:lnTo>
                  <a:pt x="260386" y="1750474"/>
                </a:lnTo>
                <a:lnTo>
                  <a:pt x="262173" y="1748960"/>
                </a:lnTo>
                <a:lnTo>
                  <a:pt x="263364" y="1746998"/>
                </a:lnTo>
                <a:lnTo>
                  <a:pt x="264159" y="1744738"/>
                </a:lnTo>
                <a:lnTo>
                  <a:pt x="267581" y="1739687"/>
                </a:lnTo>
                <a:lnTo>
                  <a:pt x="269828" y="1737006"/>
                </a:lnTo>
                <a:lnTo>
                  <a:pt x="272277" y="1735219"/>
                </a:lnTo>
                <a:lnTo>
                  <a:pt x="280276" y="1731752"/>
                </a:lnTo>
                <a:lnTo>
                  <a:pt x="285856" y="1727565"/>
                </a:lnTo>
                <a:lnTo>
                  <a:pt x="287726" y="1725115"/>
                </a:lnTo>
                <a:lnTo>
                  <a:pt x="288973" y="1722529"/>
                </a:lnTo>
                <a:lnTo>
                  <a:pt x="289803" y="1719853"/>
                </a:lnTo>
                <a:lnTo>
                  <a:pt x="291309" y="1718068"/>
                </a:lnTo>
                <a:lnTo>
                  <a:pt x="293266" y="1716879"/>
                </a:lnTo>
                <a:lnTo>
                  <a:pt x="295523" y="1716086"/>
                </a:lnTo>
                <a:lnTo>
                  <a:pt x="297028" y="1714605"/>
                </a:lnTo>
                <a:lnTo>
                  <a:pt x="298031" y="1712665"/>
                </a:lnTo>
                <a:lnTo>
                  <a:pt x="298700" y="1710419"/>
                </a:lnTo>
                <a:lnTo>
                  <a:pt x="301983" y="1705384"/>
                </a:lnTo>
                <a:lnTo>
                  <a:pt x="304192" y="1702708"/>
                </a:lnTo>
                <a:lnTo>
                  <a:pt x="306617" y="1700923"/>
                </a:lnTo>
                <a:lnTo>
                  <a:pt x="311852" y="1698941"/>
                </a:lnTo>
                <a:lnTo>
                  <a:pt x="313628" y="1697460"/>
                </a:lnTo>
                <a:lnTo>
                  <a:pt x="314813" y="1695520"/>
                </a:lnTo>
                <a:lnTo>
                  <a:pt x="315603" y="1693274"/>
                </a:lnTo>
                <a:lnTo>
                  <a:pt x="319020" y="1688239"/>
                </a:lnTo>
                <a:lnTo>
                  <a:pt x="321264" y="1685563"/>
                </a:lnTo>
                <a:lnTo>
                  <a:pt x="323714" y="1683778"/>
                </a:lnTo>
                <a:lnTo>
                  <a:pt x="328975" y="1681796"/>
                </a:lnTo>
                <a:lnTo>
                  <a:pt x="330759" y="1680315"/>
                </a:lnTo>
                <a:lnTo>
                  <a:pt x="331948" y="1678375"/>
                </a:lnTo>
                <a:lnTo>
                  <a:pt x="332742" y="1676129"/>
                </a:lnTo>
                <a:lnTo>
                  <a:pt x="336163" y="1671094"/>
                </a:lnTo>
                <a:lnTo>
                  <a:pt x="338408" y="1668418"/>
                </a:lnTo>
                <a:lnTo>
                  <a:pt x="340858" y="1666634"/>
                </a:lnTo>
                <a:lnTo>
                  <a:pt x="348857" y="1663170"/>
                </a:lnTo>
                <a:lnTo>
                  <a:pt x="362934" y="1651273"/>
                </a:lnTo>
                <a:lnTo>
                  <a:pt x="371485" y="1642955"/>
                </a:lnTo>
                <a:lnTo>
                  <a:pt x="373386" y="1640133"/>
                </a:lnTo>
                <a:lnTo>
                  <a:pt x="375499" y="1634458"/>
                </a:lnTo>
                <a:lnTo>
                  <a:pt x="377015" y="1632564"/>
                </a:lnTo>
                <a:lnTo>
                  <a:pt x="378979" y="1631301"/>
                </a:lnTo>
                <a:lnTo>
                  <a:pt x="381240" y="1630459"/>
                </a:lnTo>
                <a:lnTo>
                  <a:pt x="382747" y="1628945"/>
                </a:lnTo>
                <a:lnTo>
                  <a:pt x="383752" y="1626984"/>
                </a:lnTo>
                <a:lnTo>
                  <a:pt x="384422" y="1624723"/>
                </a:lnTo>
                <a:lnTo>
                  <a:pt x="387706" y="1619672"/>
                </a:lnTo>
                <a:lnTo>
                  <a:pt x="389916" y="1616991"/>
                </a:lnTo>
                <a:lnTo>
                  <a:pt x="392341" y="1615204"/>
                </a:lnTo>
                <a:lnTo>
                  <a:pt x="400305" y="1611737"/>
                </a:lnTo>
                <a:lnTo>
                  <a:pt x="405879" y="1607550"/>
                </a:lnTo>
                <a:lnTo>
                  <a:pt x="407745" y="1605100"/>
                </a:lnTo>
                <a:lnTo>
                  <a:pt x="408990" y="1602514"/>
                </a:lnTo>
                <a:lnTo>
                  <a:pt x="409820" y="1599838"/>
                </a:lnTo>
                <a:lnTo>
                  <a:pt x="411326" y="1598053"/>
                </a:lnTo>
                <a:lnTo>
                  <a:pt x="413282" y="1596864"/>
                </a:lnTo>
                <a:lnTo>
                  <a:pt x="415538" y="1596071"/>
                </a:lnTo>
                <a:lnTo>
                  <a:pt x="420586" y="1592650"/>
                </a:lnTo>
                <a:lnTo>
                  <a:pt x="423266" y="1590404"/>
                </a:lnTo>
                <a:lnTo>
                  <a:pt x="425052" y="1587954"/>
                </a:lnTo>
                <a:lnTo>
                  <a:pt x="428518" y="1579956"/>
                </a:lnTo>
                <a:lnTo>
                  <a:pt x="432705" y="1574375"/>
                </a:lnTo>
                <a:lnTo>
                  <a:pt x="435155" y="1572506"/>
                </a:lnTo>
                <a:lnTo>
                  <a:pt x="437741" y="1571260"/>
                </a:lnTo>
                <a:lnTo>
                  <a:pt x="440417" y="1570429"/>
                </a:lnTo>
                <a:lnTo>
                  <a:pt x="445930" y="1566966"/>
                </a:lnTo>
                <a:lnTo>
                  <a:pt x="448734" y="1564709"/>
                </a:lnTo>
                <a:lnTo>
                  <a:pt x="450604" y="1562252"/>
                </a:lnTo>
                <a:lnTo>
                  <a:pt x="451850" y="1559661"/>
                </a:lnTo>
                <a:lnTo>
                  <a:pt x="452680" y="1556982"/>
                </a:lnTo>
                <a:lnTo>
                  <a:pt x="454187" y="1555195"/>
                </a:lnTo>
                <a:lnTo>
                  <a:pt x="456144" y="1554004"/>
                </a:lnTo>
                <a:lnTo>
                  <a:pt x="458401" y="1553211"/>
                </a:lnTo>
                <a:lnTo>
                  <a:pt x="463449" y="1549788"/>
                </a:lnTo>
                <a:lnTo>
                  <a:pt x="466128" y="1547542"/>
                </a:lnTo>
                <a:lnTo>
                  <a:pt x="467914" y="1545093"/>
                </a:lnTo>
                <a:lnTo>
                  <a:pt x="469899" y="1539831"/>
                </a:lnTo>
                <a:lnTo>
                  <a:pt x="471381" y="1538046"/>
                </a:lnTo>
                <a:lnTo>
                  <a:pt x="473322" y="1536857"/>
                </a:lnTo>
                <a:lnTo>
                  <a:pt x="475567" y="1536063"/>
                </a:lnTo>
                <a:lnTo>
                  <a:pt x="480603" y="1532642"/>
                </a:lnTo>
                <a:lnTo>
                  <a:pt x="503161" y="1512314"/>
                </a:lnTo>
                <a:lnTo>
                  <a:pt x="508741" y="1510339"/>
                </a:lnTo>
                <a:lnTo>
                  <a:pt x="510611" y="1508861"/>
                </a:lnTo>
                <a:lnTo>
                  <a:pt x="511857" y="1506922"/>
                </a:lnTo>
                <a:lnTo>
                  <a:pt x="512688" y="1504677"/>
                </a:lnTo>
                <a:lnTo>
                  <a:pt x="516151" y="1499643"/>
                </a:lnTo>
                <a:lnTo>
                  <a:pt x="527077" y="1487534"/>
                </a:lnTo>
                <a:lnTo>
                  <a:pt x="529502" y="1486037"/>
                </a:lnTo>
                <a:lnTo>
                  <a:pt x="534737" y="1484373"/>
                </a:lnTo>
                <a:lnTo>
                  <a:pt x="536513" y="1482977"/>
                </a:lnTo>
                <a:lnTo>
                  <a:pt x="537698" y="1481094"/>
                </a:lnTo>
                <a:lnTo>
                  <a:pt x="538488" y="1478886"/>
                </a:lnTo>
                <a:lnTo>
                  <a:pt x="541905" y="1473893"/>
                </a:lnTo>
                <a:lnTo>
                  <a:pt x="544150" y="1471228"/>
                </a:lnTo>
                <a:lnTo>
                  <a:pt x="546599" y="1469451"/>
                </a:lnTo>
                <a:lnTo>
                  <a:pt x="551860" y="1467477"/>
                </a:lnTo>
                <a:lnTo>
                  <a:pt x="553644" y="1465998"/>
                </a:lnTo>
                <a:lnTo>
                  <a:pt x="554833" y="1464060"/>
                </a:lnTo>
                <a:lnTo>
                  <a:pt x="555627" y="1461815"/>
                </a:lnTo>
                <a:lnTo>
                  <a:pt x="559048" y="1456781"/>
                </a:lnTo>
                <a:lnTo>
                  <a:pt x="561293" y="1454105"/>
                </a:lnTo>
                <a:lnTo>
                  <a:pt x="563743" y="1452320"/>
                </a:lnTo>
                <a:lnTo>
                  <a:pt x="571741" y="1448857"/>
                </a:lnTo>
                <a:lnTo>
                  <a:pt x="585819" y="1436960"/>
                </a:lnTo>
                <a:lnTo>
                  <a:pt x="594369" y="1428643"/>
                </a:lnTo>
                <a:lnTo>
                  <a:pt x="596271" y="1425821"/>
                </a:lnTo>
                <a:lnTo>
                  <a:pt x="599900" y="1417299"/>
                </a:lnTo>
                <a:lnTo>
                  <a:pt x="604125" y="1411596"/>
                </a:lnTo>
                <a:lnTo>
                  <a:pt x="606584" y="1409694"/>
                </a:lnTo>
                <a:lnTo>
                  <a:pt x="609177" y="1408426"/>
                </a:lnTo>
                <a:lnTo>
                  <a:pt x="611858" y="1407580"/>
                </a:lnTo>
                <a:lnTo>
                  <a:pt x="617377" y="1404102"/>
                </a:lnTo>
                <a:lnTo>
                  <a:pt x="620182" y="1401840"/>
                </a:lnTo>
                <a:lnTo>
                  <a:pt x="622052" y="1399380"/>
                </a:lnTo>
                <a:lnTo>
                  <a:pt x="623299" y="1396788"/>
                </a:lnTo>
                <a:lnTo>
                  <a:pt x="624130" y="1394107"/>
                </a:lnTo>
                <a:lnTo>
                  <a:pt x="625636" y="1392319"/>
                </a:lnTo>
                <a:lnTo>
                  <a:pt x="627594" y="1391128"/>
                </a:lnTo>
                <a:lnTo>
                  <a:pt x="629850" y="1390334"/>
                </a:lnTo>
                <a:lnTo>
                  <a:pt x="634898" y="1386911"/>
                </a:lnTo>
                <a:lnTo>
                  <a:pt x="666034" y="1358023"/>
                </a:lnTo>
                <a:lnTo>
                  <a:pt x="671617" y="1356041"/>
                </a:lnTo>
                <a:lnTo>
                  <a:pt x="673488" y="1354560"/>
                </a:lnTo>
                <a:lnTo>
                  <a:pt x="674734" y="1352620"/>
                </a:lnTo>
                <a:lnTo>
                  <a:pt x="675565" y="1350374"/>
                </a:lnTo>
                <a:lnTo>
                  <a:pt x="677071" y="1348877"/>
                </a:lnTo>
                <a:lnTo>
                  <a:pt x="679029" y="1347879"/>
                </a:lnTo>
                <a:lnTo>
                  <a:pt x="681286" y="1347214"/>
                </a:lnTo>
                <a:lnTo>
                  <a:pt x="682790" y="1345818"/>
                </a:lnTo>
                <a:lnTo>
                  <a:pt x="683793" y="1343934"/>
                </a:lnTo>
                <a:lnTo>
                  <a:pt x="684462" y="1341726"/>
                </a:lnTo>
                <a:lnTo>
                  <a:pt x="687745" y="1336733"/>
                </a:lnTo>
                <a:lnTo>
                  <a:pt x="689954" y="1334067"/>
                </a:lnTo>
                <a:lnTo>
                  <a:pt x="692380" y="1332291"/>
                </a:lnTo>
                <a:lnTo>
                  <a:pt x="700344" y="1328838"/>
                </a:lnTo>
                <a:lnTo>
                  <a:pt x="711363" y="1320099"/>
                </a:lnTo>
                <a:lnTo>
                  <a:pt x="715576" y="1316009"/>
                </a:lnTo>
                <a:lnTo>
                  <a:pt x="718033" y="1314537"/>
                </a:lnTo>
                <a:lnTo>
                  <a:pt x="723303" y="1312901"/>
                </a:lnTo>
                <a:lnTo>
                  <a:pt x="725089" y="1311513"/>
                </a:lnTo>
                <a:lnTo>
                  <a:pt x="726280" y="1309634"/>
                </a:lnTo>
                <a:lnTo>
                  <a:pt x="728191" y="1304327"/>
                </a:lnTo>
                <a:lnTo>
                  <a:pt x="733074" y="1298856"/>
                </a:lnTo>
                <a:lnTo>
                  <a:pt x="734460" y="1296434"/>
                </a:lnTo>
                <a:lnTo>
                  <a:pt x="736002" y="1291203"/>
                </a:lnTo>
                <a:lnTo>
                  <a:pt x="737365" y="1289427"/>
                </a:lnTo>
                <a:lnTo>
                  <a:pt x="739227" y="1288243"/>
                </a:lnTo>
                <a:lnTo>
                  <a:pt x="741420" y="1287454"/>
                </a:lnTo>
                <a:lnTo>
                  <a:pt x="746397" y="1284037"/>
                </a:lnTo>
                <a:lnTo>
                  <a:pt x="749058" y="1281792"/>
                </a:lnTo>
                <a:lnTo>
                  <a:pt x="751785" y="1280296"/>
                </a:lnTo>
                <a:lnTo>
                  <a:pt x="757353" y="1278633"/>
                </a:lnTo>
                <a:lnTo>
                  <a:pt x="759220" y="1277237"/>
                </a:lnTo>
                <a:lnTo>
                  <a:pt x="760464" y="1275354"/>
                </a:lnTo>
                <a:lnTo>
                  <a:pt x="761293" y="1273146"/>
                </a:lnTo>
                <a:lnTo>
                  <a:pt x="770187" y="1261737"/>
                </a:lnTo>
                <a:lnTo>
                  <a:pt x="783339" y="1248365"/>
                </a:lnTo>
                <a:lnTo>
                  <a:pt x="786069" y="1246581"/>
                </a:lnTo>
                <a:lnTo>
                  <a:pt x="791641" y="1244599"/>
                </a:lnTo>
                <a:lnTo>
                  <a:pt x="793508" y="1243117"/>
                </a:lnTo>
                <a:lnTo>
                  <a:pt x="794753" y="1241177"/>
                </a:lnTo>
                <a:lnTo>
                  <a:pt x="795583" y="1238932"/>
                </a:lnTo>
                <a:lnTo>
                  <a:pt x="797088" y="1237435"/>
                </a:lnTo>
                <a:lnTo>
                  <a:pt x="799045" y="1236436"/>
                </a:lnTo>
                <a:lnTo>
                  <a:pt x="801301" y="1235771"/>
                </a:lnTo>
                <a:lnTo>
                  <a:pt x="802806" y="1234375"/>
                </a:lnTo>
                <a:lnTo>
                  <a:pt x="803809" y="1232492"/>
                </a:lnTo>
                <a:lnTo>
                  <a:pt x="804478" y="1230284"/>
                </a:lnTo>
                <a:lnTo>
                  <a:pt x="807760" y="1225290"/>
                </a:lnTo>
                <a:lnTo>
                  <a:pt x="809969" y="1222625"/>
                </a:lnTo>
                <a:lnTo>
                  <a:pt x="812395" y="1220848"/>
                </a:lnTo>
                <a:lnTo>
                  <a:pt x="820359" y="1217396"/>
                </a:lnTo>
                <a:lnTo>
                  <a:pt x="837269" y="1203718"/>
                </a:lnTo>
                <a:lnTo>
                  <a:pt x="845826" y="1200255"/>
                </a:lnTo>
                <a:lnTo>
                  <a:pt x="851537" y="1196069"/>
                </a:lnTo>
                <a:lnTo>
                  <a:pt x="853441" y="1193619"/>
                </a:lnTo>
                <a:lnTo>
                  <a:pt x="854711" y="1191034"/>
                </a:lnTo>
                <a:lnTo>
                  <a:pt x="856748" y="1184591"/>
                </a:lnTo>
                <a:lnTo>
                  <a:pt x="880759" y="1168804"/>
                </a:lnTo>
                <a:lnTo>
                  <a:pt x="888875" y="1165780"/>
                </a:lnTo>
                <a:lnTo>
                  <a:pt x="894483" y="1161697"/>
                </a:lnTo>
                <a:lnTo>
                  <a:pt x="896359" y="1159275"/>
                </a:lnTo>
                <a:lnTo>
                  <a:pt x="897610" y="1156707"/>
                </a:lnTo>
                <a:lnTo>
                  <a:pt x="898444" y="1154043"/>
                </a:lnTo>
                <a:lnTo>
                  <a:pt x="899952" y="1152267"/>
                </a:lnTo>
                <a:lnTo>
                  <a:pt x="901911" y="1151083"/>
                </a:lnTo>
                <a:lnTo>
                  <a:pt x="904169" y="1150294"/>
                </a:lnTo>
                <a:lnTo>
                  <a:pt x="905674" y="1148815"/>
                </a:lnTo>
                <a:lnTo>
                  <a:pt x="906677" y="1146877"/>
                </a:lnTo>
                <a:lnTo>
                  <a:pt x="907346" y="1144632"/>
                </a:lnTo>
                <a:lnTo>
                  <a:pt x="910630" y="1139598"/>
                </a:lnTo>
                <a:lnTo>
                  <a:pt x="929913" y="1118939"/>
                </a:lnTo>
                <a:lnTo>
                  <a:pt x="932361" y="1117434"/>
                </a:lnTo>
                <a:lnTo>
                  <a:pt x="937623" y="1115762"/>
                </a:lnTo>
                <a:lnTo>
                  <a:pt x="939407" y="1114364"/>
                </a:lnTo>
                <a:lnTo>
                  <a:pt x="940596" y="1112479"/>
                </a:lnTo>
                <a:lnTo>
                  <a:pt x="941389" y="1110271"/>
                </a:lnTo>
                <a:lnTo>
                  <a:pt x="942870" y="1108798"/>
                </a:lnTo>
                <a:lnTo>
                  <a:pt x="944810" y="1107816"/>
                </a:lnTo>
                <a:lnTo>
                  <a:pt x="947056" y="1107162"/>
                </a:lnTo>
                <a:lnTo>
                  <a:pt x="952091" y="1103894"/>
                </a:lnTo>
                <a:lnTo>
                  <a:pt x="954768" y="1101690"/>
                </a:lnTo>
                <a:lnTo>
                  <a:pt x="956552" y="1099267"/>
                </a:lnTo>
                <a:lnTo>
                  <a:pt x="958534" y="1094036"/>
                </a:lnTo>
                <a:lnTo>
                  <a:pt x="960015" y="1092260"/>
                </a:lnTo>
                <a:lnTo>
                  <a:pt x="961955" y="1091076"/>
                </a:lnTo>
                <a:lnTo>
                  <a:pt x="964200" y="1090286"/>
                </a:lnTo>
                <a:lnTo>
                  <a:pt x="969236" y="1086869"/>
                </a:lnTo>
                <a:lnTo>
                  <a:pt x="980229" y="1076915"/>
                </a:lnTo>
                <a:lnTo>
                  <a:pt x="982098" y="1074178"/>
                </a:lnTo>
                <a:lnTo>
                  <a:pt x="984176" y="1068597"/>
                </a:lnTo>
                <a:lnTo>
                  <a:pt x="985682" y="1066728"/>
                </a:lnTo>
                <a:lnTo>
                  <a:pt x="987639" y="1065482"/>
                </a:lnTo>
                <a:lnTo>
                  <a:pt x="989896" y="1064652"/>
                </a:lnTo>
                <a:lnTo>
                  <a:pt x="991400" y="1063145"/>
                </a:lnTo>
                <a:lnTo>
                  <a:pt x="992403" y="1061189"/>
                </a:lnTo>
                <a:lnTo>
                  <a:pt x="993072" y="1058932"/>
                </a:lnTo>
                <a:lnTo>
                  <a:pt x="994471" y="1057427"/>
                </a:lnTo>
                <a:lnTo>
                  <a:pt x="996356" y="1056424"/>
                </a:lnTo>
                <a:lnTo>
                  <a:pt x="998564" y="1055755"/>
                </a:lnTo>
                <a:lnTo>
                  <a:pt x="1003558" y="1052472"/>
                </a:lnTo>
                <a:lnTo>
                  <a:pt x="1014527" y="1042603"/>
                </a:lnTo>
                <a:lnTo>
                  <a:pt x="1016393" y="1039874"/>
                </a:lnTo>
                <a:lnTo>
                  <a:pt x="1019973" y="1031482"/>
                </a:lnTo>
                <a:lnTo>
                  <a:pt x="1029234" y="1020113"/>
                </a:lnTo>
                <a:lnTo>
                  <a:pt x="1031913" y="1017260"/>
                </a:lnTo>
                <a:lnTo>
                  <a:pt x="1034652" y="1015358"/>
                </a:lnTo>
                <a:lnTo>
                  <a:pt x="1043058" y="1011730"/>
                </a:lnTo>
                <a:lnTo>
                  <a:pt x="1054431" y="1002452"/>
                </a:lnTo>
                <a:lnTo>
                  <a:pt x="1065850" y="991448"/>
                </a:lnTo>
                <a:lnTo>
                  <a:pt x="1067754" y="988625"/>
                </a:lnTo>
                <a:lnTo>
                  <a:pt x="1071386" y="980102"/>
                </a:lnTo>
                <a:lnTo>
                  <a:pt x="1080665" y="968689"/>
                </a:lnTo>
                <a:lnTo>
                  <a:pt x="1091669" y="957262"/>
                </a:lnTo>
                <a:lnTo>
                  <a:pt x="1094492" y="955357"/>
                </a:lnTo>
                <a:lnTo>
                  <a:pt x="1103015" y="951724"/>
                </a:lnTo>
                <a:lnTo>
                  <a:pt x="1114428" y="942445"/>
                </a:lnTo>
                <a:lnTo>
                  <a:pt x="1152795" y="904605"/>
                </a:lnTo>
                <a:lnTo>
                  <a:pt x="1154292" y="902155"/>
                </a:lnTo>
                <a:lnTo>
                  <a:pt x="1157352" y="894156"/>
                </a:lnTo>
                <a:lnTo>
                  <a:pt x="1161443" y="888575"/>
                </a:lnTo>
                <a:lnTo>
                  <a:pt x="1163868" y="886706"/>
                </a:lnTo>
                <a:lnTo>
                  <a:pt x="1166437" y="885460"/>
                </a:lnTo>
                <a:lnTo>
                  <a:pt x="1169102" y="884629"/>
                </a:lnTo>
                <a:lnTo>
                  <a:pt x="1174603" y="881166"/>
                </a:lnTo>
                <a:lnTo>
                  <a:pt x="1177404" y="878909"/>
                </a:lnTo>
                <a:lnTo>
                  <a:pt x="1180223" y="877404"/>
                </a:lnTo>
                <a:lnTo>
                  <a:pt x="1188742" y="874334"/>
                </a:lnTo>
                <a:lnTo>
                  <a:pt x="1194444" y="870241"/>
                </a:lnTo>
                <a:lnTo>
                  <a:pt x="1196346" y="867816"/>
                </a:lnTo>
                <a:lnTo>
                  <a:pt x="1197614" y="865246"/>
                </a:lnTo>
                <a:lnTo>
                  <a:pt x="1198459" y="862581"/>
                </a:lnTo>
                <a:lnTo>
                  <a:pt x="1201939" y="857079"/>
                </a:lnTo>
                <a:lnTo>
                  <a:pt x="1204200" y="854279"/>
                </a:lnTo>
                <a:lnTo>
                  <a:pt x="1206659" y="852412"/>
                </a:lnTo>
                <a:lnTo>
                  <a:pt x="1209252" y="851167"/>
                </a:lnTo>
                <a:lnTo>
                  <a:pt x="1211933" y="850337"/>
                </a:lnTo>
                <a:lnTo>
                  <a:pt x="1217452" y="846875"/>
                </a:lnTo>
                <a:lnTo>
                  <a:pt x="1228756" y="836892"/>
                </a:lnTo>
                <a:lnTo>
                  <a:pt x="1230650" y="834153"/>
                </a:lnTo>
                <a:lnTo>
                  <a:pt x="1232755" y="828569"/>
                </a:lnTo>
                <a:lnTo>
                  <a:pt x="1234269" y="826700"/>
                </a:lnTo>
                <a:lnTo>
                  <a:pt x="1236231" y="825453"/>
                </a:lnTo>
                <a:lnTo>
                  <a:pt x="1238491" y="824622"/>
                </a:lnTo>
                <a:lnTo>
                  <a:pt x="1243543" y="821159"/>
                </a:lnTo>
                <a:lnTo>
                  <a:pt x="1274451" y="792459"/>
                </a:lnTo>
                <a:lnTo>
                  <a:pt x="1280162" y="790354"/>
                </a:lnTo>
                <a:lnTo>
                  <a:pt x="1282066" y="788840"/>
                </a:lnTo>
                <a:lnTo>
                  <a:pt x="1283336" y="786879"/>
                </a:lnTo>
                <a:lnTo>
                  <a:pt x="1284182" y="784618"/>
                </a:lnTo>
                <a:lnTo>
                  <a:pt x="1285699" y="783111"/>
                </a:lnTo>
                <a:lnTo>
                  <a:pt x="1287663" y="782107"/>
                </a:lnTo>
                <a:lnTo>
                  <a:pt x="1289924" y="781437"/>
                </a:lnTo>
                <a:lnTo>
                  <a:pt x="1291432" y="780038"/>
                </a:lnTo>
                <a:lnTo>
                  <a:pt x="1292437" y="778153"/>
                </a:lnTo>
                <a:lnTo>
                  <a:pt x="1293107" y="775944"/>
                </a:lnTo>
                <a:lnTo>
                  <a:pt x="1296392" y="770949"/>
                </a:lnTo>
                <a:lnTo>
                  <a:pt x="1298600" y="768283"/>
                </a:lnTo>
                <a:lnTo>
                  <a:pt x="1301026" y="766507"/>
                </a:lnTo>
                <a:lnTo>
                  <a:pt x="1308991" y="763053"/>
                </a:lnTo>
                <a:lnTo>
                  <a:pt x="1314563" y="758870"/>
                </a:lnTo>
                <a:lnTo>
                  <a:pt x="1316430" y="756421"/>
                </a:lnTo>
                <a:lnTo>
                  <a:pt x="1317675" y="753835"/>
                </a:lnTo>
                <a:lnTo>
                  <a:pt x="1318505" y="751160"/>
                </a:lnTo>
                <a:lnTo>
                  <a:pt x="1321967" y="745646"/>
                </a:lnTo>
                <a:lnTo>
                  <a:pt x="1324223" y="742843"/>
                </a:lnTo>
                <a:lnTo>
                  <a:pt x="1326681" y="740973"/>
                </a:lnTo>
                <a:lnTo>
                  <a:pt x="1329271" y="739727"/>
                </a:lnTo>
                <a:lnTo>
                  <a:pt x="1331951" y="738897"/>
                </a:lnTo>
                <a:lnTo>
                  <a:pt x="1337468" y="735434"/>
                </a:lnTo>
                <a:lnTo>
                  <a:pt x="1366239" y="708298"/>
                </a:lnTo>
                <a:lnTo>
                  <a:pt x="1368026" y="705561"/>
                </a:lnTo>
                <a:lnTo>
                  <a:pt x="1370011" y="699980"/>
                </a:lnTo>
                <a:lnTo>
                  <a:pt x="1371493" y="698111"/>
                </a:lnTo>
                <a:lnTo>
                  <a:pt x="1373434" y="696865"/>
                </a:lnTo>
                <a:lnTo>
                  <a:pt x="1375680" y="696034"/>
                </a:lnTo>
                <a:lnTo>
                  <a:pt x="1380716" y="692571"/>
                </a:lnTo>
                <a:lnTo>
                  <a:pt x="1383392" y="690314"/>
                </a:lnTo>
                <a:lnTo>
                  <a:pt x="1386128" y="688809"/>
                </a:lnTo>
                <a:lnTo>
                  <a:pt x="1394531" y="685739"/>
                </a:lnTo>
                <a:lnTo>
                  <a:pt x="1405904" y="676651"/>
                </a:lnTo>
                <a:lnTo>
                  <a:pt x="1408756" y="673986"/>
                </a:lnTo>
                <a:lnTo>
                  <a:pt x="1410658" y="671256"/>
                </a:lnTo>
                <a:lnTo>
                  <a:pt x="1414288" y="662864"/>
                </a:lnTo>
                <a:lnTo>
                  <a:pt x="1418512" y="657192"/>
                </a:lnTo>
                <a:lnTo>
                  <a:pt x="1420972" y="655298"/>
                </a:lnTo>
                <a:lnTo>
                  <a:pt x="1423565" y="654035"/>
                </a:lnTo>
                <a:lnTo>
                  <a:pt x="1426246" y="653193"/>
                </a:lnTo>
                <a:lnTo>
                  <a:pt x="1428033" y="651680"/>
                </a:lnTo>
                <a:lnTo>
                  <a:pt x="1429224" y="649718"/>
                </a:lnTo>
                <a:lnTo>
                  <a:pt x="1430018" y="647458"/>
                </a:lnTo>
                <a:lnTo>
                  <a:pt x="1433441" y="642407"/>
                </a:lnTo>
                <a:lnTo>
                  <a:pt x="1435688" y="639726"/>
                </a:lnTo>
                <a:lnTo>
                  <a:pt x="1438137" y="637939"/>
                </a:lnTo>
                <a:lnTo>
                  <a:pt x="1446136" y="634472"/>
                </a:lnTo>
                <a:lnTo>
                  <a:pt x="1451716" y="630285"/>
                </a:lnTo>
                <a:lnTo>
                  <a:pt x="1453586" y="627835"/>
                </a:lnTo>
                <a:lnTo>
                  <a:pt x="1454832" y="625249"/>
                </a:lnTo>
                <a:lnTo>
                  <a:pt x="1455663" y="622573"/>
                </a:lnTo>
                <a:lnTo>
                  <a:pt x="1457169" y="620788"/>
                </a:lnTo>
                <a:lnTo>
                  <a:pt x="1459127" y="619599"/>
                </a:lnTo>
                <a:lnTo>
                  <a:pt x="1461383" y="618806"/>
                </a:lnTo>
                <a:lnTo>
                  <a:pt x="1466431" y="615385"/>
                </a:lnTo>
                <a:lnTo>
                  <a:pt x="1480255" y="603643"/>
                </a:lnTo>
                <a:lnTo>
                  <a:pt x="1485931" y="601661"/>
                </a:lnTo>
                <a:lnTo>
                  <a:pt x="1487825" y="600180"/>
                </a:lnTo>
                <a:lnTo>
                  <a:pt x="1489088" y="598240"/>
                </a:lnTo>
                <a:lnTo>
                  <a:pt x="1489930" y="595994"/>
                </a:lnTo>
                <a:lnTo>
                  <a:pt x="1491444" y="594497"/>
                </a:lnTo>
                <a:lnTo>
                  <a:pt x="1493406" y="593499"/>
                </a:lnTo>
                <a:lnTo>
                  <a:pt x="1495666" y="592833"/>
                </a:lnTo>
                <a:lnTo>
                  <a:pt x="1497173" y="591437"/>
                </a:lnTo>
                <a:lnTo>
                  <a:pt x="1498178" y="589554"/>
                </a:lnTo>
                <a:lnTo>
                  <a:pt x="1498848" y="587346"/>
                </a:lnTo>
                <a:lnTo>
                  <a:pt x="1502132" y="582353"/>
                </a:lnTo>
                <a:lnTo>
                  <a:pt x="1504342" y="579688"/>
                </a:lnTo>
                <a:lnTo>
                  <a:pt x="1506766" y="577911"/>
                </a:lnTo>
                <a:lnTo>
                  <a:pt x="1514731" y="574458"/>
                </a:lnTo>
                <a:lnTo>
                  <a:pt x="1531642" y="560780"/>
                </a:lnTo>
                <a:lnTo>
                  <a:pt x="1537344" y="558799"/>
                </a:lnTo>
                <a:lnTo>
                  <a:pt x="1539246" y="557317"/>
                </a:lnTo>
                <a:lnTo>
                  <a:pt x="1540514" y="555377"/>
                </a:lnTo>
                <a:lnTo>
                  <a:pt x="1541359" y="553132"/>
                </a:lnTo>
                <a:lnTo>
                  <a:pt x="1544839" y="548096"/>
                </a:lnTo>
                <a:lnTo>
                  <a:pt x="1547100" y="545420"/>
                </a:lnTo>
                <a:lnTo>
                  <a:pt x="1549559" y="543636"/>
                </a:lnTo>
                <a:lnTo>
                  <a:pt x="1557573" y="540173"/>
                </a:lnTo>
                <a:lnTo>
                  <a:pt x="1575655" y="524508"/>
                </a:lnTo>
                <a:lnTo>
                  <a:pt x="1581391" y="518842"/>
                </a:lnTo>
                <a:lnTo>
                  <a:pt x="1583851" y="517344"/>
                </a:lnTo>
                <a:lnTo>
                  <a:pt x="1591863" y="514285"/>
                </a:lnTo>
                <a:lnTo>
                  <a:pt x="1603104" y="505200"/>
                </a:lnTo>
                <a:lnTo>
                  <a:pt x="1615682" y="493122"/>
                </a:lnTo>
                <a:lnTo>
                  <a:pt x="1618140" y="491626"/>
                </a:lnTo>
                <a:lnTo>
                  <a:pt x="1623414" y="489963"/>
                </a:lnTo>
                <a:lnTo>
                  <a:pt x="1625201" y="488567"/>
                </a:lnTo>
                <a:lnTo>
                  <a:pt x="1626392" y="486684"/>
                </a:lnTo>
                <a:lnTo>
                  <a:pt x="1627186" y="484476"/>
                </a:lnTo>
                <a:lnTo>
                  <a:pt x="1628669" y="483004"/>
                </a:lnTo>
                <a:lnTo>
                  <a:pt x="1630609" y="482023"/>
                </a:lnTo>
                <a:lnTo>
                  <a:pt x="1632855" y="481369"/>
                </a:lnTo>
                <a:lnTo>
                  <a:pt x="1637891" y="478102"/>
                </a:lnTo>
                <a:lnTo>
                  <a:pt x="1644333" y="472794"/>
                </a:lnTo>
                <a:lnTo>
                  <a:pt x="1644862" y="471406"/>
                </a:lnTo>
                <a:lnTo>
                  <a:pt x="1645449" y="467324"/>
                </a:lnTo>
                <a:lnTo>
                  <a:pt x="1646559" y="464902"/>
                </a:lnTo>
                <a:lnTo>
                  <a:pt x="1650331" y="459670"/>
                </a:lnTo>
                <a:lnTo>
                  <a:pt x="1652670" y="457894"/>
                </a:lnTo>
                <a:lnTo>
                  <a:pt x="1655183" y="456711"/>
                </a:lnTo>
                <a:lnTo>
                  <a:pt x="1660514" y="455395"/>
                </a:lnTo>
                <a:lnTo>
                  <a:pt x="1669984" y="454481"/>
                </a:lnTo>
                <a:lnTo>
                  <a:pt x="1678154" y="448479"/>
                </a:lnTo>
                <a:lnTo>
                  <a:pt x="1683423" y="446974"/>
                </a:lnTo>
                <a:lnTo>
                  <a:pt x="1685210" y="445620"/>
                </a:lnTo>
                <a:lnTo>
                  <a:pt x="1686400" y="443765"/>
                </a:lnTo>
                <a:lnTo>
                  <a:pt x="1687194" y="441576"/>
                </a:lnTo>
                <a:lnTo>
                  <a:pt x="1688676" y="440116"/>
                </a:lnTo>
                <a:lnTo>
                  <a:pt x="1690616" y="439143"/>
                </a:lnTo>
                <a:lnTo>
                  <a:pt x="1696023" y="437582"/>
                </a:lnTo>
                <a:lnTo>
                  <a:pt x="1696467" y="436501"/>
                </a:lnTo>
                <a:lnTo>
                  <a:pt x="1697239" y="429850"/>
                </a:lnTo>
                <a:lnTo>
                  <a:pt x="1698229" y="429442"/>
                </a:lnTo>
                <a:lnTo>
                  <a:pt x="1701871" y="428988"/>
                </a:lnTo>
                <a:lnTo>
                  <a:pt x="1703223" y="427914"/>
                </a:lnTo>
                <a:lnTo>
                  <a:pt x="1704124" y="426247"/>
                </a:lnTo>
                <a:lnTo>
                  <a:pt x="1704726" y="424182"/>
                </a:lnTo>
                <a:lnTo>
                  <a:pt x="1706079" y="422805"/>
                </a:lnTo>
                <a:lnTo>
                  <a:pt x="1707933" y="421888"/>
                </a:lnTo>
                <a:lnTo>
                  <a:pt x="1713203" y="420415"/>
                </a:lnTo>
                <a:lnTo>
                  <a:pt x="1713635" y="419342"/>
                </a:lnTo>
                <a:lnTo>
                  <a:pt x="1714116" y="415609"/>
                </a:lnTo>
                <a:lnTo>
                  <a:pt x="1715196" y="414233"/>
                </a:lnTo>
                <a:lnTo>
                  <a:pt x="1716868" y="413315"/>
                </a:lnTo>
                <a:lnTo>
                  <a:pt x="1721846" y="411843"/>
                </a:lnTo>
                <a:lnTo>
                  <a:pt x="1731641" y="411480"/>
                </a:lnTo>
                <a:lnTo>
                  <a:pt x="1731643" y="411480"/>
                </a:lnTo>
                <a:lnTo>
                  <a:pt x="1731644" y="411480"/>
                </a:lnTo>
                <a:lnTo>
                  <a:pt x="1731644" y="418861"/>
                </a:lnTo>
                <a:lnTo>
                  <a:pt x="1730692" y="419258"/>
                </a:lnTo>
                <a:lnTo>
                  <a:pt x="1727093" y="419700"/>
                </a:lnTo>
                <a:lnTo>
                  <a:pt x="1724800" y="420770"/>
                </a:lnTo>
                <a:lnTo>
                  <a:pt x="1716044" y="427402"/>
                </a:lnTo>
                <a:lnTo>
                  <a:pt x="1712646" y="428082"/>
                </a:lnTo>
                <a:lnTo>
                  <a:pt x="1710406" y="428263"/>
                </a:lnTo>
                <a:lnTo>
                  <a:pt x="1707960" y="429336"/>
                </a:lnTo>
                <a:lnTo>
                  <a:pt x="1699969" y="434445"/>
                </a:lnTo>
                <a:lnTo>
                  <a:pt x="1690444" y="436835"/>
                </a:lnTo>
                <a:lnTo>
                  <a:pt x="1682266" y="443017"/>
                </a:lnTo>
                <a:lnTo>
                  <a:pt x="1676996" y="444547"/>
                </a:lnTo>
                <a:lnTo>
                  <a:pt x="1675210" y="445907"/>
                </a:lnTo>
                <a:lnTo>
                  <a:pt x="1674019" y="447766"/>
                </a:lnTo>
                <a:lnTo>
                  <a:pt x="1672108" y="453044"/>
                </a:lnTo>
                <a:lnTo>
                  <a:pt x="1667225" y="458509"/>
                </a:lnTo>
                <a:lnTo>
                  <a:pt x="1664886" y="459977"/>
                </a:lnTo>
                <a:lnTo>
                  <a:pt x="1646948" y="467079"/>
                </a:lnTo>
                <a:lnTo>
                  <a:pt x="1643747" y="469501"/>
                </a:lnTo>
                <a:lnTo>
                  <a:pt x="1641615" y="472068"/>
                </a:lnTo>
                <a:lnTo>
                  <a:pt x="1640192" y="474732"/>
                </a:lnTo>
                <a:lnTo>
                  <a:pt x="1638291" y="476508"/>
                </a:lnTo>
                <a:lnTo>
                  <a:pt x="1636072" y="477692"/>
                </a:lnTo>
                <a:lnTo>
                  <a:pt x="1633639" y="478482"/>
                </a:lnTo>
                <a:lnTo>
                  <a:pt x="1632018" y="479960"/>
                </a:lnTo>
                <a:lnTo>
                  <a:pt x="1630936" y="481898"/>
                </a:lnTo>
                <a:lnTo>
                  <a:pt x="1630216" y="484143"/>
                </a:lnTo>
                <a:lnTo>
                  <a:pt x="1628783" y="485640"/>
                </a:lnTo>
                <a:lnTo>
                  <a:pt x="1626875" y="486637"/>
                </a:lnTo>
                <a:lnTo>
                  <a:pt x="1624651" y="487303"/>
                </a:lnTo>
                <a:lnTo>
                  <a:pt x="1619639" y="490581"/>
                </a:lnTo>
                <a:lnTo>
                  <a:pt x="1607547" y="501368"/>
                </a:lnTo>
                <a:lnTo>
                  <a:pt x="1606051" y="503791"/>
                </a:lnTo>
                <a:lnTo>
                  <a:pt x="1602992" y="511750"/>
                </a:lnTo>
                <a:lnTo>
                  <a:pt x="1598900" y="517322"/>
                </a:lnTo>
                <a:lnTo>
                  <a:pt x="1596476" y="519189"/>
                </a:lnTo>
                <a:lnTo>
                  <a:pt x="1593907" y="520434"/>
                </a:lnTo>
                <a:lnTo>
                  <a:pt x="1591242" y="521263"/>
                </a:lnTo>
                <a:lnTo>
                  <a:pt x="1589466" y="522769"/>
                </a:lnTo>
                <a:lnTo>
                  <a:pt x="1588281" y="524725"/>
                </a:lnTo>
                <a:lnTo>
                  <a:pt x="1587491" y="526982"/>
                </a:lnTo>
                <a:lnTo>
                  <a:pt x="1586013" y="528486"/>
                </a:lnTo>
                <a:lnTo>
                  <a:pt x="1584074" y="529489"/>
                </a:lnTo>
                <a:lnTo>
                  <a:pt x="1581829" y="530158"/>
                </a:lnTo>
                <a:lnTo>
                  <a:pt x="1580332" y="531556"/>
                </a:lnTo>
                <a:lnTo>
                  <a:pt x="1579335" y="533441"/>
                </a:lnTo>
                <a:lnTo>
                  <a:pt x="1578670" y="535650"/>
                </a:lnTo>
                <a:lnTo>
                  <a:pt x="1577274" y="537122"/>
                </a:lnTo>
                <a:lnTo>
                  <a:pt x="1575391" y="538104"/>
                </a:lnTo>
                <a:lnTo>
                  <a:pt x="1569155" y="539953"/>
                </a:lnTo>
                <a:lnTo>
                  <a:pt x="1568768" y="548609"/>
                </a:lnTo>
                <a:lnTo>
                  <a:pt x="1561386" y="548637"/>
                </a:lnTo>
                <a:lnTo>
                  <a:pt x="1560989" y="547686"/>
                </a:lnTo>
                <a:lnTo>
                  <a:pt x="1560225" y="540420"/>
                </a:lnTo>
                <a:lnTo>
                  <a:pt x="1580347" y="519926"/>
                </a:lnTo>
                <a:lnTo>
                  <a:pt x="1622051" y="491488"/>
                </a:lnTo>
                <a:lnTo>
                  <a:pt x="1624293" y="488631"/>
                </a:lnTo>
                <a:lnTo>
                  <a:pt x="1625786" y="485774"/>
                </a:lnTo>
                <a:lnTo>
                  <a:pt x="1632526" y="480060"/>
                </a:lnTo>
                <a:lnTo>
                  <a:pt x="1636991" y="477202"/>
                </a:lnTo>
                <a:lnTo>
                  <a:pt x="1644491" y="468948"/>
                </a:lnTo>
                <a:lnTo>
                  <a:pt x="1647825" y="464079"/>
                </a:lnTo>
                <a:lnTo>
                  <a:pt x="1656609" y="456130"/>
                </a:lnTo>
                <a:lnTo>
                  <a:pt x="1661618" y="452677"/>
                </a:lnTo>
                <a:lnTo>
                  <a:pt x="1664958" y="449422"/>
                </a:lnTo>
                <a:lnTo>
                  <a:pt x="1667185" y="446300"/>
                </a:lnTo>
                <a:lnTo>
                  <a:pt x="1668668" y="443266"/>
                </a:lnTo>
                <a:lnTo>
                  <a:pt x="1675398" y="437355"/>
                </a:lnTo>
                <a:lnTo>
                  <a:pt x="1690689" y="425799"/>
                </a:lnTo>
                <a:lnTo>
                  <a:pt x="1729488" y="388856"/>
                </a:lnTo>
                <a:lnTo>
                  <a:pt x="1738941" y="383010"/>
                </a:lnTo>
                <a:lnTo>
                  <a:pt x="1746952" y="374697"/>
                </a:lnTo>
                <a:lnTo>
                  <a:pt x="1768685" y="348971"/>
                </a:lnTo>
                <a:lnTo>
                  <a:pt x="1797518" y="320855"/>
                </a:lnTo>
                <a:lnTo>
                  <a:pt x="1823480" y="301309"/>
                </a:lnTo>
                <a:lnTo>
                  <a:pt x="1860777" y="267696"/>
                </a:lnTo>
                <a:lnTo>
                  <a:pt x="1866311" y="264189"/>
                </a:lnTo>
                <a:lnTo>
                  <a:pt x="1874998" y="255212"/>
                </a:lnTo>
                <a:lnTo>
                  <a:pt x="1878648" y="250151"/>
                </a:lnTo>
                <a:lnTo>
                  <a:pt x="1887785" y="241988"/>
                </a:lnTo>
                <a:lnTo>
                  <a:pt x="1908875" y="225048"/>
                </a:lnTo>
                <a:lnTo>
                  <a:pt x="1923963" y="211355"/>
                </a:lnTo>
                <a:lnTo>
                  <a:pt x="1951786" y="190122"/>
                </a:lnTo>
                <a:lnTo>
                  <a:pt x="1973477" y="165243"/>
                </a:lnTo>
                <a:lnTo>
                  <a:pt x="2041011" y="116291"/>
                </a:lnTo>
                <a:lnTo>
                  <a:pt x="2072279" y="89635"/>
                </a:lnTo>
                <a:lnTo>
                  <a:pt x="2091653" y="79369"/>
                </a:lnTo>
                <a:lnTo>
                  <a:pt x="2110239" y="61857"/>
                </a:lnTo>
                <a:lnTo>
                  <a:pt x="2178608" y="20009"/>
                </a:lnTo>
                <a:lnTo>
                  <a:pt x="2181068" y="17149"/>
                </a:lnTo>
                <a:lnTo>
                  <a:pt x="2182707" y="14290"/>
                </a:lnTo>
                <a:lnTo>
                  <a:pt x="2184753" y="12384"/>
                </a:lnTo>
                <a:lnTo>
                  <a:pt x="2187069" y="11114"/>
                </a:lnTo>
                <a:lnTo>
                  <a:pt x="2193080" y="9075"/>
                </a:lnTo>
                <a:lnTo>
                  <a:pt x="2193573" y="7955"/>
                </a:lnTo>
                <a:lnTo>
                  <a:pt x="2194559" y="14"/>
                </a:lnTo>
                <a:lnTo>
                  <a:pt x="2194559" y="9"/>
                </a:lnTo>
                <a:lnTo>
                  <a:pt x="2194559" y="6"/>
                </a:lnTo>
                <a:lnTo>
                  <a:pt x="21945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3"/>
          <p:cNvSpPr/>
          <p:nvPr/>
        </p:nvSpPr>
        <p:spPr>
          <a:xfrm>
            <a:off x="8352472" y="2023217"/>
            <a:ext cx="257174" cy="188489"/>
          </a:xfrm>
          <a:custGeom>
            <a:avLst/>
            <a:gdLst/>
            <a:ahLst/>
            <a:cxnLst/>
            <a:rect l="0" t="0" r="0" b="0"/>
            <a:pathLst>
              <a:path w="257174" h="188489">
                <a:moveTo>
                  <a:pt x="0" y="68472"/>
                </a:moveTo>
                <a:lnTo>
                  <a:pt x="0" y="59931"/>
                </a:lnTo>
                <a:lnTo>
                  <a:pt x="4551" y="59909"/>
                </a:lnTo>
                <a:lnTo>
                  <a:pt x="5892" y="58954"/>
                </a:lnTo>
                <a:lnTo>
                  <a:pt x="6785" y="57364"/>
                </a:lnTo>
                <a:lnTo>
                  <a:pt x="7382" y="55352"/>
                </a:lnTo>
                <a:lnTo>
                  <a:pt x="8730" y="54011"/>
                </a:lnTo>
                <a:lnTo>
                  <a:pt x="10583" y="53116"/>
                </a:lnTo>
                <a:lnTo>
                  <a:pt x="15182" y="52122"/>
                </a:lnTo>
                <a:lnTo>
                  <a:pt x="23126" y="51563"/>
                </a:lnTo>
                <a:lnTo>
                  <a:pt x="28693" y="51432"/>
                </a:lnTo>
                <a:lnTo>
                  <a:pt x="32464" y="50445"/>
                </a:lnTo>
                <a:lnTo>
                  <a:pt x="36882" y="48834"/>
                </a:lnTo>
                <a:lnTo>
                  <a:pt x="41734" y="46808"/>
                </a:lnTo>
                <a:lnTo>
                  <a:pt x="46872" y="45457"/>
                </a:lnTo>
                <a:lnTo>
                  <a:pt x="52203" y="44556"/>
                </a:lnTo>
                <a:lnTo>
                  <a:pt x="57662" y="43956"/>
                </a:lnTo>
                <a:lnTo>
                  <a:pt x="63207" y="42603"/>
                </a:lnTo>
                <a:lnTo>
                  <a:pt x="68808" y="40749"/>
                </a:lnTo>
                <a:lnTo>
                  <a:pt x="74447" y="38560"/>
                </a:lnTo>
                <a:lnTo>
                  <a:pt x="80112" y="37101"/>
                </a:lnTo>
                <a:lnTo>
                  <a:pt x="85793" y="36128"/>
                </a:lnTo>
                <a:lnTo>
                  <a:pt x="91486" y="35480"/>
                </a:lnTo>
                <a:lnTo>
                  <a:pt x="97185" y="34095"/>
                </a:lnTo>
                <a:lnTo>
                  <a:pt x="102890" y="32219"/>
                </a:lnTo>
                <a:lnTo>
                  <a:pt x="108599" y="30016"/>
                </a:lnTo>
                <a:lnTo>
                  <a:pt x="114309" y="27595"/>
                </a:lnTo>
                <a:lnTo>
                  <a:pt x="125735" y="22365"/>
                </a:lnTo>
                <a:lnTo>
                  <a:pt x="132401" y="20589"/>
                </a:lnTo>
                <a:lnTo>
                  <a:pt x="139702" y="19405"/>
                </a:lnTo>
                <a:lnTo>
                  <a:pt x="147428" y="18616"/>
                </a:lnTo>
                <a:lnTo>
                  <a:pt x="153530" y="17137"/>
                </a:lnTo>
                <a:lnTo>
                  <a:pt x="158551" y="15199"/>
                </a:lnTo>
                <a:lnTo>
                  <a:pt x="162851" y="12954"/>
                </a:lnTo>
                <a:lnTo>
                  <a:pt x="167622" y="11458"/>
                </a:lnTo>
                <a:lnTo>
                  <a:pt x="172708" y="10460"/>
                </a:lnTo>
                <a:lnTo>
                  <a:pt x="178004" y="9795"/>
                </a:lnTo>
                <a:lnTo>
                  <a:pt x="182487" y="9352"/>
                </a:lnTo>
                <a:lnTo>
                  <a:pt x="190008" y="8859"/>
                </a:lnTo>
                <a:lnTo>
                  <a:pt x="194300" y="7775"/>
                </a:lnTo>
                <a:lnTo>
                  <a:pt x="199066" y="6100"/>
                </a:lnTo>
                <a:lnTo>
                  <a:pt x="204147" y="4031"/>
                </a:lnTo>
                <a:lnTo>
                  <a:pt x="208488" y="2651"/>
                </a:lnTo>
                <a:lnTo>
                  <a:pt x="215852" y="1119"/>
                </a:lnTo>
                <a:lnTo>
                  <a:pt x="222299" y="438"/>
                </a:lnTo>
                <a:lnTo>
                  <a:pt x="228340" y="135"/>
                </a:lnTo>
                <a:lnTo>
                  <a:pt x="234200" y="0"/>
                </a:lnTo>
                <a:lnTo>
                  <a:pt x="237095" y="917"/>
                </a:lnTo>
                <a:lnTo>
                  <a:pt x="244769" y="5805"/>
                </a:lnTo>
                <a:lnTo>
                  <a:pt x="248453" y="8361"/>
                </a:lnTo>
                <a:lnTo>
                  <a:pt x="248558" y="12985"/>
                </a:lnTo>
                <a:lnTo>
                  <a:pt x="249526" y="14336"/>
                </a:lnTo>
                <a:lnTo>
                  <a:pt x="251123" y="15237"/>
                </a:lnTo>
                <a:lnTo>
                  <a:pt x="253141" y="15837"/>
                </a:lnTo>
                <a:lnTo>
                  <a:pt x="254486" y="17190"/>
                </a:lnTo>
                <a:lnTo>
                  <a:pt x="255383" y="19044"/>
                </a:lnTo>
                <a:lnTo>
                  <a:pt x="256378" y="23644"/>
                </a:lnTo>
                <a:lnTo>
                  <a:pt x="256821" y="28864"/>
                </a:lnTo>
                <a:lnTo>
                  <a:pt x="257105" y="34084"/>
                </a:lnTo>
                <a:lnTo>
                  <a:pt x="257173" y="61674"/>
                </a:lnTo>
                <a:lnTo>
                  <a:pt x="256221" y="65845"/>
                </a:lnTo>
                <a:lnTo>
                  <a:pt x="254634" y="70531"/>
                </a:lnTo>
                <a:lnTo>
                  <a:pt x="252623" y="75560"/>
                </a:lnTo>
                <a:lnTo>
                  <a:pt x="251284" y="80817"/>
                </a:lnTo>
                <a:lnTo>
                  <a:pt x="250390" y="86227"/>
                </a:lnTo>
                <a:lnTo>
                  <a:pt x="249793" y="91739"/>
                </a:lnTo>
                <a:lnTo>
                  <a:pt x="249397" y="96366"/>
                </a:lnTo>
                <a:lnTo>
                  <a:pt x="249132" y="100403"/>
                </a:lnTo>
                <a:lnTo>
                  <a:pt x="248955" y="104047"/>
                </a:lnTo>
                <a:lnTo>
                  <a:pt x="247885" y="107429"/>
                </a:lnTo>
                <a:lnTo>
                  <a:pt x="246220" y="110636"/>
                </a:lnTo>
                <a:lnTo>
                  <a:pt x="244156" y="113726"/>
                </a:lnTo>
                <a:lnTo>
                  <a:pt x="241829" y="117692"/>
                </a:lnTo>
                <a:lnTo>
                  <a:pt x="239324" y="122240"/>
                </a:lnTo>
                <a:lnTo>
                  <a:pt x="236702" y="127178"/>
                </a:lnTo>
                <a:lnTo>
                  <a:pt x="234954" y="131422"/>
                </a:lnTo>
                <a:lnTo>
                  <a:pt x="233788" y="135204"/>
                </a:lnTo>
                <a:lnTo>
                  <a:pt x="233011" y="138677"/>
                </a:lnTo>
                <a:lnTo>
                  <a:pt x="232493" y="141946"/>
                </a:lnTo>
                <a:lnTo>
                  <a:pt x="232148" y="145077"/>
                </a:lnTo>
                <a:lnTo>
                  <a:pt x="231918" y="148117"/>
                </a:lnTo>
                <a:lnTo>
                  <a:pt x="231766" y="151097"/>
                </a:lnTo>
                <a:lnTo>
                  <a:pt x="231593" y="156947"/>
                </a:lnTo>
                <a:lnTo>
                  <a:pt x="231469" y="169640"/>
                </a:lnTo>
                <a:lnTo>
                  <a:pt x="234003" y="173126"/>
                </a:lnTo>
                <a:lnTo>
                  <a:pt x="239960" y="179837"/>
                </a:lnTo>
                <a:lnTo>
                  <a:pt x="239998" y="179880"/>
                </a:lnTo>
                <a:lnTo>
                  <a:pt x="240030" y="188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4"/>
          <p:cNvSpPr/>
          <p:nvPr/>
        </p:nvSpPr>
        <p:spPr>
          <a:xfrm>
            <a:off x="4529137" y="4054792"/>
            <a:ext cx="1808798" cy="1705929"/>
          </a:xfrm>
          <a:custGeom>
            <a:avLst/>
            <a:gdLst/>
            <a:ahLst/>
            <a:cxnLst/>
            <a:rect l="0" t="0" r="0" b="0"/>
            <a:pathLst>
              <a:path w="1808798" h="1705929">
                <a:moveTo>
                  <a:pt x="1808797" y="0"/>
                </a:moveTo>
                <a:lnTo>
                  <a:pt x="1808797" y="4551"/>
                </a:lnTo>
                <a:lnTo>
                  <a:pt x="1807845" y="5891"/>
                </a:lnTo>
                <a:lnTo>
                  <a:pt x="1806258" y="6785"/>
                </a:lnTo>
                <a:lnTo>
                  <a:pt x="1804247" y="7381"/>
                </a:lnTo>
                <a:lnTo>
                  <a:pt x="1802906" y="8731"/>
                </a:lnTo>
                <a:lnTo>
                  <a:pt x="1802012" y="10583"/>
                </a:lnTo>
                <a:lnTo>
                  <a:pt x="1801416" y="12770"/>
                </a:lnTo>
                <a:lnTo>
                  <a:pt x="1800067" y="14229"/>
                </a:lnTo>
                <a:lnTo>
                  <a:pt x="1798215" y="15201"/>
                </a:lnTo>
                <a:lnTo>
                  <a:pt x="1796027" y="15849"/>
                </a:lnTo>
                <a:lnTo>
                  <a:pt x="1791057" y="19109"/>
                </a:lnTo>
                <a:lnTo>
                  <a:pt x="1777287" y="30739"/>
                </a:lnTo>
                <a:lnTo>
                  <a:pt x="1771615" y="32711"/>
                </a:lnTo>
                <a:lnTo>
                  <a:pt x="1769722" y="34190"/>
                </a:lnTo>
                <a:lnTo>
                  <a:pt x="1768459" y="36129"/>
                </a:lnTo>
                <a:lnTo>
                  <a:pt x="1767618" y="38373"/>
                </a:lnTo>
                <a:lnTo>
                  <a:pt x="1764143" y="43407"/>
                </a:lnTo>
                <a:lnTo>
                  <a:pt x="1736160" y="72632"/>
                </a:lnTo>
                <a:lnTo>
                  <a:pt x="1734655" y="75091"/>
                </a:lnTo>
                <a:lnTo>
                  <a:pt x="1732983" y="80364"/>
                </a:lnTo>
                <a:lnTo>
                  <a:pt x="1731584" y="82151"/>
                </a:lnTo>
                <a:lnTo>
                  <a:pt x="1729700" y="83342"/>
                </a:lnTo>
                <a:lnTo>
                  <a:pt x="1727491" y="84137"/>
                </a:lnTo>
                <a:lnTo>
                  <a:pt x="1722496" y="87559"/>
                </a:lnTo>
                <a:lnTo>
                  <a:pt x="1719831" y="89805"/>
                </a:lnTo>
                <a:lnTo>
                  <a:pt x="1718054" y="92255"/>
                </a:lnTo>
                <a:lnTo>
                  <a:pt x="1716080" y="97517"/>
                </a:lnTo>
                <a:lnTo>
                  <a:pt x="1714600" y="99302"/>
                </a:lnTo>
                <a:lnTo>
                  <a:pt x="1712662" y="100491"/>
                </a:lnTo>
                <a:lnTo>
                  <a:pt x="1710417" y="101284"/>
                </a:lnTo>
                <a:lnTo>
                  <a:pt x="1708921" y="102765"/>
                </a:lnTo>
                <a:lnTo>
                  <a:pt x="1707923" y="104705"/>
                </a:lnTo>
                <a:lnTo>
                  <a:pt x="1707257" y="106951"/>
                </a:lnTo>
                <a:lnTo>
                  <a:pt x="1703979" y="111986"/>
                </a:lnTo>
                <a:lnTo>
                  <a:pt x="1701771" y="114662"/>
                </a:lnTo>
                <a:lnTo>
                  <a:pt x="1700299" y="117399"/>
                </a:lnTo>
                <a:lnTo>
                  <a:pt x="1698664" y="122980"/>
                </a:lnTo>
                <a:lnTo>
                  <a:pt x="1697275" y="124849"/>
                </a:lnTo>
                <a:lnTo>
                  <a:pt x="1695397" y="126095"/>
                </a:lnTo>
                <a:lnTo>
                  <a:pt x="1693192" y="126926"/>
                </a:lnTo>
                <a:lnTo>
                  <a:pt x="1691722" y="128432"/>
                </a:lnTo>
                <a:lnTo>
                  <a:pt x="1690743" y="130389"/>
                </a:lnTo>
                <a:lnTo>
                  <a:pt x="1690089" y="132646"/>
                </a:lnTo>
                <a:lnTo>
                  <a:pt x="1686823" y="137694"/>
                </a:lnTo>
                <a:lnTo>
                  <a:pt x="1666058" y="160821"/>
                </a:lnTo>
                <a:lnTo>
                  <a:pt x="1662999" y="168830"/>
                </a:lnTo>
                <a:lnTo>
                  <a:pt x="1653915" y="180070"/>
                </a:lnTo>
                <a:lnTo>
                  <a:pt x="1647499" y="186911"/>
                </a:lnTo>
                <a:lnTo>
                  <a:pt x="1637286" y="192647"/>
                </a:lnTo>
                <a:lnTo>
                  <a:pt x="1634449" y="195106"/>
                </a:lnTo>
                <a:lnTo>
                  <a:pt x="1632558" y="197698"/>
                </a:lnTo>
                <a:lnTo>
                  <a:pt x="1631297" y="200379"/>
                </a:lnTo>
                <a:lnTo>
                  <a:pt x="1629504" y="202166"/>
                </a:lnTo>
                <a:lnTo>
                  <a:pt x="1627356" y="203357"/>
                </a:lnTo>
                <a:lnTo>
                  <a:pt x="1624972" y="204151"/>
                </a:lnTo>
                <a:lnTo>
                  <a:pt x="1623382" y="205633"/>
                </a:lnTo>
                <a:lnTo>
                  <a:pt x="1622322" y="207574"/>
                </a:lnTo>
                <a:lnTo>
                  <a:pt x="1621616" y="209820"/>
                </a:lnTo>
                <a:lnTo>
                  <a:pt x="1618291" y="214856"/>
                </a:lnTo>
                <a:lnTo>
                  <a:pt x="1616071" y="217532"/>
                </a:lnTo>
                <a:lnTo>
                  <a:pt x="1613638" y="219316"/>
                </a:lnTo>
                <a:lnTo>
                  <a:pt x="1605663" y="222781"/>
                </a:lnTo>
                <a:lnTo>
                  <a:pt x="1594639" y="231523"/>
                </a:lnTo>
                <a:lnTo>
                  <a:pt x="1557328" y="268615"/>
                </a:lnTo>
                <a:lnTo>
                  <a:pt x="1554474" y="270517"/>
                </a:lnTo>
                <a:lnTo>
                  <a:pt x="1548762" y="272629"/>
                </a:lnTo>
                <a:lnTo>
                  <a:pt x="1546858" y="274146"/>
                </a:lnTo>
                <a:lnTo>
                  <a:pt x="1545589" y="276109"/>
                </a:lnTo>
                <a:lnTo>
                  <a:pt x="1544743" y="278370"/>
                </a:lnTo>
                <a:lnTo>
                  <a:pt x="1542274" y="280830"/>
                </a:lnTo>
                <a:lnTo>
                  <a:pt x="1531602" y="288843"/>
                </a:lnTo>
                <a:lnTo>
                  <a:pt x="1529703" y="291622"/>
                </a:lnTo>
                <a:lnTo>
                  <a:pt x="1526641" y="297250"/>
                </a:lnTo>
                <a:lnTo>
                  <a:pt x="1522104" y="302926"/>
                </a:lnTo>
                <a:lnTo>
                  <a:pt x="1506492" y="314331"/>
                </a:lnTo>
                <a:lnTo>
                  <a:pt x="1504391" y="317187"/>
                </a:lnTo>
                <a:lnTo>
                  <a:pt x="1502989" y="320043"/>
                </a:lnTo>
                <a:lnTo>
                  <a:pt x="1501103" y="321947"/>
                </a:lnTo>
                <a:lnTo>
                  <a:pt x="1498893" y="323216"/>
                </a:lnTo>
                <a:lnTo>
                  <a:pt x="1483951" y="329805"/>
                </a:lnTo>
                <a:lnTo>
                  <a:pt x="1472729" y="337538"/>
                </a:lnTo>
                <a:lnTo>
                  <a:pt x="1445924" y="362912"/>
                </a:lnTo>
                <a:lnTo>
                  <a:pt x="1444010" y="365766"/>
                </a:lnTo>
                <a:lnTo>
                  <a:pt x="1441882" y="371478"/>
                </a:lnTo>
                <a:lnTo>
                  <a:pt x="1439410" y="374334"/>
                </a:lnTo>
                <a:lnTo>
                  <a:pt x="1431583" y="380048"/>
                </a:lnTo>
                <a:lnTo>
                  <a:pt x="1424294" y="383223"/>
                </a:lnTo>
                <a:lnTo>
                  <a:pt x="1421017" y="384070"/>
                </a:lnTo>
                <a:lnTo>
                  <a:pt x="1418832" y="385586"/>
                </a:lnTo>
                <a:lnTo>
                  <a:pt x="1417376" y="387550"/>
                </a:lnTo>
                <a:lnTo>
                  <a:pt x="1416405" y="389812"/>
                </a:lnTo>
                <a:lnTo>
                  <a:pt x="1410487" y="397545"/>
                </a:lnTo>
                <a:lnTo>
                  <a:pt x="1368740" y="440056"/>
                </a:lnTo>
                <a:lnTo>
                  <a:pt x="1365883" y="441961"/>
                </a:lnTo>
                <a:lnTo>
                  <a:pt x="1357313" y="445594"/>
                </a:lnTo>
                <a:lnTo>
                  <a:pt x="1345883" y="454873"/>
                </a:lnTo>
                <a:lnTo>
                  <a:pt x="1317308" y="482927"/>
                </a:lnTo>
                <a:lnTo>
                  <a:pt x="1315403" y="485782"/>
                </a:lnTo>
                <a:lnTo>
                  <a:pt x="1313286" y="491493"/>
                </a:lnTo>
                <a:lnTo>
                  <a:pt x="1310817" y="494349"/>
                </a:lnTo>
                <a:lnTo>
                  <a:pt x="1300144" y="502921"/>
                </a:lnTo>
                <a:lnTo>
                  <a:pt x="1298246" y="505778"/>
                </a:lnTo>
                <a:lnTo>
                  <a:pt x="1296979" y="508636"/>
                </a:lnTo>
                <a:lnTo>
                  <a:pt x="1295183" y="510540"/>
                </a:lnTo>
                <a:lnTo>
                  <a:pt x="1293033" y="511811"/>
                </a:lnTo>
                <a:lnTo>
                  <a:pt x="1290647" y="512657"/>
                </a:lnTo>
                <a:lnTo>
                  <a:pt x="1285456" y="516137"/>
                </a:lnTo>
                <a:lnTo>
                  <a:pt x="1265848" y="534458"/>
                </a:lnTo>
                <a:lnTo>
                  <a:pt x="1263952" y="537280"/>
                </a:lnTo>
                <a:lnTo>
                  <a:pt x="1261844" y="542956"/>
                </a:lnTo>
                <a:lnTo>
                  <a:pt x="1259377" y="544851"/>
                </a:lnTo>
                <a:lnTo>
                  <a:pt x="1248708" y="548470"/>
                </a:lnTo>
                <a:lnTo>
                  <a:pt x="1246810" y="550431"/>
                </a:lnTo>
                <a:lnTo>
                  <a:pt x="1243748" y="555152"/>
                </a:lnTo>
                <a:lnTo>
                  <a:pt x="1231303" y="568748"/>
                </a:lnTo>
                <a:lnTo>
                  <a:pt x="1228539" y="570617"/>
                </a:lnTo>
                <a:lnTo>
                  <a:pt x="1222928" y="572695"/>
                </a:lnTo>
                <a:lnTo>
                  <a:pt x="1221049" y="574202"/>
                </a:lnTo>
                <a:lnTo>
                  <a:pt x="1219798" y="576159"/>
                </a:lnTo>
                <a:lnTo>
                  <a:pt x="1218964" y="578416"/>
                </a:lnTo>
                <a:lnTo>
                  <a:pt x="1215497" y="583464"/>
                </a:lnTo>
                <a:lnTo>
                  <a:pt x="1205510" y="594466"/>
                </a:lnTo>
                <a:lnTo>
                  <a:pt x="1202771" y="596336"/>
                </a:lnTo>
                <a:lnTo>
                  <a:pt x="1197187" y="598413"/>
                </a:lnTo>
                <a:lnTo>
                  <a:pt x="1195317" y="599920"/>
                </a:lnTo>
                <a:lnTo>
                  <a:pt x="1194071" y="601876"/>
                </a:lnTo>
                <a:lnTo>
                  <a:pt x="1193240" y="604134"/>
                </a:lnTo>
                <a:lnTo>
                  <a:pt x="1189777" y="609181"/>
                </a:lnTo>
                <a:lnTo>
                  <a:pt x="1179792" y="620183"/>
                </a:lnTo>
                <a:lnTo>
                  <a:pt x="1177053" y="622053"/>
                </a:lnTo>
                <a:lnTo>
                  <a:pt x="1168647" y="625637"/>
                </a:lnTo>
                <a:lnTo>
                  <a:pt x="1162971" y="629851"/>
                </a:lnTo>
                <a:lnTo>
                  <a:pt x="1161077" y="632308"/>
                </a:lnTo>
                <a:lnTo>
                  <a:pt x="1159814" y="634899"/>
                </a:lnTo>
                <a:lnTo>
                  <a:pt x="1158972" y="637579"/>
                </a:lnTo>
                <a:lnTo>
                  <a:pt x="1156505" y="640317"/>
                </a:lnTo>
                <a:lnTo>
                  <a:pt x="1120058" y="671618"/>
                </a:lnTo>
                <a:lnTo>
                  <a:pt x="1118180" y="674441"/>
                </a:lnTo>
                <a:lnTo>
                  <a:pt x="1116094" y="680116"/>
                </a:lnTo>
                <a:lnTo>
                  <a:pt x="1114585" y="682011"/>
                </a:lnTo>
                <a:lnTo>
                  <a:pt x="1112627" y="683274"/>
                </a:lnTo>
                <a:lnTo>
                  <a:pt x="1110368" y="684116"/>
                </a:lnTo>
                <a:lnTo>
                  <a:pt x="1105320" y="687592"/>
                </a:lnTo>
                <a:lnTo>
                  <a:pt x="1085819" y="705908"/>
                </a:lnTo>
                <a:lnTo>
                  <a:pt x="1083924" y="708730"/>
                </a:lnTo>
                <a:lnTo>
                  <a:pt x="1080305" y="717253"/>
                </a:lnTo>
                <a:lnTo>
                  <a:pt x="1071032" y="728667"/>
                </a:lnTo>
                <a:lnTo>
                  <a:pt x="1068351" y="731523"/>
                </a:lnTo>
                <a:lnTo>
                  <a:pt x="1066564" y="734380"/>
                </a:lnTo>
                <a:lnTo>
                  <a:pt x="1064578" y="740094"/>
                </a:lnTo>
                <a:lnTo>
                  <a:pt x="1063097" y="741998"/>
                </a:lnTo>
                <a:lnTo>
                  <a:pt x="1061156" y="743268"/>
                </a:lnTo>
                <a:lnTo>
                  <a:pt x="1058910" y="744115"/>
                </a:lnTo>
                <a:lnTo>
                  <a:pt x="1053874" y="747595"/>
                </a:lnTo>
                <a:lnTo>
                  <a:pt x="1034383" y="765915"/>
                </a:lnTo>
                <a:lnTo>
                  <a:pt x="1032489" y="768737"/>
                </a:lnTo>
                <a:lnTo>
                  <a:pt x="1028870" y="777261"/>
                </a:lnTo>
                <a:lnTo>
                  <a:pt x="1019597" y="788674"/>
                </a:lnTo>
                <a:lnTo>
                  <a:pt x="1016917" y="791531"/>
                </a:lnTo>
                <a:lnTo>
                  <a:pt x="1014177" y="793434"/>
                </a:lnTo>
                <a:lnTo>
                  <a:pt x="1005770" y="797067"/>
                </a:lnTo>
                <a:lnTo>
                  <a:pt x="994396" y="806345"/>
                </a:lnTo>
                <a:lnTo>
                  <a:pt x="978958" y="821298"/>
                </a:lnTo>
                <a:lnTo>
                  <a:pt x="958101" y="834746"/>
                </a:lnTo>
                <a:lnTo>
                  <a:pt x="955916" y="837485"/>
                </a:lnTo>
                <a:lnTo>
                  <a:pt x="954460" y="840263"/>
                </a:lnTo>
                <a:lnTo>
                  <a:pt x="953489" y="843068"/>
                </a:lnTo>
                <a:lnTo>
                  <a:pt x="949871" y="848725"/>
                </a:lnTo>
                <a:lnTo>
                  <a:pt x="931447" y="868683"/>
                </a:lnTo>
                <a:lnTo>
                  <a:pt x="928622" y="870587"/>
                </a:lnTo>
                <a:lnTo>
                  <a:pt x="920095" y="874219"/>
                </a:lnTo>
                <a:lnTo>
                  <a:pt x="908681" y="883498"/>
                </a:lnTo>
                <a:lnTo>
                  <a:pt x="905825" y="886178"/>
                </a:lnTo>
                <a:lnTo>
                  <a:pt x="902968" y="887965"/>
                </a:lnTo>
                <a:lnTo>
                  <a:pt x="894397" y="891433"/>
                </a:lnTo>
                <a:lnTo>
                  <a:pt x="882967" y="900656"/>
                </a:lnTo>
                <a:lnTo>
                  <a:pt x="871538" y="911650"/>
                </a:lnTo>
                <a:lnTo>
                  <a:pt x="868680" y="913519"/>
                </a:lnTo>
                <a:lnTo>
                  <a:pt x="860107" y="917102"/>
                </a:lnTo>
                <a:lnTo>
                  <a:pt x="848678" y="926364"/>
                </a:lnTo>
                <a:lnTo>
                  <a:pt x="845820" y="929044"/>
                </a:lnTo>
                <a:lnTo>
                  <a:pt x="842963" y="930830"/>
                </a:lnTo>
                <a:lnTo>
                  <a:pt x="834390" y="934296"/>
                </a:lnTo>
                <a:lnTo>
                  <a:pt x="822960" y="943519"/>
                </a:lnTo>
                <a:lnTo>
                  <a:pt x="802958" y="963009"/>
                </a:lnTo>
                <a:lnTo>
                  <a:pt x="800100" y="964904"/>
                </a:lnTo>
                <a:lnTo>
                  <a:pt x="781262" y="972744"/>
                </a:lnTo>
                <a:lnTo>
                  <a:pt x="778016" y="975204"/>
                </a:lnTo>
                <a:lnTo>
                  <a:pt x="775853" y="977796"/>
                </a:lnTo>
                <a:lnTo>
                  <a:pt x="772496" y="983216"/>
                </a:lnTo>
                <a:lnTo>
                  <a:pt x="767829" y="988800"/>
                </a:lnTo>
                <a:lnTo>
                  <a:pt x="765251" y="990670"/>
                </a:lnTo>
                <a:lnTo>
                  <a:pt x="742725" y="1000926"/>
                </a:lnTo>
                <a:lnTo>
                  <a:pt x="735548" y="1006196"/>
                </a:lnTo>
                <a:lnTo>
                  <a:pt x="733252" y="1008935"/>
                </a:lnTo>
                <a:lnTo>
                  <a:pt x="731722" y="1011713"/>
                </a:lnTo>
                <a:lnTo>
                  <a:pt x="730703" y="1014518"/>
                </a:lnTo>
                <a:lnTo>
                  <a:pt x="728117" y="1017341"/>
                </a:lnTo>
                <a:lnTo>
                  <a:pt x="688709" y="1050608"/>
                </a:lnTo>
                <a:lnTo>
                  <a:pt x="680100" y="1054241"/>
                </a:lnTo>
                <a:lnTo>
                  <a:pt x="668658" y="1063520"/>
                </a:lnTo>
                <a:lnTo>
                  <a:pt x="665800" y="1066201"/>
                </a:lnTo>
                <a:lnTo>
                  <a:pt x="654368" y="1082286"/>
                </a:lnTo>
                <a:lnTo>
                  <a:pt x="651511" y="1084427"/>
                </a:lnTo>
                <a:lnTo>
                  <a:pt x="648653" y="1085854"/>
                </a:lnTo>
                <a:lnTo>
                  <a:pt x="642938" y="1092519"/>
                </a:lnTo>
                <a:lnTo>
                  <a:pt x="631508" y="1107770"/>
                </a:lnTo>
                <a:lnTo>
                  <a:pt x="606982" y="1125773"/>
                </a:lnTo>
                <a:lnTo>
                  <a:pt x="580103" y="1159790"/>
                </a:lnTo>
                <a:lnTo>
                  <a:pt x="546136" y="1185854"/>
                </a:lnTo>
                <a:lnTo>
                  <a:pt x="533470" y="1203182"/>
                </a:lnTo>
                <a:lnTo>
                  <a:pt x="503772" y="1225711"/>
                </a:lnTo>
                <a:lnTo>
                  <a:pt x="490578" y="1234394"/>
                </a:lnTo>
                <a:lnTo>
                  <a:pt x="487072" y="1237267"/>
                </a:lnTo>
                <a:lnTo>
                  <a:pt x="480637" y="1245539"/>
                </a:lnTo>
                <a:lnTo>
                  <a:pt x="468744" y="1261821"/>
                </a:lnTo>
                <a:lnTo>
                  <a:pt x="460091" y="1271234"/>
                </a:lnTo>
                <a:lnTo>
                  <a:pt x="435535" y="1288701"/>
                </a:lnTo>
                <a:lnTo>
                  <a:pt x="429156" y="1296974"/>
                </a:lnTo>
                <a:lnTo>
                  <a:pt x="417300" y="1313256"/>
                </a:lnTo>
                <a:lnTo>
                  <a:pt x="408653" y="1322669"/>
                </a:lnTo>
                <a:lnTo>
                  <a:pt x="353306" y="1367272"/>
                </a:lnTo>
                <a:lnTo>
                  <a:pt x="349838" y="1368714"/>
                </a:lnTo>
                <a:lnTo>
                  <a:pt x="346573" y="1371581"/>
                </a:lnTo>
                <a:lnTo>
                  <a:pt x="336474" y="1383765"/>
                </a:lnTo>
                <a:lnTo>
                  <a:pt x="285771" y="1427793"/>
                </a:lnTo>
                <a:lnTo>
                  <a:pt x="277184" y="1431430"/>
                </a:lnTo>
                <a:lnTo>
                  <a:pt x="265749" y="1440710"/>
                </a:lnTo>
                <a:lnTo>
                  <a:pt x="262891" y="1443391"/>
                </a:lnTo>
                <a:lnTo>
                  <a:pt x="245745" y="1467594"/>
                </a:lnTo>
                <a:lnTo>
                  <a:pt x="242887" y="1469887"/>
                </a:lnTo>
                <a:lnTo>
                  <a:pt x="240030" y="1471414"/>
                </a:lnTo>
                <a:lnTo>
                  <a:pt x="224049" y="1478417"/>
                </a:lnTo>
                <a:lnTo>
                  <a:pt x="220804" y="1480911"/>
                </a:lnTo>
                <a:lnTo>
                  <a:pt x="218640" y="1483527"/>
                </a:lnTo>
                <a:lnTo>
                  <a:pt x="217198" y="1486223"/>
                </a:lnTo>
                <a:lnTo>
                  <a:pt x="210515" y="1491759"/>
                </a:lnTo>
                <a:lnTo>
                  <a:pt x="195253" y="1503074"/>
                </a:lnTo>
                <a:lnTo>
                  <a:pt x="148591" y="1547812"/>
                </a:lnTo>
                <a:lnTo>
                  <a:pt x="142876" y="1549929"/>
                </a:lnTo>
                <a:lnTo>
                  <a:pt x="140970" y="1551446"/>
                </a:lnTo>
                <a:lnTo>
                  <a:pt x="139700" y="1553410"/>
                </a:lnTo>
                <a:lnTo>
                  <a:pt x="138854" y="1555672"/>
                </a:lnTo>
                <a:lnTo>
                  <a:pt x="135373" y="1560724"/>
                </a:lnTo>
                <a:lnTo>
                  <a:pt x="123590" y="1574552"/>
                </a:lnTo>
                <a:lnTo>
                  <a:pt x="120122" y="1583076"/>
                </a:lnTo>
                <a:lnTo>
                  <a:pt x="110899" y="1594489"/>
                </a:lnTo>
                <a:lnTo>
                  <a:pt x="90239" y="1615679"/>
                </a:lnTo>
                <a:lnTo>
                  <a:pt x="88735" y="1618140"/>
                </a:lnTo>
                <a:lnTo>
                  <a:pt x="87063" y="1623413"/>
                </a:lnTo>
                <a:lnTo>
                  <a:pt x="85664" y="1625200"/>
                </a:lnTo>
                <a:lnTo>
                  <a:pt x="83780" y="1626393"/>
                </a:lnTo>
                <a:lnTo>
                  <a:pt x="81571" y="1627187"/>
                </a:lnTo>
                <a:lnTo>
                  <a:pt x="76576" y="1630609"/>
                </a:lnTo>
                <a:lnTo>
                  <a:pt x="48568" y="1657382"/>
                </a:lnTo>
                <a:lnTo>
                  <a:pt x="46666" y="1660229"/>
                </a:lnTo>
                <a:lnTo>
                  <a:pt x="43037" y="1668786"/>
                </a:lnTo>
                <a:lnTo>
                  <a:pt x="33760" y="1680212"/>
                </a:lnTo>
                <a:lnTo>
                  <a:pt x="21637" y="1692832"/>
                </a:lnTo>
                <a:lnTo>
                  <a:pt x="19188" y="1694340"/>
                </a:lnTo>
                <a:lnTo>
                  <a:pt x="10158" y="1696958"/>
                </a:lnTo>
                <a:lnTo>
                  <a:pt x="9630" y="1698043"/>
                </a:lnTo>
                <a:lnTo>
                  <a:pt x="9042" y="1701788"/>
                </a:lnTo>
                <a:lnTo>
                  <a:pt x="7934" y="1703168"/>
                </a:lnTo>
                <a:lnTo>
                  <a:pt x="6241" y="1704088"/>
                </a:lnTo>
                <a:lnTo>
                  <a:pt x="0" y="17059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5"/>
          <p:cNvSpPr/>
          <p:nvPr/>
        </p:nvSpPr>
        <p:spPr>
          <a:xfrm>
            <a:off x="4426267" y="5572125"/>
            <a:ext cx="308611" cy="377083"/>
          </a:xfrm>
          <a:custGeom>
            <a:avLst/>
            <a:gdLst/>
            <a:ahLst/>
            <a:cxnLst/>
            <a:rect l="0" t="0" r="0" b="0"/>
            <a:pathLst>
              <a:path w="308611" h="377083">
                <a:moveTo>
                  <a:pt x="51435" y="0"/>
                </a:moveTo>
                <a:lnTo>
                  <a:pt x="51435" y="7381"/>
                </a:lnTo>
                <a:lnTo>
                  <a:pt x="45544" y="15181"/>
                </a:lnTo>
                <a:lnTo>
                  <a:pt x="44054" y="20399"/>
                </a:lnTo>
                <a:lnTo>
                  <a:pt x="43098" y="31511"/>
                </a:lnTo>
                <a:lnTo>
                  <a:pt x="42933" y="40981"/>
                </a:lnTo>
                <a:lnTo>
                  <a:pt x="42893" y="50281"/>
                </a:lnTo>
                <a:lnTo>
                  <a:pt x="41931" y="54476"/>
                </a:lnTo>
                <a:lnTo>
                  <a:pt x="36977" y="65882"/>
                </a:lnTo>
                <a:lnTo>
                  <a:pt x="35485" y="75636"/>
                </a:lnTo>
                <a:lnTo>
                  <a:pt x="32281" y="83781"/>
                </a:lnTo>
                <a:lnTo>
                  <a:pt x="30093" y="87286"/>
                </a:lnTo>
                <a:lnTo>
                  <a:pt x="27662" y="96261"/>
                </a:lnTo>
                <a:lnTo>
                  <a:pt x="25629" y="106600"/>
                </a:lnTo>
                <a:lnTo>
                  <a:pt x="21551" y="117545"/>
                </a:lnTo>
                <a:lnTo>
                  <a:pt x="19103" y="126220"/>
                </a:lnTo>
                <a:lnTo>
                  <a:pt x="18015" y="134202"/>
                </a:lnTo>
                <a:lnTo>
                  <a:pt x="17532" y="144100"/>
                </a:lnTo>
                <a:lnTo>
                  <a:pt x="17260" y="155832"/>
                </a:lnTo>
                <a:lnTo>
                  <a:pt x="17179" y="169891"/>
                </a:lnTo>
                <a:lnTo>
                  <a:pt x="14620" y="180600"/>
                </a:lnTo>
                <a:lnTo>
                  <a:pt x="11260" y="191709"/>
                </a:lnTo>
                <a:lnTo>
                  <a:pt x="9767" y="202996"/>
                </a:lnTo>
                <a:lnTo>
                  <a:pt x="9104" y="214363"/>
                </a:lnTo>
                <a:lnTo>
                  <a:pt x="8927" y="220061"/>
                </a:lnTo>
                <a:lnTo>
                  <a:pt x="6190" y="231472"/>
                </a:lnTo>
                <a:lnTo>
                  <a:pt x="2751" y="241941"/>
                </a:lnTo>
                <a:lnTo>
                  <a:pt x="1223" y="249770"/>
                </a:lnTo>
                <a:lnTo>
                  <a:pt x="544" y="258964"/>
                </a:lnTo>
                <a:lnTo>
                  <a:pt x="242" y="268447"/>
                </a:lnTo>
                <a:lnTo>
                  <a:pt x="72" y="280094"/>
                </a:lnTo>
                <a:lnTo>
                  <a:pt x="0" y="355521"/>
                </a:lnTo>
                <a:lnTo>
                  <a:pt x="953" y="357029"/>
                </a:lnTo>
                <a:lnTo>
                  <a:pt x="2540" y="358034"/>
                </a:lnTo>
                <a:lnTo>
                  <a:pt x="4551" y="358704"/>
                </a:lnTo>
                <a:lnTo>
                  <a:pt x="9325" y="361989"/>
                </a:lnTo>
                <a:lnTo>
                  <a:pt x="17792" y="369311"/>
                </a:lnTo>
                <a:lnTo>
                  <a:pt x="21561" y="373053"/>
                </a:lnTo>
                <a:lnTo>
                  <a:pt x="23899" y="374432"/>
                </a:lnTo>
                <a:lnTo>
                  <a:pt x="32733" y="376826"/>
                </a:lnTo>
                <a:lnTo>
                  <a:pt x="38379" y="377082"/>
                </a:lnTo>
                <a:lnTo>
                  <a:pt x="40827" y="376166"/>
                </a:lnTo>
                <a:lnTo>
                  <a:pt x="48821" y="371277"/>
                </a:lnTo>
                <a:lnTo>
                  <a:pt x="54400" y="369799"/>
                </a:lnTo>
                <a:lnTo>
                  <a:pt x="62897" y="368968"/>
                </a:lnTo>
                <a:lnTo>
                  <a:pt x="71134" y="366233"/>
                </a:lnTo>
                <a:lnTo>
                  <a:pt x="80193" y="362795"/>
                </a:lnTo>
                <a:lnTo>
                  <a:pt x="87393" y="361267"/>
                </a:lnTo>
                <a:lnTo>
                  <a:pt x="93769" y="358048"/>
                </a:lnTo>
                <a:lnTo>
                  <a:pt x="100730" y="353442"/>
                </a:lnTo>
                <a:lnTo>
                  <a:pt x="110174" y="348220"/>
                </a:lnTo>
                <a:lnTo>
                  <a:pt x="126201" y="339925"/>
                </a:lnTo>
                <a:lnTo>
                  <a:pt x="143014" y="331435"/>
                </a:lnTo>
                <a:lnTo>
                  <a:pt x="148683" y="329542"/>
                </a:lnTo>
                <a:lnTo>
                  <a:pt x="154367" y="328279"/>
                </a:lnTo>
                <a:lnTo>
                  <a:pt x="160061" y="327438"/>
                </a:lnTo>
                <a:lnTo>
                  <a:pt x="165763" y="325924"/>
                </a:lnTo>
                <a:lnTo>
                  <a:pt x="171468" y="323963"/>
                </a:lnTo>
                <a:lnTo>
                  <a:pt x="177177" y="321702"/>
                </a:lnTo>
                <a:lnTo>
                  <a:pt x="182888" y="319243"/>
                </a:lnTo>
                <a:lnTo>
                  <a:pt x="194314" y="313971"/>
                </a:lnTo>
                <a:lnTo>
                  <a:pt x="211456" y="305647"/>
                </a:lnTo>
                <a:lnTo>
                  <a:pt x="217171" y="303777"/>
                </a:lnTo>
                <a:lnTo>
                  <a:pt x="222886" y="302531"/>
                </a:lnTo>
                <a:lnTo>
                  <a:pt x="228600" y="301699"/>
                </a:lnTo>
                <a:lnTo>
                  <a:pt x="237490" y="300776"/>
                </a:lnTo>
                <a:lnTo>
                  <a:pt x="241194" y="300530"/>
                </a:lnTo>
                <a:lnTo>
                  <a:pt x="250390" y="297716"/>
                </a:lnTo>
                <a:lnTo>
                  <a:pt x="259874" y="294244"/>
                </a:lnTo>
                <a:lnTo>
                  <a:pt x="267265" y="292699"/>
                </a:lnTo>
                <a:lnTo>
                  <a:pt x="276780" y="291831"/>
                </a:lnTo>
                <a:lnTo>
                  <a:pt x="285632" y="291573"/>
                </a:lnTo>
                <a:lnTo>
                  <a:pt x="294288" y="291497"/>
                </a:lnTo>
                <a:lnTo>
                  <a:pt x="297157" y="292439"/>
                </a:lnTo>
                <a:lnTo>
                  <a:pt x="306065" y="298254"/>
                </a:lnTo>
                <a:lnTo>
                  <a:pt x="308610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6"/>
          <p:cNvSpPr/>
          <p:nvPr/>
        </p:nvSpPr>
        <p:spPr>
          <a:xfrm>
            <a:off x="894784" y="3437967"/>
            <a:ext cx="359551" cy="307015"/>
          </a:xfrm>
          <a:custGeom>
            <a:avLst/>
            <a:gdLst/>
            <a:ahLst/>
            <a:cxnLst/>
            <a:rect l="0" t="0" r="0" b="0"/>
            <a:pathLst>
              <a:path w="359551" h="307015">
                <a:moveTo>
                  <a:pt x="162490" y="59612"/>
                </a:moveTo>
                <a:lnTo>
                  <a:pt x="157940" y="59612"/>
                </a:lnTo>
                <a:lnTo>
                  <a:pt x="156599" y="58660"/>
                </a:lnTo>
                <a:lnTo>
                  <a:pt x="155705" y="57073"/>
                </a:lnTo>
                <a:lnTo>
                  <a:pt x="155109" y="55062"/>
                </a:lnTo>
                <a:lnTo>
                  <a:pt x="153760" y="53721"/>
                </a:lnTo>
                <a:lnTo>
                  <a:pt x="151908" y="52828"/>
                </a:lnTo>
                <a:lnTo>
                  <a:pt x="145729" y="51145"/>
                </a:lnTo>
                <a:lnTo>
                  <a:pt x="136071" y="51054"/>
                </a:lnTo>
                <a:lnTo>
                  <a:pt x="129755" y="51043"/>
                </a:lnTo>
                <a:lnTo>
                  <a:pt x="126351" y="53581"/>
                </a:lnTo>
                <a:lnTo>
                  <a:pt x="124110" y="55592"/>
                </a:lnTo>
                <a:lnTo>
                  <a:pt x="121664" y="56932"/>
                </a:lnTo>
                <a:lnTo>
                  <a:pt x="113669" y="59771"/>
                </a:lnTo>
                <a:lnTo>
                  <a:pt x="104316" y="66221"/>
                </a:lnTo>
                <a:lnTo>
                  <a:pt x="95043" y="71440"/>
                </a:lnTo>
                <a:lnTo>
                  <a:pt x="87111" y="74394"/>
                </a:lnTo>
                <a:lnTo>
                  <a:pt x="83663" y="75182"/>
                </a:lnTo>
                <a:lnTo>
                  <a:pt x="77291" y="78597"/>
                </a:lnTo>
                <a:lnTo>
                  <a:pt x="70331" y="83290"/>
                </a:lnTo>
                <a:lnTo>
                  <a:pt x="60888" y="88551"/>
                </a:lnTo>
                <a:lnTo>
                  <a:pt x="52882" y="94064"/>
                </a:lnTo>
                <a:lnTo>
                  <a:pt x="43019" y="102523"/>
                </a:lnTo>
                <a:lnTo>
                  <a:pt x="39980" y="105365"/>
                </a:lnTo>
                <a:lnTo>
                  <a:pt x="37002" y="107259"/>
                </a:lnTo>
                <a:lnTo>
                  <a:pt x="31153" y="109364"/>
                </a:lnTo>
                <a:lnTo>
                  <a:pt x="29212" y="110878"/>
                </a:lnTo>
                <a:lnTo>
                  <a:pt x="27918" y="112839"/>
                </a:lnTo>
                <a:lnTo>
                  <a:pt x="27056" y="115099"/>
                </a:lnTo>
                <a:lnTo>
                  <a:pt x="19780" y="124619"/>
                </a:lnTo>
                <a:lnTo>
                  <a:pt x="12605" y="132273"/>
                </a:lnTo>
                <a:lnTo>
                  <a:pt x="11132" y="134723"/>
                </a:lnTo>
                <a:lnTo>
                  <a:pt x="8106" y="142722"/>
                </a:lnTo>
                <a:lnTo>
                  <a:pt x="2553" y="151124"/>
                </a:lnTo>
                <a:lnTo>
                  <a:pt x="920" y="156799"/>
                </a:lnTo>
                <a:lnTo>
                  <a:pt x="0" y="165349"/>
                </a:lnTo>
                <a:lnTo>
                  <a:pt x="824" y="168204"/>
                </a:lnTo>
                <a:lnTo>
                  <a:pt x="5581" y="176772"/>
                </a:lnTo>
                <a:lnTo>
                  <a:pt x="7028" y="182486"/>
                </a:lnTo>
                <a:lnTo>
                  <a:pt x="7842" y="191058"/>
                </a:lnTo>
                <a:lnTo>
                  <a:pt x="8909" y="193915"/>
                </a:lnTo>
                <a:lnTo>
                  <a:pt x="12635" y="199630"/>
                </a:lnTo>
                <a:lnTo>
                  <a:pt x="20087" y="208203"/>
                </a:lnTo>
                <a:lnTo>
                  <a:pt x="21835" y="211060"/>
                </a:lnTo>
                <a:lnTo>
                  <a:pt x="23777" y="216775"/>
                </a:lnTo>
                <a:lnTo>
                  <a:pt x="24640" y="225030"/>
                </a:lnTo>
                <a:lnTo>
                  <a:pt x="24870" y="229899"/>
                </a:lnTo>
                <a:lnTo>
                  <a:pt x="25976" y="234096"/>
                </a:lnTo>
                <a:lnTo>
                  <a:pt x="29745" y="241301"/>
                </a:lnTo>
                <a:lnTo>
                  <a:pt x="37222" y="250712"/>
                </a:lnTo>
                <a:lnTo>
                  <a:pt x="45470" y="259533"/>
                </a:lnTo>
                <a:lnTo>
                  <a:pt x="48282" y="261473"/>
                </a:lnTo>
                <a:lnTo>
                  <a:pt x="67041" y="269392"/>
                </a:lnTo>
                <a:lnTo>
                  <a:pt x="74983" y="274450"/>
                </a:lnTo>
                <a:lnTo>
                  <a:pt x="78435" y="277133"/>
                </a:lnTo>
                <a:lnTo>
                  <a:pt x="84810" y="280113"/>
                </a:lnTo>
                <a:lnTo>
                  <a:pt x="91771" y="282390"/>
                </a:lnTo>
                <a:lnTo>
                  <a:pt x="101214" y="286577"/>
                </a:lnTo>
                <a:lnTo>
                  <a:pt x="109222" y="289074"/>
                </a:lnTo>
                <a:lnTo>
                  <a:pt x="116908" y="291135"/>
                </a:lnTo>
                <a:lnTo>
                  <a:pt x="126674" y="295227"/>
                </a:lnTo>
                <a:lnTo>
                  <a:pt x="137365" y="297680"/>
                </a:lnTo>
                <a:lnTo>
                  <a:pt x="147513" y="298770"/>
                </a:lnTo>
                <a:lnTo>
                  <a:pt x="155199" y="299255"/>
                </a:lnTo>
                <a:lnTo>
                  <a:pt x="166870" y="299470"/>
                </a:lnTo>
                <a:lnTo>
                  <a:pt x="173983" y="299528"/>
                </a:lnTo>
                <a:lnTo>
                  <a:pt x="180629" y="300518"/>
                </a:lnTo>
                <a:lnTo>
                  <a:pt x="186966" y="302132"/>
                </a:lnTo>
                <a:lnTo>
                  <a:pt x="198133" y="305511"/>
                </a:lnTo>
                <a:lnTo>
                  <a:pt x="206272" y="307014"/>
                </a:lnTo>
                <a:lnTo>
                  <a:pt x="215604" y="305141"/>
                </a:lnTo>
                <a:lnTo>
                  <a:pt x="226101" y="302086"/>
                </a:lnTo>
                <a:lnTo>
                  <a:pt x="237117" y="300729"/>
                </a:lnTo>
                <a:lnTo>
                  <a:pt x="245823" y="300125"/>
                </a:lnTo>
                <a:lnTo>
                  <a:pt x="249478" y="299964"/>
                </a:lnTo>
                <a:lnTo>
                  <a:pt x="252867" y="298904"/>
                </a:lnTo>
                <a:lnTo>
                  <a:pt x="263140" y="293815"/>
                </a:lnTo>
                <a:lnTo>
                  <a:pt x="272629" y="292290"/>
                </a:lnTo>
                <a:lnTo>
                  <a:pt x="280656" y="289072"/>
                </a:lnTo>
                <a:lnTo>
                  <a:pt x="290530" y="281906"/>
                </a:lnTo>
                <a:lnTo>
                  <a:pt x="293570" y="279246"/>
                </a:lnTo>
                <a:lnTo>
                  <a:pt x="297502" y="277472"/>
                </a:lnTo>
                <a:lnTo>
                  <a:pt x="306950" y="275502"/>
                </a:lnTo>
                <a:lnTo>
                  <a:pt x="310232" y="273071"/>
                </a:lnTo>
                <a:lnTo>
                  <a:pt x="312420" y="269546"/>
                </a:lnTo>
                <a:lnTo>
                  <a:pt x="315803" y="261501"/>
                </a:lnTo>
                <a:lnTo>
                  <a:pt x="323063" y="250665"/>
                </a:lnTo>
                <a:lnTo>
                  <a:pt x="325736" y="246036"/>
                </a:lnTo>
                <a:lnTo>
                  <a:pt x="331247" y="235813"/>
                </a:lnTo>
                <a:lnTo>
                  <a:pt x="336871" y="224919"/>
                </a:lnTo>
                <a:lnTo>
                  <a:pt x="342545" y="216267"/>
                </a:lnTo>
                <a:lnTo>
                  <a:pt x="345392" y="212626"/>
                </a:lnTo>
                <a:lnTo>
                  <a:pt x="347290" y="208294"/>
                </a:lnTo>
                <a:lnTo>
                  <a:pt x="348555" y="203501"/>
                </a:lnTo>
                <a:lnTo>
                  <a:pt x="349399" y="198401"/>
                </a:lnTo>
                <a:lnTo>
                  <a:pt x="349961" y="193096"/>
                </a:lnTo>
                <a:lnTo>
                  <a:pt x="350336" y="187654"/>
                </a:lnTo>
                <a:lnTo>
                  <a:pt x="350586" y="182121"/>
                </a:lnTo>
                <a:lnTo>
                  <a:pt x="351705" y="176527"/>
                </a:lnTo>
                <a:lnTo>
                  <a:pt x="353403" y="170893"/>
                </a:lnTo>
                <a:lnTo>
                  <a:pt x="355488" y="165232"/>
                </a:lnTo>
                <a:lnTo>
                  <a:pt x="357805" y="156402"/>
                </a:lnTo>
                <a:lnTo>
                  <a:pt x="358834" y="148350"/>
                </a:lnTo>
                <a:lnTo>
                  <a:pt x="359109" y="143536"/>
                </a:lnTo>
                <a:lnTo>
                  <a:pt x="359414" y="134059"/>
                </a:lnTo>
                <a:lnTo>
                  <a:pt x="359550" y="126673"/>
                </a:lnTo>
                <a:lnTo>
                  <a:pt x="357070" y="117674"/>
                </a:lnTo>
                <a:lnTo>
                  <a:pt x="353745" y="108278"/>
                </a:lnTo>
                <a:lnTo>
                  <a:pt x="352267" y="100927"/>
                </a:lnTo>
                <a:lnTo>
                  <a:pt x="349071" y="91945"/>
                </a:lnTo>
                <a:lnTo>
                  <a:pt x="344475" y="82555"/>
                </a:lnTo>
                <a:lnTo>
                  <a:pt x="339257" y="75207"/>
                </a:lnTo>
                <a:lnTo>
                  <a:pt x="336304" y="68766"/>
                </a:lnTo>
                <a:lnTo>
                  <a:pt x="335516" y="65715"/>
                </a:lnTo>
                <a:lnTo>
                  <a:pt x="333086" y="62728"/>
                </a:lnTo>
                <a:lnTo>
                  <a:pt x="325306" y="56870"/>
                </a:lnTo>
                <a:lnTo>
                  <a:pt x="314766" y="48217"/>
                </a:lnTo>
                <a:lnTo>
                  <a:pt x="306051" y="39943"/>
                </a:lnTo>
                <a:lnTo>
                  <a:pt x="294036" y="28210"/>
                </a:lnTo>
                <a:lnTo>
                  <a:pt x="282853" y="21628"/>
                </a:lnTo>
                <a:lnTo>
                  <a:pt x="267474" y="13644"/>
                </a:lnTo>
                <a:lnTo>
                  <a:pt x="256457" y="10607"/>
                </a:lnTo>
                <a:lnTo>
                  <a:pt x="250852" y="9798"/>
                </a:lnTo>
                <a:lnTo>
                  <a:pt x="242085" y="6358"/>
                </a:lnTo>
                <a:lnTo>
                  <a:pt x="238413" y="4107"/>
                </a:lnTo>
                <a:lnTo>
                  <a:pt x="233108" y="2606"/>
                </a:lnTo>
                <a:lnTo>
                  <a:pt x="226714" y="1606"/>
                </a:lnTo>
                <a:lnTo>
                  <a:pt x="219594" y="939"/>
                </a:lnTo>
                <a:lnTo>
                  <a:pt x="209142" y="198"/>
                </a:lnTo>
                <a:lnTo>
                  <a:pt x="205022" y="0"/>
                </a:lnTo>
                <a:lnTo>
                  <a:pt x="195363" y="2321"/>
                </a:lnTo>
                <a:lnTo>
                  <a:pt x="184721" y="6527"/>
                </a:lnTo>
                <a:lnTo>
                  <a:pt x="173640" y="11572"/>
                </a:lnTo>
                <a:lnTo>
                  <a:pt x="168019" y="13297"/>
                </a:lnTo>
                <a:lnTo>
                  <a:pt x="162366" y="14449"/>
                </a:lnTo>
                <a:lnTo>
                  <a:pt x="156692" y="15216"/>
                </a:lnTo>
                <a:lnTo>
                  <a:pt x="151005" y="16680"/>
                </a:lnTo>
                <a:lnTo>
                  <a:pt x="145309" y="18608"/>
                </a:lnTo>
                <a:lnTo>
                  <a:pt x="139606" y="20847"/>
                </a:lnTo>
                <a:lnTo>
                  <a:pt x="133899" y="23291"/>
                </a:lnTo>
                <a:lnTo>
                  <a:pt x="122478" y="28547"/>
                </a:lnTo>
                <a:lnTo>
                  <a:pt x="116766" y="30330"/>
                </a:lnTo>
                <a:lnTo>
                  <a:pt x="111052" y="31518"/>
                </a:lnTo>
                <a:lnTo>
                  <a:pt x="100576" y="32839"/>
                </a:lnTo>
                <a:lnTo>
                  <a:pt x="92746" y="33426"/>
                </a:lnTo>
                <a:lnTo>
                  <a:pt x="82982" y="33756"/>
                </a:lnTo>
                <a:lnTo>
                  <a:pt x="72760" y="33883"/>
                </a:lnTo>
                <a:lnTo>
                  <a:pt x="68193" y="338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7"/>
          <p:cNvSpPr/>
          <p:nvPr/>
        </p:nvSpPr>
        <p:spPr>
          <a:xfrm>
            <a:off x="1340167" y="3454717"/>
            <a:ext cx="382030" cy="154306"/>
          </a:xfrm>
          <a:custGeom>
            <a:avLst/>
            <a:gdLst/>
            <a:ahLst/>
            <a:cxnLst/>
            <a:rect l="0" t="0" r="0" b="0"/>
            <a:pathLst>
              <a:path w="382030" h="154306">
                <a:moveTo>
                  <a:pt x="0" y="0"/>
                </a:moveTo>
                <a:lnTo>
                  <a:pt x="15600" y="0"/>
                </a:lnTo>
                <a:lnTo>
                  <a:pt x="18998" y="2540"/>
                </a:lnTo>
                <a:lnTo>
                  <a:pt x="21238" y="4551"/>
                </a:lnTo>
                <a:lnTo>
                  <a:pt x="23684" y="5891"/>
                </a:lnTo>
                <a:lnTo>
                  <a:pt x="28941" y="7381"/>
                </a:lnTo>
                <a:lnTo>
                  <a:pt x="36993" y="8043"/>
                </a:lnTo>
                <a:lnTo>
                  <a:pt x="45969" y="8337"/>
                </a:lnTo>
                <a:lnTo>
                  <a:pt x="57330" y="8503"/>
                </a:lnTo>
                <a:lnTo>
                  <a:pt x="83267" y="8563"/>
                </a:lnTo>
                <a:lnTo>
                  <a:pt x="94475" y="11109"/>
                </a:lnTo>
                <a:lnTo>
                  <a:pt x="105807" y="14462"/>
                </a:lnTo>
                <a:lnTo>
                  <a:pt x="117193" y="15953"/>
                </a:lnTo>
                <a:lnTo>
                  <a:pt x="123848" y="17303"/>
                </a:lnTo>
                <a:lnTo>
                  <a:pt x="131143" y="19155"/>
                </a:lnTo>
                <a:lnTo>
                  <a:pt x="138864" y="21343"/>
                </a:lnTo>
                <a:lnTo>
                  <a:pt x="145916" y="22801"/>
                </a:lnTo>
                <a:lnTo>
                  <a:pt x="152522" y="23773"/>
                </a:lnTo>
                <a:lnTo>
                  <a:pt x="158832" y="24421"/>
                </a:lnTo>
                <a:lnTo>
                  <a:pt x="165895" y="25806"/>
                </a:lnTo>
                <a:lnTo>
                  <a:pt x="173462" y="27682"/>
                </a:lnTo>
                <a:lnTo>
                  <a:pt x="181364" y="29884"/>
                </a:lnTo>
                <a:lnTo>
                  <a:pt x="188537" y="32305"/>
                </a:lnTo>
                <a:lnTo>
                  <a:pt x="195224" y="34872"/>
                </a:lnTo>
                <a:lnTo>
                  <a:pt x="201587" y="37535"/>
                </a:lnTo>
                <a:lnTo>
                  <a:pt x="207733" y="39311"/>
                </a:lnTo>
                <a:lnTo>
                  <a:pt x="219644" y="41284"/>
                </a:lnTo>
                <a:lnTo>
                  <a:pt x="226439" y="42763"/>
                </a:lnTo>
                <a:lnTo>
                  <a:pt x="233827" y="44701"/>
                </a:lnTo>
                <a:lnTo>
                  <a:pt x="241609" y="46946"/>
                </a:lnTo>
                <a:lnTo>
                  <a:pt x="248703" y="49395"/>
                </a:lnTo>
                <a:lnTo>
                  <a:pt x="255337" y="51980"/>
                </a:lnTo>
                <a:lnTo>
                  <a:pt x="261665" y="54656"/>
                </a:lnTo>
                <a:lnTo>
                  <a:pt x="267788" y="56440"/>
                </a:lnTo>
                <a:lnTo>
                  <a:pt x="279672" y="58422"/>
                </a:lnTo>
                <a:lnTo>
                  <a:pt x="291303" y="61843"/>
                </a:lnTo>
                <a:lnTo>
                  <a:pt x="302823" y="66538"/>
                </a:lnTo>
                <a:lnTo>
                  <a:pt x="314293" y="71800"/>
                </a:lnTo>
                <a:lnTo>
                  <a:pt x="325741" y="74774"/>
                </a:lnTo>
                <a:lnTo>
                  <a:pt x="331461" y="75567"/>
                </a:lnTo>
                <a:lnTo>
                  <a:pt x="340356" y="78988"/>
                </a:lnTo>
                <a:lnTo>
                  <a:pt x="347484" y="82731"/>
                </a:lnTo>
                <a:lnTo>
                  <a:pt x="356853" y="85790"/>
                </a:lnTo>
                <a:lnTo>
                  <a:pt x="362753" y="89882"/>
                </a:lnTo>
                <a:lnTo>
                  <a:pt x="368551" y="92335"/>
                </a:lnTo>
                <a:lnTo>
                  <a:pt x="376684" y="94183"/>
                </a:lnTo>
                <a:lnTo>
                  <a:pt x="381591" y="98814"/>
                </a:lnTo>
                <a:lnTo>
                  <a:pt x="382029" y="100166"/>
                </a:lnTo>
                <a:lnTo>
                  <a:pt x="381368" y="101067"/>
                </a:lnTo>
                <a:lnTo>
                  <a:pt x="377434" y="102765"/>
                </a:lnTo>
                <a:lnTo>
                  <a:pt x="367897" y="102856"/>
                </a:lnTo>
                <a:lnTo>
                  <a:pt x="365280" y="102861"/>
                </a:lnTo>
                <a:lnTo>
                  <a:pt x="362582" y="103816"/>
                </a:lnTo>
                <a:lnTo>
                  <a:pt x="357045" y="107418"/>
                </a:lnTo>
                <a:lnTo>
                  <a:pt x="348869" y="109654"/>
                </a:lnTo>
                <a:lnTo>
                  <a:pt x="338885" y="111600"/>
                </a:lnTo>
                <a:lnTo>
                  <a:pt x="328098" y="115640"/>
                </a:lnTo>
                <a:lnTo>
                  <a:pt x="316954" y="118071"/>
                </a:lnTo>
                <a:lnTo>
                  <a:pt x="311315" y="118719"/>
                </a:lnTo>
                <a:lnTo>
                  <a:pt x="302510" y="121979"/>
                </a:lnTo>
                <a:lnTo>
                  <a:pt x="298828" y="124182"/>
                </a:lnTo>
                <a:lnTo>
                  <a:pt x="289657" y="126629"/>
                </a:lnTo>
                <a:lnTo>
                  <a:pt x="278279" y="128670"/>
                </a:lnTo>
                <a:lnTo>
                  <a:pt x="271244" y="130547"/>
                </a:lnTo>
                <a:lnTo>
                  <a:pt x="263697" y="132752"/>
                </a:lnTo>
                <a:lnTo>
                  <a:pt x="252771" y="135201"/>
                </a:lnTo>
                <a:lnTo>
                  <a:pt x="243788" y="137242"/>
                </a:lnTo>
                <a:lnTo>
                  <a:pt x="233445" y="141324"/>
                </a:lnTo>
                <a:lnTo>
                  <a:pt x="225038" y="143773"/>
                </a:lnTo>
                <a:lnTo>
                  <a:pt x="214950" y="145152"/>
                </a:lnTo>
                <a:lnTo>
                  <a:pt x="203389" y="145561"/>
                </a:lnTo>
                <a:lnTo>
                  <a:pt x="198458" y="145618"/>
                </a:lnTo>
                <a:lnTo>
                  <a:pt x="195170" y="146609"/>
                </a:lnTo>
                <a:lnTo>
                  <a:pt x="192978" y="148222"/>
                </a:lnTo>
                <a:lnTo>
                  <a:pt x="191517" y="150250"/>
                </a:lnTo>
                <a:lnTo>
                  <a:pt x="189591" y="151601"/>
                </a:lnTo>
                <a:lnTo>
                  <a:pt x="180022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8"/>
          <p:cNvSpPr/>
          <p:nvPr/>
        </p:nvSpPr>
        <p:spPr>
          <a:xfrm>
            <a:off x="1383029" y="3703320"/>
            <a:ext cx="394336" cy="25718"/>
          </a:xfrm>
          <a:custGeom>
            <a:avLst/>
            <a:gdLst/>
            <a:ahLst/>
            <a:cxnLst/>
            <a:rect l="0" t="0" r="0" b="0"/>
            <a:pathLst>
              <a:path w="394336" h="25718">
                <a:moveTo>
                  <a:pt x="0" y="17145"/>
                </a:moveTo>
                <a:lnTo>
                  <a:pt x="4551" y="21696"/>
                </a:lnTo>
                <a:lnTo>
                  <a:pt x="6844" y="23036"/>
                </a:lnTo>
                <a:lnTo>
                  <a:pt x="9326" y="23930"/>
                </a:lnTo>
                <a:lnTo>
                  <a:pt x="11932" y="24526"/>
                </a:lnTo>
                <a:lnTo>
                  <a:pt x="17369" y="25188"/>
                </a:lnTo>
                <a:lnTo>
                  <a:pt x="28619" y="25612"/>
                </a:lnTo>
                <a:lnTo>
                  <a:pt x="102961" y="25717"/>
                </a:lnTo>
                <a:lnTo>
                  <a:pt x="108646" y="24764"/>
                </a:lnTo>
                <a:lnTo>
                  <a:pt x="115293" y="23177"/>
                </a:lnTo>
                <a:lnTo>
                  <a:pt x="122582" y="21167"/>
                </a:lnTo>
                <a:lnTo>
                  <a:pt x="129347" y="19825"/>
                </a:lnTo>
                <a:lnTo>
                  <a:pt x="135761" y="18932"/>
                </a:lnTo>
                <a:lnTo>
                  <a:pt x="141943" y="18336"/>
                </a:lnTo>
                <a:lnTo>
                  <a:pt x="148921" y="16987"/>
                </a:lnTo>
                <a:lnTo>
                  <a:pt x="156431" y="15134"/>
                </a:lnTo>
                <a:lnTo>
                  <a:pt x="164295" y="12947"/>
                </a:lnTo>
                <a:lnTo>
                  <a:pt x="172395" y="11488"/>
                </a:lnTo>
                <a:lnTo>
                  <a:pt x="180653" y="10516"/>
                </a:lnTo>
                <a:lnTo>
                  <a:pt x="189015" y="9868"/>
                </a:lnTo>
                <a:lnTo>
                  <a:pt x="196495" y="9436"/>
                </a:lnTo>
                <a:lnTo>
                  <a:pt x="209886" y="8956"/>
                </a:lnTo>
                <a:lnTo>
                  <a:pt x="228136" y="8686"/>
                </a:lnTo>
                <a:lnTo>
                  <a:pt x="250158" y="8606"/>
                </a:lnTo>
                <a:lnTo>
                  <a:pt x="257260" y="7642"/>
                </a:lnTo>
                <a:lnTo>
                  <a:pt x="263899" y="6047"/>
                </a:lnTo>
                <a:lnTo>
                  <a:pt x="270230" y="4031"/>
                </a:lnTo>
                <a:lnTo>
                  <a:pt x="277309" y="2687"/>
                </a:lnTo>
                <a:lnTo>
                  <a:pt x="284885" y="1792"/>
                </a:lnTo>
                <a:lnTo>
                  <a:pt x="299018" y="796"/>
                </a:lnTo>
                <a:lnTo>
                  <a:pt x="308475" y="353"/>
                </a:lnTo>
                <a:lnTo>
                  <a:pt x="318393" y="157"/>
                </a:lnTo>
                <a:lnTo>
                  <a:pt x="3943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9"/>
          <p:cNvSpPr/>
          <p:nvPr/>
        </p:nvSpPr>
        <p:spPr>
          <a:xfrm>
            <a:off x="1966182" y="3411854"/>
            <a:ext cx="282156" cy="291317"/>
          </a:xfrm>
          <a:custGeom>
            <a:avLst/>
            <a:gdLst/>
            <a:ahLst/>
            <a:cxnLst/>
            <a:rect l="0" t="0" r="0" b="0"/>
            <a:pathLst>
              <a:path w="282156" h="291317">
                <a:moveTo>
                  <a:pt x="119793" y="17146"/>
                </a:moveTo>
                <a:lnTo>
                  <a:pt x="91100" y="17146"/>
                </a:lnTo>
                <a:lnTo>
                  <a:pt x="88281" y="18098"/>
                </a:lnTo>
                <a:lnTo>
                  <a:pt x="82610" y="21696"/>
                </a:lnTo>
                <a:lnTo>
                  <a:pt x="74062" y="29077"/>
                </a:lnTo>
                <a:lnTo>
                  <a:pt x="65497" y="37297"/>
                </a:lnTo>
                <a:lnTo>
                  <a:pt x="56927" y="45765"/>
                </a:lnTo>
                <a:lnTo>
                  <a:pt x="51212" y="53995"/>
                </a:lnTo>
                <a:lnTo>
                  <a:pt x="45497" y="63050"/>
                </a:lnTo>
                <a:lnTo>
                  <a:pt x="39782" y="70250"/>
                </a:lnTo>
                <a:lnTo>
                  <a:pt x="34068" y="79165"/>
                </a:lnTo>
                <a:lnTo>
                  <a:pt x="31210" y="84210"/>
                </a:lnTo>
                <a:lnTo>
                  <a:pt x="25495" y="94894"/>
                </a:lnTo>
                <a:lnTo>
                  <a:pt x="22637" y="100411"/>
                </a:lnTo>
                <a:lnTo>
                  <a:pt x="20732" y="106946"/>
                </a:lnTo>
                <a:lnTo>
                  <a:pt x="19462" y="114160"/>
                </a:lnTo>
                <a:lnTo>
                  <a:pt x="18616" y="121827"/>
                </a:lnTo>
                <a:lnTo>
                  <a:pt x="16147" y="128843"/>
                </a:lnTo>
                <a:lnTo>
                  <a:pt x="12595" y="135425"/>
                </a:lnTo>
                <a:lnTo>
                  <a:pt x="8322" y="141719"/>
                </a:lnTo>
                <a:lnTo>
                  <a:pt x="5474" y="147819"/>
                </a:lnTo>
                <a:lnTo>
                  <a:pt x="3575" y="153791"/>
                </a:lnTo>
                <a:lnTo>
                  <a:pt x="2309" y="159678"/>
                </a:lnTo>
                <a:lnTo>
                  <a:pt x="1465" y="165507"/>
                </a:lnTo>
                <a:lnTo>
                  <a:pt x="903" y="171298"/>
                </a:lnTo>
                <a:lnTo>
                  <a:pt x="528" y="177064"/>
                </a:lnTo>
                <a:lnTo>
                  <a:pt x="278" y="182813"/>
                </a:lnTo>
                <a:lnTo>
                  <a:pt x="0" y="194280"/>
                </a:lnTo>
                <a:lnTo>
                  <a:pt x="878" y="200006"/>
                </a:lnTo>
                <a:lnTo>
                  <a:pt x="2416" y="205727"/>
                </a:lnTo>
                <a:lnTo>
                  <a:pt x="4394" y="211447"/>
                </a:lnTo>
                <a:lnTo>
                  <a:pt x="5713" y="217165"/>
                </a:lnTo>
                <a:lnTo>
                  <a:pt x="6592" y="222882"/>
                </a:lnTo>
                <a:lnTo>
                  <a:pt x="7178" y="228598"/>
                </a:lnTo>
                <a:lnTo>
                  <a:pt x="8521" y="234314"/>
                </a:lnTo>
                <a:lnTo>
                  <a:pt x="10369" y="240030"/>
                </a:lnTo>
                <a:lnTo>
                  <a:pt x="12554" y="245745"/>
                </a:lnTo>
                <a:lnTo>
                  <a:pt x="17521" y="254635"/>
                </a:lnTo>
                <a:lnTo>
                  <a:pt x="22903" y="261762"/>
                </a:lnTo>
                <a:lnTo>
                  <a:pt x="28471" y="268104"/>
                </a:lnTo>
                <a:lnTo>
                  <a:pt x="36660" y="274098"/>
                </a:lnTo>
                <a:lnTo>
                  <a:pt x="41511" y="277029"/>
                </a:lnTo>
                <a:lnTo>
                  <a:pt x="46650" y="279936"/>
                </a:lnTo>
                <a:lnTo>
                  <a:pt x="57440" y="285707"/>
                </a:lnTo>
                <a:lnTo>
                  <a:pt x="66045" y="288906"/>
                </a:lnTo>
                <a:lnTo>
                  <a:pt x="69673" y="289759"/>
                </a:lnTo>
                <a:lnTo>
                  <a:pt x="74950" y="290328"/>
                </a:lnTo>
                <a:lnTo>
                  <a:pt x="81325" y="290707"/>
                </a:lnTo>
                <a:lnTo>
                  <a:pt x="95076" y="291129"/>
                </a:lnTo>
                <a:lnTo>
                  <a:pt x="107537" y="291316"/>
                </a:lnTo>
                <a:lnTo>
                  <a:pt x="113527" y="290413"/>
                </a:lnTo>
                <a:lnTo>
                  <a:pt x="119426" y="288859"/>
                </a:lnTo>
                <a:lnTo>
                  <a:pt x="147131" y="279521"/>
                </a:lnTo>
                <a:lnTo>
                  <a:pt x="154211" y="276835"/>
                </a:lnTo>
                <a:lnTo>
                  <a:pt x="160835" y="274092"/>
                </a:lnTo>
                <a:lnTo>
                  <a:pt x="167157" y="271311"/>
                </a:lnTo>
                <a:lnTo>
                  <a:pt x="174229" y="268504"/>
                </a:lnTo>
                <a:lnTo>
                  <a:pt x="189706" y="262846"/>
                </a:lnTo>
                <a:lnTo>
                  <a:pt x="196882" y="259051"/>
                </a:lnTo>
                <a:lnTo>
                  <a:pt x="203570" y="254616"/>
                </a:lnTo>
                <a:lnTo>
                  <a:pt x="209934" y="249754"/>
                </a:lnTo>
                <a:lnTo>
                  <a:pt x="216082" y="245560"/>
                </a:lnTo>
                <a:lnTo>
                  <a:pt x="222085" y="241812"/>
                </a:lnTo>
                <a:lnTo>
                  <a:pt x="227993" y="238361"/>
                </a:lnTo>
                <a:lnTo>
                  <a:pt x="233836" y="235107"/>
                </a:lnTo>
                <a:lnTo>
                  <a:pt x="245408" y="228953"/>
                </a:lnTo>
                <a:lnTo>
                  <a:pt x="250209" y="225025"/>
                </a:lnTo>
                <a:lnTo>
                  <a:pt x="254362" y="220502"/>
                </a:lnTo>
                <a:lnTo>
                  <a:pt x="258083" y="215581"/>
                </a:lnTo>
                <a:lnTo>
                  <a:pt x="261516" y="210396"/>
                </a:lnTo>
                <a:lnTo>
                  <a:pt x="264757" y="205034"/>
                </a:lnTo>
                <a:lnTo>
                  <a:pt x="267871" y="199555"/>
                </a:lnTo>
                <a:lnTo>
                  <a:pt x="273870" y="188386"/>
                </a:lnTo>
                <a:lnTo>
                  <a:pt x="276803" y="182741"/>
                </a:lnTo>
                <a:lnTo>
                  <a:pt x="278759" y="177073"/>
                </a:lnTo>
                <a:lnTo>
                  <a:pt x="280063" y="171388"/>
                </a:lnTo>
                <a:lnTo>
                  <a:pt x="280932" y="165694"/>
                </a:lnTo>
                <a:lnTo>
                  <a:pt x="281511" y="159993"/>
                </a:lnTo>
                <a:lnTo>
                  <a:pt x="281897" y="154287"/>
                </a:lnTo>
                <a:lnTo>
                  <a:pt x="282155" y="148578"/>
                </a:lnTo>
                <a:lnTo>
                  <a:pt x="281374" y="142867"/>
                </a:lnTo>
                <a:lnTo>
                  <a:pt x="279901" y="137155"/>
                </a:lnTo>
                <a:lnTo>
                  <a:pt x="277966" y="131442"/>
                </a:lnTo>
                <a:lnTo>
                  <a:pt x="273277" y="122554"/>
                </a:lnTo>
                <a:lnTo>
                  <a:pt x="268018" y="114476"/>
                </a:lnTo>
                <a:lnTo>
                  <a:pt x="265282" y="109655"/>
                </a:lnTo>
                <a:lnTo>
                  <a:pt x="259702" y="99218"/>
                </a:lnTo>
                <a:lnTo>
                  <a:pt x="254047" y="88230"/>
                </a:lnTo>
                <a:lnTo>
                  <a:pt x="245819" y="79536"/>
                </a:lnTo>
                <a:lnTo>
                  <a:pt x="240957" y="75884"/>
                </a:lnTo>
                <a:lnTo>
                  <a:pt x="235812" y="71545"/>
                </a:lnTo>
                <a:lnTo>
                  <a:pt x="230476" y="66747"/>
                </a:lnTo>
                <a:lnTo>
                  <a:pt x="225014" y="61643"/>
                </a:lnTo>
                <a:lnTo>
                  <a:pt x="220420" y="56336"/>
                </a:lnTo>
                <a:lnTo>
                  <a:pt x="216405" y="50892"/>
                </a:lnTo>
                <a:lnTo>
                  <a:pt x="212776" y="45359"/>
                </a:lnTo>
                <a:lnTo>
                  <a:pt x="206203" y="36670"/>
                </a:lnTo>
                <a:lnTo>
                  <a:pt x="203117" y="33019"/>
                </a:lnTo>
                <a:lnTo>
                  <a:pt x="194608" y="26423"/>
                </a:lnTo>
                <a:lnTo>
                  <a:pt x="189672" y="23331"/>
                </a:lnTo>
                <a:lnTo>
                  <a:pt x="181648" y="19895"/>
                </a:lnTo>
                <a:lnTo>
                  <a:pt x="178174" y="18978"/>
                </a:lnTo>
                <a:lnTo>
                  <a:pt x="177764" y="17415"/>
                </a:lnTo>
                <a:lnTo>
                  <a:pt x="179395" y="15420"/>
                </a:lnTo>
                <a:lnTo>
                  <a:pt x="182387" y="13138"/>
                </a:lnTo>
                <a:lnTo>
                  <a:pt x="184382" y="10664"/>
                </a:lnTo>
                <a:lnTo>
                  <a:pt x="185712" y="8062"/>
                </a:lnTo>
                <a:lnTo>
                  <a:pt x="186599" y="5375"/>
                </a:lnTo>
                <a:lnTo>
                  <a:pt x="186238" y="3583"/>
                </a:lnTo>
                <a:lnTo>
                  <a:pt x="185044" y="2389"/>
                </a:lnTo>
                <a:lnTo>
                  <a:pt x="183296" y="1593"/>
                </a:lnTo>
                <a:lnTo>
                  <a:pt x="178814" y="709"/>
                </a:lnTo>
                <a:lnTo>
                  <a:pt x="17122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0"/>
          <p:cNvSpPr/>
          <p:nvPr/>
        </p:nvSpPr>
        <p:spPr>
          <a:xfrm>
            <a:off x="2360294" y="3514725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0" y="12594"/>
                </a:lnTo>
                <a:lnTo>
                  <a:pt x="953" y="11253"/>
                </a:lnTo>
                <a:lnTo>
                  <a:pt x="2540" y="10359"/>
                </a:lnTo>
                <a:lnTo>
                  <a:pt x="7381" y="8925"/>
                </a:lnTo>
                <a:lnTo>
                  <a:pt x="13123" y="8729"/>
                </a:lnTo>
                <a:lnTo>
                  <a:pt x="32332" y="8603"/>
                </a:lnTo>
                <a:lnTo>
                  <a:pt x="37747" y="7640"/>
                </a:lnTo>
                <a:lnTo>
                  <a:pt x="43262" y="6046"/>
                </a:lnTo>
                <a:lnTo>
                  <a:pt x="48844" y="4031"/>
                </a:lnTo>
                <a:lnTo>
                  <a:pt x="54470" y="2687"/>
                </a:lnTo>
                <a:lnTo>
                  <a:pt x="60126" y="1791"/>
                </a:lnTo>
                <a:lnTo>
                  <a:pt x="65802" y="1194"/>
                </a:lnTo>
                <a:lnTo>
                  <a:pt x="72443" y="796"/>
                </a:lnTo>
                <a:lnTo>
                  <a:pt x="87442" y="353"/>
                </a:lnTo>
                <a:lnTo>
                  <a:pt x="115416" y="70"/>
                </a:lnTo>
                <a:lnTo>
                  <a:pt x="254282" y="0"/>
                </a:lnTo>
                <a:lnTo>
                  <a:pt x="259056" y="952"/>
                </a:lnTo>
                <a:lnTo>
                  <a:pt x="263192" y="2540"/>
                </a:lnTo>
                <a:lnTo>
                  <a:pt x="266901" y="4550"/>
                </a:lnTo>
                <a:lnTo>
                  <a:pt x="270327" y="5891"/>
                </a:lnTo>
                <a:lnTo>
                  <a:pt x="273563" y="6785"/>
                </a:lnTo>
                <a:lnTo>
                  <a:pt x="276673" y="7380"/>
                </a:lnTo>
                <a:lnTo>
                  <a:pt x="279699" y="7778"/>
                </a:lnTo>
                <a:lnTo>
                  <a:pt x="285601" y="8219"/>
                </a:lnTo>
                <a:lnTo>
                  <a:pt x="29146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1"/>
          <p:cNvSpPr/>
          <p:nvPr/>
        </p:nvSpPr>
        <p:spPr>
          <a:xfrm>
            <a:off x="2492218" y="3411854"/>
            <a:ext cx="65245" cy="282894"/>
          </a:xfrm>
          <a:custGeom>
            <a:avLst/>
            <a:gdLst/>
            <a:ahLst/>
            <a:cxnLst/>
            <a:rect l="0" t="0" r="0" b="0"/>
            <a:pathLst>
              <a:path w="65245" h="282894">
                <a:moveTo>
                  <a:pt x="22382" y="0"/>
                </a:moveTo>
                <a:lnTo>
                  <a:pt x="22382" y="8220"/>
                </a:lnTo>
                <a:lnTo>
                  <a:pt x="19524" y="9290"/>
                </a:lnTo>
                <a:lnTo>
                  <a:pt x="8729" y="13019"/>
                </a:lnTo>
                <a:lnTo>
                  <a:pt x="4707" y="15347"/>
                </a:lnTo>
                <a:lnTo>
                  <a:pt x="2026" y="17852"/>
                </a:lnTo>
                <a:lnTo>
                  <a:pt x="239" y="20474"/>
                </a:lnTo>
                <a:lnTo>
                  <a:pt x="0" y="24127"/>
                </a:lnTo>
                <a:lnTo>
                  <a:pt x="793" y="28467"/>
                </a:lnTo>
                <a:lnTo>
                  <a:pt x="2274" y="33266"/>
                </a:lnTo>
                <a:lnTo>
                  <a:pt x="4214" y="38370"/>
                </a:lnTo>
                <a:lnTo>
                  <a:pt x="6460" y="43678"/>
                </a:lnTo>
                <a:lnTo>
                  <a:pt x="8909" y="49121"/>
                </a:lnTo>
                <a:lnTo>
                  <a:pt x="10543" y="54655"/>
                </a:lnTo>
                <a:lnTo>
                  <a:pt x="11632" y="60249"/>
                </a:lnTo>
                <a:lnTo>
                  <a:pt x="12357" y="65884"/>
                </a:lnTo>
                <a:lnTo>
                  <a:pt x="13794" y="71545"/>
                </a:lnTo>
                <a:lnTo>
                  <a:pt x="15704" y="77225"/>
                </a:lnTo>
                <a:lnTo>
                  <a:pt x="17930" y="82916"/>
                </a:lnTo>
                <a:lnTo>
                  <a:pt x="20366" y="88615"/>
                </a:lnTo>
                <a:lnTo>
                  <a:pt x="25613" y="100027"/>
                </a:lnTo>
                <a:lnTo>
                  <a:pt x="27393" y="106690"/>
                </a:lnTo>
                <a:lnTo>
                  <a:pt x="28580" y="113989"/>
                </a:lnTo>
                <a:lnTo>
                  <a:pt x="29372" y="121713"/>
                </a:lnTo>
                <a:lnTo>
                  <a:pt x="30852" y="128767"/>
                </a:lnTo>
                <a:lnTo>
                  <a:pt x="32791" y="135375"/>
                </a:lnTo>
                <a:lnTo>
                  <a:pt x="35036" y="141686"/>
                </a:lnTo>
                <a:lnTo>
                  <a:pt x="36533" y="148749"/>
                </a:lnTo>
                <a:lnTo>
                  <a:pt x="37531" y="156316"/>
                </a:lnTo>
                <a:lnTo>
                  <a:pt x="38196" y="164219"/>
                </a:lnTo>
                <a:lnTo>
                  <a:pt x="39592" y="171392"/>
                </a:lnTo>
                <a:lnTo>
                  <a:pt x="41475" y="178079"/>
                </a:lnTo>
                <a:lnTo>
                  <a:pt x="43683" y="184442"/>
                </a:lnTo>
                <a:lnTo>
                  <a:pt x="45155" y="190589"/>
                </a:lnTo>
                <a:lnTo>
                  <a:pt x="46136" y="196592"/>
                </a:lnTo>
                <a:lnTo>
                  <a:pt x="46791" y="202499"/>
                </a:lnTo>
                <a:lnTo>
                  <a:pt x="48179" y="208342"/>
                </a:lnTo>
                <a:lnTo>
                  <a:pt x="50057" y="214142"/>
                </a:lnTo>
                <a:lnTo>
                  <a:pt x="52262" y="219914"/>
                </a:lnTo>
                <a:lnTo>
                  <a:pt x="53732" y="224715"/>
                </a:lnTo>
                <a:lnTo>
                  <a:pt x="55365" y="232589"/>
                </a:lnTo>
                <a:lnTo>
                  <a:pt x="56091" y="239263"/>
                </a:lnTo>
                <a:lnTo>
                  <a:pt x="56414" y="245404"/>
                </a:lnTo>
                <a:lnTo>
                  <a:pt x="56595" y="254217"/>
                </a:lnTo>
                <a:lnTo>
                  <a:pt x="56662" y="268592"/>
                </a:lnTo>
                <a:lnTo>
                  <a:pt x="57617" y="270502"/>
                </a:lnTo>
                <a:lnTo>
                  <a:pt x="59207" y="271775"/>
                </a:lnTo>
                <a:lnTo>
                  <a:pt x="64051" y="273818"/>
                </a:lnTo>
                <a:lnTo>
                  <a:pt x="64449" y="274938"/>
                </a:lnTo>
                <a:lnTo>
                  <a:pt x="65244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2"/>
          <p:cNvSpPr/>
          <p:nvPr/>
        </p:nvSpPr>
        <p:spPr>
          <a:xfrm>
            <a:off x="2711767" y="3411889"/>
            <a:ext cx="394336" cy="248569"/>
          </a:xfrm>
          <a:custGeom>
            <a:avLst/>
            <a:gdLst/>
            <a:ahLst/>
            <a:cxnLst/>
            <a:rect l="0" t="0" r="0" b="0"/>
            <a:pathLst>
              <a:path w="394336" h="248569">
                <a:moveTo>
                  <a:pt x="0" y="34256"/>
                </a:moveTo>
                <a:lnTo>
                  <a:pt x="12770" y="21485"/>
                </a:lnTo>
                <a:lnTo>
                  <a:pt x="15181" y="20027"/>
                </a:lnTo>
                <a:lnTo>
                  <a:pt x="20400" y="18407"/>
                </a:lnTo>
                <a:lnTo>
                  <a:pt x="51447" y="12944"/>
                </a:lnTo>
                <a:lnTo>
                  <a:pt x="61920" y="11475"/>
                </a:lnTo>
                <a:lnTo>
                  <a:pt x="70808" y="10496"/>
                </a:lnTo>
                <a:lnTo>
                  <a:pt x="78638" y="9844"/>
                </a:lnTo>
                <a:lnTo>
                  <a:pt x="85763" y="8456"/>
                </a:lnTo>
                <a:lnTo>
                  <a:pt x="92418" y="6578"/>
                </a:lnTo>
                <a:lnTo>
                  <a:pt x="98759" y="4374"/>
                </a:lnTo>
                <a:lnTo>
                  <a:pt x="110885" y="1925"/>
                </a:lnTo>
                <a:lnTo>
                  <a:pt x="116786" y="1272"/>
                </a:lnTo>
                <a:lnTo>
                  <a:pt x="123577" y="836"/>
                </a:lnTo>
                <a:lnTo>
                  <a:pt x="130962" y="546"/>
                </a:lnTo>
                <a:lnTo>
                  <a:pt x="152469" y="138"/>
                </a:lnTo>
                <a:lnTo>
                  <a:pt x="176802" y="0"/>
                </a:lnTo>
                <a:lnTo>
                  <a:pt x="181686" y="941"/>
                </a:lnTo>
                <a:lnTo>
                  <a:pt x="189652" y="4526"/>
                </a:lnTo>
                <a:lnTo>
                  <a:pt x="198907" y="6755"/>
                </a:lnTo>
                <a:lnTo>
                  <a:pt x="204042" y="7349"/>
                </a:lnTo>
                <a:lnTo>
                  <a:pt x="204608" y="8698"/>
                </a:lnTo>
                <a:lnTo>
                  <a:pt x="202128" y="10550"/>
                </a:lnTo>
                <a:lnTo>
                  <a:pt x="197617" y="12737"/>
                </a:lnTo>
                <a:lnTo>
                  <a:pt x="195562" y="16100"/>
                </a:lnTo>
                <a:lnTo>
                  <a:pt x="195145" y="20247"/>
                </a:lnTo>
                <a:lnTo>
                  <a:pt x="195819" y="24916"/>
                </a:lnTo>
                <a:lnTo>
                  <a:pt x="199108" y="32645"/>
                </a:lnTo>
                <a:lnTo>
                  <a:pt x="201319" y="36039"/>
                </a:lnTo>
                <a:lnTo>
                  <a:pt x="201840" y="40207"/>
                </a:lnTo>
                <a:lnTo>
                  <a:pt x="201235" y="44891"/>
                </a:lnTo>
                <a:lnTo>
                  <a:pt x="199879" y="49918"/>
                </a:lnTo>
                <a:lnTo>
                  <a:pt x="198975" y="55175"/>
                </a:lnTo>
                <a:lnTo>
                  <a:pt x="198373" y="60584"/>
                </a:lnTo>
                <a:lnTo>
                  <a:pt x="197971" y="66095"/>
                </a:lnTo>
                <a:lnTo>
                  <a:pt x="196751" y="70722"/>
                </a:lnTo>
                <a:lnTo>
                  <a:pt x="192855" y="78403"/>
                </a:lnTo>
                <a:lnTo>
                  <a:pt x="190482" y="82737"/>
                </a:lnTo>
                <a:lnTo>
                  <a:pt x="182592" y="97939"/>
                </a:lnTo>
                <a:lnTo>
                  <a:pt x="177037" y="108914"/>
                </a:lnTo>
                <a:lnTo>
                  <a:pt x="173270" y="114508"/>
                </a:lnTo>
                <a:lnTo>
                  <a:pt x="168853" y="120142"/>
                </a:lnTo>
                <a:lnTo>
                  <a:pt x="164004" y="125803"/>
                </a:lnTo>
                <a:lnTo>
                  <a:pt x="159818" y="131482"/>
                </a:lnTo>
                <a:lnTo>
                  <a:pt x="156075" y="137173"/>
                </a:lnTo>
                <a:lnTo>
                  <a:pt x="152628" y="142873"/>
                </a:lnTo>
                <a:lnTo>
                  <a:pt x="148424" y="148577"/>
                </a:lnTo>
                <a:lnTo>
                  <a:pt x="143717" y="154285"/>
                </a:lnTo>
                <a:lnTo>
                  <a:pt x="134359" y="164755"/>
                </a:lnTo>
                <a:lnTo>
                  <a:pt x="127025" y="172583"/>
                </a:lnTo>
                <a:lnTo>
                  <a:pt x="114556" y="185369"/>
                </a:lnTo>
                <a:lnTo>
                  <a:pt x="108699" y="191270"/>
                </a:lnTo>
                <a:lnTo>
                  <a:pt x="106756" y="194176"/>
                </a:lnTo>
                <a:lnTo>
                  <a:pt x="104021" y="201866"/>
                </a:lnTo>
                <a:lnTo>
                  <a:pt x="103382" y="203999"/>
                </a:lnTo>
                <a:lnTo>
                  <a:pt x="102971" y="211260"/>
                </a:lnTo>
                <a:lnTo>
                  <a:pt x="102871" y="214243"/>
                </a:lnTo>
                <a:lnTo>
                  <a:pt x="111972" y="218819"/>
                </a:lnTo>
                <a:lnTo>
                  <a:pt x="118980" y="221059"/>
                </a:lnTo>
                <a:lnTo>
                  <a:pt x="130821" y="222320"/>
                </a:lnTo>
                <a:lnTo>
                  <a:pt x="141010" y="222615"/>
                </a:lnTo>
                <a:lnTo>
                  <a:pt x="185776" y="222841"/>
                </a:lnTo>
                <a:lnTo>
                  <a:pt x="278386" y="222851"/>
                </a:lnTo>
                <a:lnTo>
                  <a:pt x="285603" y="223803"/>
                </a:lnTo>
                <a:lnTo>
                  <a:pt x="293272" y="225390"/>
                </a:lnTo>
                <a:lnTo>
                  <a:pt x="301242" y="227402"/>
                </a:lnTo>
                <a:lnTo>
                  <a:pt x="308461" y="228742"/>
                </a:lnTo>
                <a:lnTo>
                  <a:pt x="315178" y="229636"/>
                </a:lnTo>
                <a:lnTo>
                  <a:pt x="321561" y="230232"/>
                </a:lnTo>
                <a:lnTo>
                  <a:pt x="328674" y="230629"/>
                </a:lnTo>
                <a:lnTo>
                  <a:pt x="344197" y="231070"/>
                </a:lnTo>
                <a:lnTo>
                  <a:pt x="355542" y="233806"/>
                </a:lnTo>
                <a:lnTo>
                  <a:pt x="363759" y="237245"/>
                </a:lnTo>
                <a:lnTo>
                  <a:pt x="373740" y="239181"/>
                </a:lnTo>
                <a:lnTo>
                  <a:pt x="383991" y="239888"/>
                </a:lnTo>
                <a:lnTo>
                  <a:pt x="387515" y="242488"/>
                </a:lnTo>
                <a:lnTo>
                  <a:pt x="394335" y="24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3"/>
          <p:cNvSpPr/>
          <p:nvPr/>
        </p:nvSpPr>
        <p:spPr>
          <a:xfrm>
            <a:off x="947165" y="3934777"/>
            <a:ext cx="331610" cy="299887"/>
          </a:xfrm>
          <a:custGeom>
            <a:avLst/>
            <a:gdLst/>
            <a:ahLst/>
            <a:cxnLst/>
            <a:rect l="0" t="0" r="0" b="0"/>
            <a:pathLst>
              <a:path w="331610" h="299887">
                <a:moveTo>
                  <a:pt x="118682" y="25718"/>
                </a:moveTo>
                <a:lnTo>
                  <a:pt x="81500" y="25718"/>
                </a:lnTo>
                <a:lnTo>
                  <a:pt x="79606" y="26670"/>
                </a:lnTo>
                <a:lnTo>
                  <a:pt x="78344" y="28258"/>
                </a:lnTo>
                <a:lnTo>
                  <a:pt x="77502" y="30268"/>
                </a:lnTo>
                <a:lnTo>
                  <a:pt x="75989" y="31609"/>
                </a:lnTo>
                <a:lnTo>
                  <a:pt x="74027" y="32503"/>
                </a:lnTo>
                <a:lnTo>
                  <a:pt x="71767" y="33099"/>
                </a:lnTo>
                <a:lnTo>
                  <a:pt x="66716" y="36301"/>
                </a:lnTo>
                <a:lnTo>
                  <a:pt x="58517" y="43458"/>
                </a:lnTo>
                <a:lnTo>
                  <a:pt x="55712" y="46117"/>
                </a:lnTo>
                <a:lnTo>
                  <a:pt x="53842" y="49795"/>
                </a:lnTo>
                <a:lnTo>
                  <a:pt x="51764" y="58961"/>
                </a:lnTo>
                <a:lnTo>
                  <a:pt x="48301" y="66845"/>
                </a:lnTo>
                <a:lnTo>
                  <a:pt x="42634" y="74476"/>
                </a:lnTo>
                <a:lnTo>
                  <a:pt x="38456" y="79179"/>
                </a:lnTo>
                <a:lnTo>
                  <a:pt x="33765" y="84218"/>
                </a:lnTo>
                <a:lnTo>
                  <a:pt x="30638" y="89483"/>
                </a:lnTo>
                <a:lnTo>
                  <a:pt x="28554" y="94898"/>
                </a:lnTo>
                <a:lnTo>
                  <a:pt x="27164" y="100413"/>
                </a:lnTo>
                <a:lnTo>
                  <a:pt x="25285" y="105994"/>
                </a:lnTo>
                <a:lnTo>
                  <a:pt x="23080" y="111620"/>
                </a:lnTo>
                <a:lnTo>
                  <a:pt x="20657" y="117276"/>
                </a:lnTo>
                <a:lnTo>
                  <a:pt x="15425" y="128640"/>
                </a:lnTo>
                <a:lnTo>
                  <a:pt x="12697" y="134338"/>
                </a:lnTo>
                <a:lnTo>
                  <a:pt x="10878" y="140041"/>
                </a:lnTo>
                <a:lnTo>
                  <a:pt x="9665" y="145748"/>
                </a:lnTo>
                <a:lnTo>
                  <a:pt x="8856" y="151458"/>
                </a:lnTo>
                <a:lnTo>
                  <a:pt x="7365" y="157170"/>
                </a:lnTo>
                <a:lnTo>
                  <a:pt x="5418" y="162882"/>
                </a:lnTo>
                <a:lnTo>
                  <a:pt x="3168" y="168596"/>
                </a:lnTo>
                <a:lnTo>
                  <a:pt x="1667" y="174310"/>
                </a:lnTo>
                <a:lnTo>
                  <a:pt x="667" y="180024"/>
                </a:lnTo>
                <a:lnTo>
                  <a:pt x="0" y="185738"/>
                </a:lnTo>
                <a:lnTo>
                  <a:pt x="509" y="191453"/>
                </a:lnTo>
                <a:lnTo>
                  <a:pt x="1800" y="197168"/>
                </a:lnTo>
                <a:lnTo>
                  <a:pt x="3613" y="202883"/>
                </a:lnTo>
                <a:lnTo>
                  <a:pt x="4822" y="208598"/>
                </a:lnTo>
                <a:lnTo>
                  <a:pt x="5628" y="214313"/>
                </a:lnTo>
                <a:lnTo>
                  <a:pt x="6165" y="220027"/>
                </a:lnTo>
                <a:lnTo>
                  <a:pt x="6523" y="225743"/>
                </a:lnTo>
                <a:lnTo>
                  <a:pt x="6921" y="237173"/>
                </a:lnTo>
                <a:lnTo>
                  <a:pt x="7980" y="241935"/>
                </a:lnTo>
                <a:lnTo>
                  <a:pt x="11696" y="249767"/>
                </a:lnTo>
                <a:lnTo>
                  <a:pt x="16523" y="258963"/>
                </a:lnTo>
                <a:lnTo>
                  <a:pt x="19143" y="264082"/>
                </a:lnTo>
                <a:lnTo>
                  <a:pt x="24595" y="272310"/>
                </a:lnTo>
                <a:lnTo>
                  <a:pt x="27382" y="275837"/>
                </a:lnTo>
                <a:lnTo>
                  <a:pt x="35559" y="282297"/>
                </a:lnTo>
                <a:lnTo>
                  <a:pt x="45544" y="288343"/>
                </a:lnTo>
                <a:lnTo>
                  <a:pt x="50873" y="291289"/>
                </a:lnTo>
                <a:lnTo>
                  <a:pt x="56331" y="294205"/>
                </a:lnTo>
                <a:lnTo>
                  <a:pt x="61875" y="296149"/>
                </a:lnTo>
                <a:lnTo>
                  <a:pt x="67475" y="297446"/>
                </a:lnTo>
                <a:lnTo>
                  <a:pt x="73114" y="298309"/>
                </a:lnTo>
                <a:lnTo>
                  <a:pt x="79731" y="298885"/>
                </a:lnTo>
                <a:lnTo>
                  <a:pt x="87000" y="299269"/>
                </a:lnTo>
                <a:lnTo>
                  <a:pt x="102696" y="299697"/>
                </a:lnTo>
                <a:lnTo>
                  <a:pt x="119197" y="299886"/>
                </a:lnTo>
                <a:lnTo>
                  <a:pt x="127598" y="298984"/>
                </a:lnTo>
                <a:lnTo>
                  <a:pt x="136056" y="297430"/>
                </a:lnTo>
                <a:lnTo>
                  <a:pt x="144552" y="295442"/>
                </a:lnTo>
                <a:lnTo>
                  <a:pt x="153074" y="293164"/>
                </a:lnTo>
                <a:lnTo>
                  <a:pt x="170162" y="288093"/>
                </a:lnTo>
                <a:lnTo>
                  <a:pt x="195848" y="279882"/>
                </a:lnTo>
                <a:lnTo>
                  <a:pt x="204416" y="276123"/>
                </a:lnTo>
                <a:lnTo>
                  <a:pt x="212985" y="271712"/>
                </a:lnTo>
                <a:lnTo>
                  <a:pt x="221556" y="266866"/>
                </a:lnTo>
                <a:lnTo>
                  <a:pt x="230127" y="261731"/>
                </a:lnTo>
                <a:lnTo>
                  <a:pt x="254890" y="246354"/>
                </a:lnTo>
                <a:lnTo>
                  <a:pt x="261875" y="242341"/>
                </a:lnTo>
                <a:lnTo>
                  <a:pt x="268437" y="238713"/>
                </a:lnTo>
                <a:lnTo>
                  <a:pt x="274716" y="233437"/>
                </a:lnTo>
                <a:lnTo>
                  <a:pt x="280807" y="227063"/>
                </a:lnTo>
                <a:lnTo>
                  <a:pt x="286773" y="219955"/>
                </a:lnTo>
                <a:lnTo>
                  <a:pt x="292655" y="214264"/>
                </a:lnTo>
                <a:lnTo>
                  <a:pt x="298482" y="209518"/>
                </a:lnTo>
                <a:lnTo>
                  <a:pt x="304271" y="205401"/>
                </a:lnTo>
                <a:lnTo>
                  <a:pt x="309083" y="200751"/>
                </a:lnTo>
                <a:lnTo>
                  <a:pt x="313244" y="195747"/>
                </a:lnTo>
                <a:lnTo>
                  <a:pt x="316970" y="190506"/>
                </a:lnTo>
                <a:lnTo>
                  <a:pt x="319454" y="184154"/>
                </a:lnTo>
                <a:lnTo>
                  <a:pt x="321110" y="177062"/>
                </a:lnTo>
                <a:lnTo>
                  <a:pt x="322214" y="169476"/>
                </a:lnTo>
                <a:lnTo>
                  <a:pt x="323902" y="162514"/>
                </a:lnTo>
                <a:lnTo>
                  <a:pt x="325981" y="155968"/>
                </a:lnTo>
                <a:lnTo>
                  <a:pt x="328319" y="149699"/>
                </a:lnTo>
                <a:lnTo>
                  <a:pt x="329877" y="144567"/>
                </a:lnTo>
                <a:lnTo>
                  <a:pt x="331609" y="136324"/>
                </a:lnTo>
                <a:lnTo>
                  <a:pt x="331118" y="131841"/>
                </a:lnTo>
                <a:lnTo>
                  <a:pt x="329839" y="126946"/>
                </a:lnTo>
                <a:lnTo>
                  <a:pt x="328033" y="121778"/>
                </a:lnTo>
                <a:lnTo>
                  <a:pt x="326829" y="116428"/>
                </a:lnTo>
                <a:lnTo>
                  <a:pt x="326027" y="110956"/>
                </a:lnTo>
                <a:lnTo>
                  <a:pt x="325492" y="105403"/>
                </a:lnTo>
                <a:lnTo>
                  <a:pt x="324183" y="100749"/>
                </a:lnTo>
                <a:lnTo>
                  <a:pt x="320188" y="93037"/>
                </a:lnTo>
                <a:lnTo>
                  <a:pt x="315238" y="83895"/>
                </a:lnTo>
                <a:lnTo>
                  <a:pt x="312584" y="78790"/>
                </a:lnTo>
                <a:lnTo>
                  <a:pt x="304556" y="70578"/>
                </a:lnTo>
                <a:lnTo>
                  <a:pt x="299748" y="67054"/>
                </a:lnTo>
                <a:lnTo>
                  <a:pt x="291866" y="58060"/>
                </a:lnTo>
                <a:lnTo>
                  <a:pt x="288430" y="52994"/>
                </a:lnTo>
                <a:lnTo>
                  <a:pt x="279533" y="44825"/>
                </a:lnTo>
                <a:lnTo>
                  <a:pt x="269229" y="38020"/>
                </a:lnTo>
                <a:lnTo>
                  <a:pt x="263814" y="34872"/>
                </a:lnTo>
                <a:lnTo>
                  <a:pt x="258299" y="31820"/>
                </a:lnTo>
                <a:lnTo>
                  <a:pt x="252718" y="29786"/>
                </a:lnTo>
                <a:lnTo>
                  <a:pt x="247092" y="28430"/>
                </a:lnTo>
                <a:lnTo>
                  <a:pt x="241436" y="27526"/>
                </a:lnTo>
                <a:lnTo>
                  <a:pt x="235760" y="25971"/>
                </a:lnTo>
                <a:lnTo>
                  <a:pt x="230072" y="23981"/>
                </a:lnTo>
                <a:lnTo>
                  <a:pt x="224374" y="21703"/>
                </a:lnTo>
                <a:lnTo>
                  <a:pt x="218671" y="19231"/>
                </a:lnTo>
                <a:lnTo>
                  <a:pt x="207254" y="13945"/>
                </a:lnTo>
                <a:lnTo>
                  <a:pt x="201542" y="12154"/>
                </a:lnTo>
                <a:lnTo>
                  <a:pt x="195830" y="10960"/>
                </a:lnTo>
                <a:lnTo>
                  <a:pt x="190116" y="10165"/>
                </a:lnTo>
                <a:lnTo>
                  <a:pt x="181228" y="6740"/>
                </a:lnTo>
                <a:lnTo>
                  <a:pt x="174103" y="2996"/>
                </a:lnTo>
                <a:lnTo>
                  <a:pt x="167761" y="1331"/>
                </a:lnTo>
                <a:lnTo>
                  <a:pt x="158836" y="395"/>
                </a:lnTo>
                <a:lnTo>
                  <a:pt x="150158" y="117"/>
                </a:lnTo>
                <a:lnTo>
                  <a:pt x="12725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4"/>
          <p:cNvSpPr/>
          <p:nvPr/>
        </p:nvSpPr>
        <p:spPr>
          <a:xfrm>
            <a:off x="1314449" y="3943350"/>
            <a:ext cx="342857" cy="162878"/>
          </a:xfrm>
          <a:custGeom>
            <a:avLst/>
            <a:gdLst/>
            <a:ahLst/>
            <a:cxnLst/>
            <a:rect l="0" t="0" r="0" b="0"/>
            <a:pathLst>
              <a:path w="342857" h="162878">
                <a:moveTo>
                  <a:pt x="0" y="0"/>
                </a:moveTo>
                <a:lnTo>
                  <a:pt x="7381" y="0"/>
                </a:lnTo>
                <a:lnTo>
                  <a:pt x="12771" y="4550"/>
                </a:lnTo>
                <a:lnTo>
                  <a:pt x="16134" y="5891"/>
                </a:lnTo>
                <a:lnTo>
                  <a:pt x="24951" y="7380"/>
                </a:lnTo>
                <a:lnTo>
                  <a:pt x="32679" y="8042"/>
                </a:lnTo>
                <a:lnTo>
                  <a:pt x="40242" y="8337"/>
                </a:lnTo>
                <a:lnTo>
                  <a:pt x="49953" y="8468"/>
                </a:lnTo>
                <a:lnTo>
                  <a:pt x="60619" y="11066"/>
                </a:lnTo>
                <a:lnTo>
                  <a:pt x="70757" y="14443"/>
                </a:lnTo>
                <a:lnTo>
                  <a:pt x="78438" y="15944"/>
                </a:lnTo>
                <a:lnTo>
                  <a:pt x="87566" y="19151"/>
                </a:lnTo>
                <a:lnTo>
                  <a:pt x="92668" y="21340"/>
                </a:lnTo>
                <a:lnTo>
                  <a:pt x="98926" y="22799"/>
                </a:lnTo>
                <a:lnTo>
                  <a:pt x="105956" y="23772"/>
                </a:lnTo>
                <a:lnTo>
                  <a:pt x="113500" y="24420"/>
                </a:lnTo>
                <a:lnTo>
                  <a:pt x="120434" y="24853"/>
                </a:lnTo>
                <a:lnTo>
                  <a:pt x="133219" y="25333"/>
                </a:lnTo>
                <a:lnTo>
                  <a:pt x="162840" y="25641"/>
                </a:lnTo>
                <a:lnTo>
                  <a:pt x="244167" y="25716"/>
                </a:lnTo>
                <a:lnTo>
                  <a:pt x="250408" y="26669"/>
                </a:lnTo>
                <a:lnTo>
                  <a:pt x="256474" y="28257"/>
                </a:lnTo>
                <a:lnTo>
                  <a:pt x="262423" y="30268"/>
                </a:lnTo>
                <a:lnTo>
                  <a:pt x="268294" y="31608"/>
                </a:lnTo>
                <a:lnTo>
                  <a:pt x="274113" y="32502"/>
                </a:lnTo>
                <a:lnTo>
                  <a:pt x="279897" y="33098"/>
                </a:lnTo>
                <a:lnTo>
                  <a:pt x="285658" y="33495"/>
                </a:lnTo>
                <a:lnTo>
                  <a:pt x="291404" y="33760"/>
                </a:lnTo>
                <a:lnTo>
                  <a:pt x="297139" y="33937"/>
                </a:lnTo>
                <a:lnTo>
                  <a:pt x="301916" y="35007"/>
                </a:lnTo>
                <a:lnTo>
                  <a:pt x="313188" y="40111"/>
                </a:lnTo>
                <a:lnTo>
                  <a:pt x="322561" y="43000"/>
                </a:lnTo>
                <a:lnTo>
                  <a:pt x="328463" y="47051"/>
                </a:lnTo>
                <a:lnTo>
                  <a:pt x="334261" y="49486"/>
                </a:lnTo>
                <a:lnTo>
                  <a:pt x="342856" y="51425"/>
                </a:lnTo>
                <a:lnTo>
                  <a:pt x="330129" y="64204"/>
                </a:lnTo>
                <a:lnTo>
                  <a:pt x="326766" y="65663"/>
                </a:lnTo>
                <a:lnTo>
                  <a:pt x="317950" y="67283"/>
                </a:lnTo>
                <a:lnTo>
                  <a:pt x="310221" y="70544"/>
                </a:lnTo>
                <a:lnTo>
                  <a:pt x="302659" y="75167"/>
                </a:lnTo>
                <a:lnTo>
                  <a:pt x="297975" y="77734"/>
                </a:lnTo>
                <a:lnTo>
                  <a:pt x="292948" y="80397"/>
                </a:lnTo>
                <a:lnTo>
                  <a:pt x="286739" y="84078"/>
                </a:lnTo>
                <a:lnTo>
                  <a:pt x="272220" y="93248"/>
                </a:lnTo>
                <a:lnTo>
                  <a:pt x="266252" y="96455"/>
                </a:lnTo>
                <a:lnTo>
                  <a:pt x="257082" y="100019"/>
                </a:lnTo>
                <a:lnTo>
                  <a:pt x="252351" y="102874"/>
                </a:lnTo>
                <a:lnTo>
                  <a:pt x="247291" y="106683"/>
                </a:lnTo>
                <a:lnTo>
                  <a:pt x="242014" y="111126"/>
                </a:lnTo>
                <a:lnTo>
                  <a:pt x="236590" y="115042"/>
                </a:lnTo>
                <a:lnTo>
                  <a:pt x="231069" y="118604"/>
                </a:lnTo>
                <a:lnTo>
                  <a:pt x="225484" y="121932"/>
                </a:lnTo>
                <a:lnTo>
                  <a:pt x="219855" y="124150"/>
                </a:lnTo>
                <a:lnTo>
                  <a:pt x="214198" y="125629"/>
                </a:lnTo>
                <a:lnTo>
                  <a:pt x="208521" y="126615"/>
                </a:lnTo>
                <a:lnTo>
                  <a:pt x="199674" y="130251"/>
                </a:lnTo>
                <a:lnTo>
                  <a:pt x="191614" y="135042"/>
                </a:lnTo>
                <a:lnTo>
                  <a:pt x="174482" y="144136"/>
                </a:lnTo>
                <a:lnTo>
                  <a:pt x="170258" y="147563"/>
                </a:lnTo>
                <a:lnTo>
                  <a:pt x="167798" y="149810"/>
                </a:lnTo>
                <a:lnTo>
                  <a:pt x="165205" y="151308"/>
                </a:lnTo>
                <a:lnTo>
                  <a:pt x="159785" y="152973"/>
                </a:lnTo>
                <a:lnTo>
                  <a:pt x="151378" y="153910"/>
                </a:lnTo>
                <a:lnTo>
                  <a:pt x="148544" y="154994"/>
                </a:lnTo>
                <a:lnTo>
                  <a:pt x="142855" y="158738"/>
                </a:lnTo>
                <a:lnTo>
                  <a:pt x="13716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5"/>
          <p:cNvSpPr/>
          <p:nvPr/>
        </p:nvSpPr>
        <p:spPr>
          <a:xfrm>
            <a:off x="1391602" y="4157662"/>
            <a:ext cx="342901" cy="51436"/>
          </a:xfrm>
          <a:custGeom>
            <a:avLst/>
            <a:gdLst/>
            <a:ahLst/>
            <a:cxnLst/>
            <a:rect l="0" t="0" r="0" b="0"/>
            <a:pathLst>
              <a:path w="342901" h="51436">
                <a:moveTo>
                  <a:pt x="0" y="51435"/>
                </a:moveTo>
                <a:lnTo>
                  <a:pt x="28693" y="51435"/>
                </a:lnTo>
                <a:lnTo>
                  <a:pt x="32463" y="50483"/>
                </a:lnTo>
                <a:lnTo>
                  <a:pt x="36882" y="48895"/>
                </a:lnTo>
                <a:lnTo>
                  <a:pt x="41733" y="46884"/>
                </a:lnTo>
                <a:lnTo>
                  <a:pt x="45920" y="45544"/>
                </a:lnTo>
                <a:lnTo>
                  <a:pt x="53111" y="44054"/>
                </a:lnTo>
                <a:lnTo>
                  <a:pt x="58267" y="42704"/>
                </a:lnTo>
                <a:lnTo>
                  <a:pt x="64563" y="40852"/>
                </a:lnTo>
                <a:lnTo>
                  <a:pt x="71617" y="38665"/>
                </a:lnTo>
                <a:lnTo>
                  <a:pt x="78225" y="36254"/>
                </a:lnTo>
                <a:lnTo>
                  <a:pt x="84535" y="33694"/>
                </a:lnTo>
                <a:lnTo>
                  <a:pt x="90646" y="31035"/>
                </a:lnTo>
                <a:lnTo>
                  <a:pt x="97578" y="28310"/>
                </a:lnTo>
                <a:lnTo>
                  <a:pt x="112901" y="22742"/>
                </a:lnTo>
                <a:lnTo>
                  <a:pt x="120034" y="20877"/>
                </a:lnTo>
                <a:lnTo>
                  <a:pt x="126695" y="19633"/>
                </a:lnTo>
                <a:lnTo>
                  <a:pt x="133041" y="18804"/>
                </a:lnTo>
                <a:lnTo>
                  <a:pt x="140129" y="17299"/>
                </a:lnTo>
                <a:lnTo>
                  <a:pt x="147712" y="15342"/>
                </a:lnTo>
                <a:lnTo>
                  <a:pt x="155624" y="13086"/>
                </a:lnTo>
                <a:lnTo>
                  <a:pt x="163757" y="11581"/>
                </a:lnTo>
                <a:lnTo>
                  <a:pt x="172036" y="10578"/>
                </a:lnTo>
                <a:lnTo>
                  <a:pt x="180414" y="9910"/>
                </a:lnTo>
                <a:lnTo>
                  <a:pt x="187903" y="8511"/>
                </a:lnTo>
                <a:lnTo>
                  <a:pt x="194801" y="6627"/>
                </a:lnTo>
                <a:lnTo>
                  <a:pt x="201305" y="4418"/>
                </a:lnTo>
                <a:lnTo>
                  <a:pt x="208498" y="2946"/>
                </a:lnTo>
                <a:lnTo>
                  <a:pt x="216151" y="1964"/>
                </a:lnTo>
                <a:lnTo>
                  <a:pt x="224111" y="1309"/>
                </a:lnTo>
                <a:lnTo>
                  <a:pt x="232275" y="873"/>
                </a:lnTo>
                <a:lnTo>
                  <a:pt x="248966" y="388"/>
                </a:lnTo>
                <a:lnTo>
                  <a:pt x="271181" y="77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6"/>
          <p:cNvSpPr/>
          <p:nvPr/>
        </p:nvSpPr>
        <p:spPr>
          <a:xfrm>
            <a:off x="1923100" y="3832304"/>
            <a:ext cx="299644" cy="299641"/>
          </a:xfrm>
          <a:custGeom>
            <a:avLst/>
            <a:gdLst/>
            <a:ahLst/>
            <a:cxnLst/>
            <a:rect l="0" t="0" r="0" b="0"/>
            <a:pathLst>
              <a:path w="299644" h="299641">
                <a:moveTo>
                  <a:pt x="8569" y="68183"/>
                </a:moveTo>
                <a:lnTo>
                  <a:pt x="350" y="68183"/>
                </a:lnTo>
                <a:lnTo>
                  <a:pt x="3" y="58894"/>
                </a:lnTo>
                <a:lnTo>
                  <a:pt x="0" y="55164"/>
                </a:lnTo>
                <a:lnTo>
                  <a:pt x="951" y="53789"/>
                </a:lnTo>
                <a:lnTo>
                  <a:pt x="2538" y="52872"/>
                </a:lnTo>
                <a:lnTo>
                  <a:pt x="4549" y="52261"/>
                </a:lnTo>
                <a:lnTo>
                  <a:pt x="9322" y="49042"/>
                </a:lnTo>
                <a:lnTo>
                  <a:pt x="17365" y="41874"/>
                </a:lnTo>
                <a:lnTo>
                  <a:pt x="20148" y="39214"/>
                </a:lnTo>
                <a:lnTo>
                  <a:pt x="23909" y="37440"/>
                </a:lnTo>
                <a:lnTo>
                  <a:pt x="33167" y="35469"/>
                </a:lnTo>
                <a:lnTo>
                  <a:pt x="38303" y="33992"/>
                </a:lnTo>
                <a:lnTo>
                  <a:pt x="43632" y="32054"/>
                </a:lnTo>
                <a:lnTo>
                  <a:pt x="49089" y="29809"/>
                </a:lnTo>
                <a:lnTo>
                  <a:pt x="54633" y="27361"/>
                </a:lnTo>
                <a:lnTo>
                  <a:pt x="65872" y="22100"/>
                </a:lnTo>
                <a:lnTo>
                  <a:pt x="82910" y="13783"/>
                </a:lnTo>
                <a:lnTo>
                  <a:pt x="88610" y="11914"/>
                </a:lnTo>
                <a:lnTo>
                  <a:pt x="94315" y="10668"/>
                </a:lnTo>
                <a:lnTo>
                  <a:pt x="100023" y="9837"/>
                </a:lnTo>
                <a:lnTo>
                  <a:pt x="108906" y="6374"/>
                </a:lnTo>
                <a:lnTo>
                  <a:pt x="112608" y="4117"/>
                </a:lnTo>
                <a:lnTo>
                  <a:pt x="121801" y="1610"/>
                </a:lnTo>
                <a:lnTo>
                  <a:pt x="126920" y="941"/>
                </a:lnTo>
                <a:lnTo>
                  <a:pt x="132237" y="494"/>
                </a:lnTo>
                <a:lnTo>
                  <a:pt x="137687" y="198"/>
                </a:lnTo>
                <a:lnTo>
                  <a:pt x="143226" y="0"/>
                </a:lnTo>
                <a:lnTo>
                  <a:pt x="147870" y="820"/>
                </a:lnTo>
                <a:lnTo>
                  <a:pt x="155571" y="4271"/>
                </a:lnTo>
                <a:lnTo>
                  <a:pt x="164708" y="6440"/>
                </a:lnTo>
                <a:lnTo>
                  <a:pt x="169812" y="7019"/>
                </a:lnTo>
                <a:lnTo>
                  <a:pt x="175120" y="8357"/>
                </a:lnTo>
                <a:lnTo>
                  <a:pt x="180563" y="10202"/>
                </a:lnTo>
                <a:lnTo>
                  <a:pt x="186097" y="12384"/>
                </a:lnTo>
                <a:lnTo>
                  <a:pt x="194786" y="17349"/>
                </a:lnTo>
                <a:lnTo>
                  <a:pt x="198436" y="20006"/>
                </a:lnTo>
                <a:lnTo>
                  <a:pt x="200870" y="22730"/>
                </a:lnTo>
                <a:lnTo>
                  <a:pt x="202492" y="25498"/>
                </a:lnTo>
                <a:lnTo>
                  <a:pt x="203574" y="28297"/>
                </a:lnTo>
                <a:lnTo>
                  <a:pt x="204775" y="36486"/>
                </a:lnTo>
                <a:lnTo>
                  <a:pt x="205096" y="41337"/>
                </a:lnTo>
                <a:lnTo>
                  <a:pt x="205310" y="46475"/>
                </a:lnTo>
                <a:lnTo>
                  <a:pt x="205547" y="57265"/>
                </a:lnTo>
                <a:lnTo>
                  <a:pt x="205721" y="91088"/>
                </a:lnTo>
                <a:lnTo>
                  <a:pt x="204773" y="96788"/>
                </a:lnTo>
                <a:lnTo>
                  <a:pt x="203190" y="102493"/>
                </a:lnTo>
                <a:lnTo>
                  <a:pt x="201181" y="108201"/>
                </a:lnTo>
                <a:lnTo>
                  <a:pt x="197937" y="114865"/>
                </a:lnTo>
                <a:lnTo>
                  <a:pt x="193870" y="122164"/>
                </a:lnTo>
                <a:lnTo>
                  <a:pt x="189253" y="129888"/>
                </a:lnTo>
                <a:lnTo>
                  <a:pt x="184270" y="136942"/>
                </a:lnTo>
                <a:lnTo>
                  <a:pt x="179043" y="143550"/>
                </a:lnTo>
                <a:lnTo>
                  <a:pt x="173654" y="149861"/>
                </a:lnTo>
                <a:lnTo>
                  <a:pt x="169108" y="155972"/>
                </a:lnTo>
                <a:lnTo>
                  <a:pt x="165125" y="161952"/>
                </a:lnTo>
                <a:lnTo>
                  <a:pt x="161517" y="167843"/>
                </a:lnTo>
                <a:lnTo>
                  <a:pt x="157207" y="173675"/>
                </a:lnTo>
                <a:lnTo>
                  <a:pt x="152429" y="179469"/>
                </a:lnTo>
                <a:lnTo>
                  <a:pt x="147338" y="185236"/>
                </a:lnTo>
                <a:lnTo>
                  <a:pt x="136602" y="196724"/>
                </a:lnTo>
                <a:lnTo>
                  <a:pt x="131072" y="202455"/>
                </a:lnTo>
                <a:lnTo>
                  <a:pt x="126433" y="208180"/>
                </a:lnTo>
                <a:lnTo>
                  <a:pt x="122388" y="213902"/>
                </a:lnTo>
                <a:lnTo>
                  <a:pt x="118738" y="219621"/>
                </a:lnTo>
                <a:lnTo>
                  <a:pt x="114400" y="225339"/>
                </a:lnTo>
                <a:lnTo>
                  <a:pt x="109604" y="231056"/>
                </a:lnTo>
                <a:lnTo>
                  <a:pt x="100146" y="241536"/>
                </a:lnTo>
                <a:lnTo>
                  <a:pt x="92768" y="249369"/>
                </a:lnTo>
                <a:lnTo>
                  <a:pt x="77325" y="265128"/>
                </a:lnTo>
                <a:lnTo>
                  <a:pt x="65754" y="276737"/>
                </a:lnTo>
                <a:lnTo>
                  <a:pt x="63838" y="279609"/>
                </a:lnTo>
                <a:lnTo>
                  <a:pt x="60762" y="288522"/>
                </a:lnTo>
                <a:lnTo>
                  <a:pt x="60049" y="290919"/>
                </a:lnTo>
                <a:lnTo>
                  <a:pt x="67389" y="298436"/>
                </a:lnTo>
                <a:lnTo>
                  <a:pt x="70589" y="299105"/>
                </a:lnTo>
                <a:lnTo>
                  <a:pt x="77746" y="299482"/>
                </a:lnTo>
                <a:lnTo>
                  <a:pt x="84082" y="299570"/>
                </a:lnTo>
                <a:lnTo>
                  <a:pt x="134700" y="299640"/>
                </a:lnTo>
                <a:lnTo>
                  <a:pt x="140281" y="298688"/>
                </a:lnTo>
                <a:lnTo>
                  <a:pt x="145907" y="297100"/>
                </a:lnTo>
                <a:lnTo>
                  <a:pt x="151563" y="295090"/>
                </a:lnTo>
                <a:lnTo>
                  <a:pt x="158191" y="293749"/>
                </a:lnTo>
                <a:lnTo>
                  <a:pt x="165467" y="292855"/>
                </a:lnTo>
                <a:lnTo>
                  <a:pt x="173175" y="292260"/>
                </a:lnTo>
                <a:lnTo>
                  <a:pt x="180219" y="291863"/>
                </a:lnTo>
                <a:lnTo>
                  <a:pt x="193126" y="291421"/>
                </a:lnTo>
                <a:lnTo>
                  <a:pt x="199234" y="290351"/>
                </a:lnTo>
                <a:lnTo>
                  <a:pt x="205212" y="288685"/>
                </a:lnTo>
                <a:lnTo>
                  <a:pt x="211102" y="286622"/>
                </a:lnTo>
                <a:lnTo>
                  <a:pt x="216934" y="285246"/>
                </a:lnTo>
                <a:lnTo>
                  <a:pt x="222726" y="284329"/>
                </a:lnTo>
                <a:lnTo>
                  <a:pt x="228493" y="283718"/>
                </a:lnTo>
                <a:lnTo>
                  <a:pt x="237441" y="283039"/>
                </a:lnTo>
                <a:lnTo>
                  <a:pt x="245545" y="282737"/>
                </a:lnTo>
                <a:lnTo>
                  <a:pt x="279607" y="282505"/>
                </a:lnTo>
                <a:lnTo>
                  <a:pt x="281653" y="283454"/>
                </a:lnTo>
                <a:lnTo>
                  <a:pt x="289982" y="289878"/>
                </a:lnTo>
                <a:lnTo>
                  <a:pt x="293344" y="290539"/>
                </a:lnTo>
                <a:lnTo>
                  <a:pt x="299643" y="291037"/>
                </a:lnTo>
                <a:lnTo>
                  <a:pt x="295368" y="291059"/>
                </a:lnTo>
                <a:lnTo>
                  <a:pt x="294066" y="290109"/>
                </a:lnTo>
                <a:lnTo>
                  <a:pt x="293198" y="288524"/>
                </a:lnTo>
                <a:lnTo>
                  <a:pt x="291462" y="2824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7"/>
          <p:cNvSpPr/>
          <p:nvPr/>
        </p:nvSpPr>
        <p:spPr>
          <a:xfrm>
            <a:off x="2789339" y="3773249"/>
            <a:ext cx="179604" cy="401559"/>
          </a:xfrm>
          <a:custGeom>
            <a:avLst/>
            <a:gdLst/>
            <a:ahLst/>
            <a:cxnLst/>
            <a:rect l="0" t="0" r="0" b="0"/>
            <a:pathLst>
              <a:path w="179604" h="401559">
                <a:moveTo>
                  <a:pt x="179603" y="92948"/>
                </a:moveTo>
                <a:lnTo>
                  <a:pt x="172222" y="85567"/>
                </a:lnTo>
                <a:lnTo>
                  <a:pt x="171383" y="75627"/>
                </a:lnTo>
                <a:lnTo>
                  <a:pt x="170313" y="71876"/>
                </a:lnTo>
                <a:lnTo>
                  <a:pt x="165209" y="62045"/>
                </a:lnTo>
                <a:lnTo>
                  <a:pt x="162321" y="53100"/>
                </a:lnTo>
                <a:lnTo>
                  <a:pt x="155856" y="43465"/>
                </a:lnTo>
                <a:lnTo>
                  <a:pt x="150634" y="34125"/>
                </a:lnTo>
                <a:lnTo>
                  <a:pt x="146955" y="29921"/>
                </a:lnTo>
                <a:lnTo>
                  <a:pt x="142598" y="26165"/>
                </a:lnTo>
                <a:lnTo>
                  <a:pt x="137788" y="22708"/>
                </a:lnTo>
                <a:lnTo>
                  <a:pt x="133629" y="19452"/>
                </a:lnTo>
                <a:lnTo>
                  <a:pt x="129903" y="16328"/>
                </a:lnTo>
                <a:lnTo>
                  <a:pt x="126467" y="13293"/>
                </a:lnTo>
                <a:lnTo>
                  <a:pt x="123224" y="11269"/>
                </a:lnTo>
                <a:lnTo>
                  <a:pt x="120110" y="9921"/>
                </a:lnTo>
                <a:lnTo>
                  <a:pt x="117081" y="9022"/>
                </a:lnTo>
                <a:lnTo>
                  <a:pt x="113156" y="7469"/>
                </a:lnTo>
                <a:lnTo>
                  <a:pt x="108636" y="5483"/>
                </a:lnTo>
                <a:lnTo>
                  <a:pt x="103716" y="3205"/>
                </a:lnTo>
                <a:lnTo>
                  <a:pt x="98532" y="1687"/>
                </a:lnTo>
                <a:lnTo>
                  <a:pt x="93171" y="675"/>
                </a:lnTo>
                <a:lnTo>
                  <a:pt x="87691" y="0"/>
                </a:lnTo>
                <a:lnTo>
                  <a:pt x="83086" y="503"/>
                </a:lnTo>
                <a:lnTo>
                  <a:pt x="79063" y="1791"/>
                </a:lnTo>
                <a:lnTo>
                  <a:pt x="75429" y="3601"/>
                </a:lnTo>
                <a:lnTo>
                  <a:pt x="71101" y="4809"/>
                </a:lnTo>
                <a:lnTo>
                  <a:pt x="66311" y="5613"/>
                </a:lnTo>
                <a:lnTo>
                  <a:pt x="61212" y="6150"/>
                </a:lnTo>
                <a:lnTo>
                  <a:pt x="55909" y="7460"/>
                </a:lnTo>
                <a:lnTo>
                  <a:pt x="50468" y="9286"/>
                </a:lnTo>
                <a:lnTo>
                  <a:pt x="44935" y="11456"/>
                </a:lnTo>
                <a:lnTo>
                  <a:pt x="40295" y="13855"/>
                </a:lnTo>
                <a:lnTo>
                  <a:pt x="36248" y="16407"/>
                </a:lnTo>
                <a:lnTo>
                  <a:pt x="32598" y="19061"/>
                </a:lnTo>
                <a:lnTo>
                  <a:pt x="30165" y="21782"/>
                </a:lnTo>
                <a:lnTo>
                  <a:pt x="28542" y="24549"/>
                </a:lnTo>
                <a:lnTo>
                  <a:pt x="27461" y="27346"/>
                </a:lnTo>
                <a:lnTo>
                  <a:pt x="24835" y="30164"/>
                </a:lnTo>
                <a:lnTo>
                  <a:pt x="21179" y="32994"/>
                </a:lnTo>
                <a:lnTo>
                  <a:pt x="16837" y="35834"/>
                </a:lnTo>
                <a:lnTo>
                  <a:pt x="13942" y="39632"/>
                </a:lnTo>
                <a:lnTo>
                  <a:pt x="12013" y="44069"/>
                </a:lnTo>
                <a:lnTo>
                  <a:pt x="8916" y="54079"/>
                </a:lnTo>
                <a:lnTo>
                  <a:pt x="4365" y="64878"/>
                </a:lnTo>
                <a:lnTo>
                  <a:pt x="998" y="77117"/>
                </a:lnTo>
                <a:lnTo>
                  <a:pt x="211" y="86230"/>
                </a:lnTo>
                <a:lnTo>
                  <a:pt x="0" y="91327"/>
                </a:lnTo>
                <a:lnTo>
                  <a:pt x="2307" y="102070"/>
                </a:lnTo>
                <a:lnTo>
                  <a:pt x="6507" y="113195"/>
                </a:lnTo>
                <a:lnTo>
                  <a:pt x="11549" y="124489"/>
                </a:lnTo>
                <a:lnTo>
                  <a:pt x="14425" y="135859"/>
                </a:lnTo>
                <a:lnTo>
                  <a:pt x="16656" y="148215"/>
                </a:lnTo>
                <a:lnTo>
                  <a:pt x="18584" y="155510"/>
                </a:lnTo>
                <a:lnTo>
                  <a:pt x="20822" y="163231"/>
                </a:lnTo>
                <a:lnTo>
                  <a:pt x="23267" y="170283"/>
                </a:lnTo>
                <a:lnTo>
                  <a:pt x="25849" y="176890"/>
                </a:lnTo>
                <a:lnTo>
                  <a:pt x="28523" y="183199"/>
                </a:lnTo>
                <a:lnTo>
                  <a:pt x="31258" y="190263"/>
                </a:lnTo>
                <a:lnTo>
                  <a:pt x="36837" y="205732"/>
                </a:lnTo>
                <a:lnTo>
                  <a:pt x="71019" y="307271"/>
                </a:lnTo>
                <a:lnTo>
                  <a:pt x="73876" y="314888"/>
                </a:lnTo>
                <a:lnTo>
                  <a:pt x="76733" y="321870"/>
                </a:lnTo>
                <a:lnTo>
                  <a:pt x="79591" y="328430"/>
                </a:lnTo>
                <a:lnTo>
                  <a:pt x="85306" y="340799"/>
                </a:lnTo>
                <a:lnTo>
                  <a:pt x="96736" y="364262"/>
                </a:lnTo>
                <a:lnTo>
                  <a:pt x="99911" y="373235"/>
                </a:lnTo>
                <a:lnTo>
                  <a:pt x="100757" y="376961"/>
                </a:lnTo>
                <a:lnTo>
                  <a:pt x="104238" y="383641"/>
                </a:lnTo>
                <a:lnTo>
                  <a:pt x="106499" y="386756"/>
                </a:lnTo>
                <a:lnTo>
                  <a:pt x="109012" y="392757"/>
                </a:lnTo>
                <a:lnTo>
                  <a:pt x="111023" y="4015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8"/>
          <p:cNvSpPr/>
          <p:nvPr/>
        </p:nvSpPr>
        <p:spPr>
          <a:xfrm>
            <a:off x="2703194" y="3798027"/>
            <a:ext cx="728664" cy="282471"/>
          </a:xfrm>
          <a:custGeom>
            <a:avLst/>
            <a:gdLst/>
            <a:ahLst/>
            <a:cxnLst/>
            <a:rect l="0" t="0" r="0" b="0"/>
            <a:pathLst>
              <a:path w="728664" h="282471">
                <a:moveTo>
                  <a:pt x="0" y="239620"/>
                </a:moveTo>
                <a:lnTo>
                  <a:pt x="4551" y="239620"/>
                </a:lnTo>
                <a:lnTo>
                  <a:pt x="5892" y="238668"/>
                </a:lnTo>
                <a:lnTo>
                  <a:pt x="6786" y="237080"/>
                </a:lnTo>
                <a:lnTo>
                  <a:pt x="7381" y="235069"/>
                </a:lnTo>
                <a:lnTo>
                  <a:pt x="9684" y="233729"/>
                </a:lnTo>
                <a:lnTo>
                  <a:pt x="17321" y="232239"/>
                </a:lnTo>
                <a:lnTo>
                  <a:pt x="38700" y="231283"/>
                </a:lnTo>
                <a:lnTo>
                  <a:pt x="73183" y="231079"/>
                </a:lnTo>
                <a:lnTo>
                  <a:pt x="104732" y="225162"/>
                </a:lnTo>
                <a:lnTo>
                  <a:pt x="124970" y="223669"/>
                </a:lnTo>
                <a:lnTo>
                  <a:pt x="144125" y="223006"/>
                </a:lnTo>
                <a:lnTo>
                  <a:pt x="173514" y="222632"/>
                </a:lnTo>
                <a:lnTo>
                  <a:pt x="195228" y="221592"/>
                </a:lnTo>
                <a:lnTo>
                  <a:pt x="217578" y="217955"/>
                </a:lnTo>
                <a:lnTo>
                  <a:pt x="237672" y="213164"/>
                </a:lnTo>
                <a:lnTo>
                  <a:pt x="256127" y="208812"/>
                </a:lnTo>
                <a:lnTo>
                  <a:pt x="273855" y="206878"/>
                </a:lnTo>
                <a:lnTo>
                  <a:pt x="293799" y="203478"/>
                </a:lnTo>
                <a:lnTo>
                  <a:pt x="314410" y="198792"/>
                </a:lnTo>
                <a:lnTo>
                  <a:pt x="333096" y="193534"/>
                </a:lnTo>
                <a:lnTo>
                  <a:pt x="350925" y="190563"/>
                </a:lnTo>
                <a:lnTo>
                  <a:pt x="367422" y="188289"/>
                </a:lnTo>
                <a:lnTo>
                  <a:pt x="386467" y="182607"/>
                </a:lnTo>
                <a:lnTo>
                  <a:pt x="401918" y="180204"/>
                </a:lnTo>
                <a:lnTo>
                  <a:pt x="405106" y="180007"/>
                </a:lnTo>
                <a:lnTo>
                  <a:pt x="408183" y="178923"/>
                </a:lnTo>
                <a:lnTo>
                  <a:pt x="419899" y="171148"/>
                </a:lnTo>
                <a:lnTo>
                  <a:pt x="408108" y="171050"/>
                </a:lnTo>
                <a:lnTo>
                  <a:pt x="405422" y="171999"/>
                </a:lnTo>
                <a:lnTo>
                  <a:pt x="399898" y="175594"/>
                </a:lnTo>
                <a:lnTo>
                  <a:pt x="391433" y="182973"/>
                </a:lnTo>
                <a:lnTo>
                  <a:pt x="382892" y="191191"/>
                </a:lnTo>
                <a:lnTo>
                  <a:pt x="374329" y="199659"/>
                </a:lnTo>
                <a:lnTo>
                  <a:pt x="368616" y="207890"/>
                </a:lnTo>
                <a:lnTo>
                  <a:pt x="365759" y="212751"/>
                </a:lnTo>
                <a:lnTo>
                  <a:pt x="362585" y="220693"/>
                </a:lnTo>
                <a:lnTo>
                  <a:pt x="361174" y="228351"/>
                </a:lnTo>
                <a:lnTo>
                  <a:pt x="360798" y="233060"/>
                </a:lnTo>
                <a:lnTo>
                  <a:pt x="360547" y="238104"/>
                </a:lnTo>
                <a:lnTo>
                  <a:pt x="361332" y="242419"/>
                </a:lnTo>
                <a:lnTo>
                  <a:pt x="364745" y="249754"/>
                </a:lnTo>
                <a:lnTo>
                  <a:pt x="369437" y="256189"/>
                </a:lnTo>
                <a:lnTo>
                  <a:pt x="372021" y="259239"/>
                </a:lnTo>
                <a:lnTo>
                  <a:pt x="373744" y="262224"/>
                </a:lnTo>
                <a:lnTo>
                  <a:pt x="375659" y="268081"/>
                </a:lnTo>
                <a:lnTo>
                  <a:pt x="378074" y="270976"/>
                </a:lnTo>
                <a:lnTo>
                  <a:pt x="385838" y="276734"/>
                </a:lnTo>
                <a:lnTo>
                  <a:pt x="393099" y="279928"/>
                </a:lnTo>
                <a:lnTo>
                  <a:pt x="402542" y="281725"/>
                </a:lnTo>
                <a:lnTo>
                  <a:pt x="422561" y="282416"/>
                </a:lnTo>
                <a:lnTo>
                  <a:pt x="438857" y="282470"/>
                </a:lnTo>
                <a:lnTo>
                  <a:pt x="442114" y="281522"/>
                </a:lnTo>
                <a:lnTo>
                  <a:pt x="448273" y="277928"/>
                </a:lnTo>
                <a:lnTo>
                  <a:pt x="457095" y="270550"/>
                </a:lnTo>
                <a:lnTo>
                  <a:pt x="465742" y="262331"/>
                </a:lnTo>
                <a:lnTo>
                  <a:pt x="471474" y="254159"/>
                </a:lnTo>
                <a:lnTo>
                  <a:pt x="474336" y="249313"/>
                </a:lnTo>
                <a:lnTo>
                  <a:pt x="476244" y="244177"/>
                </a:lnTo>
                <a:lnTo>
                  <a:pt x="477516" y="238848"/>
                </a:lnTo>
                <a:lnTo>
                  <a:pt x="478364" y="233390"/>
                </a:lnTo>
                <a:lnTo>
                  <a:pt x="479882" y="227847"/>
                </a:lnTo>
                <a:lnTo>
                  <a:pt x="481847" y="222246"/>
                </a:lnTo>
                <a:lnTo>
                  <a:pt x="484109" y="216608"/>
                </a:lnTo>
                <a:lnTo>
                  <a:pt x="489162" y="207802"/>
                </a:lnTo>
                <a:lnTo>
                  <a:pt x="491843" y="204121"/>
                </a:lnTo>
                <a:lnTo>
                  <a:pt x="493631" y="199761"/>
                </a:lnTo>
                <a:lnTo>
                  <a:pt x="494823" y="194950"/>
                </a:lnTo>
                <a:lnTo>
                  <a:pt x="495617" y="189838"/>
                </a:lnTo>
                <a:lnTo>
                  <a:pt x="496499" y="181617"/>
                </a:lnTo>
                <a:lnTo>
                  <a:pt x="497066" y="173129"/>
                </a:lnTo>
                <a:lnTo>
                  <a:pt x="494604" y="169428"/>
                </a:lnTo>
                <a:lnTo>
                  <a:pt x="489813" y="163843"/>
                </a:lnTo>
                <a:lnTo>
                  <a:pt x="488467" y="164337"/>
                </a:lnTo>
                <a:lnTo>
                  <a:pt x="484432" y="167426"/>
                </a:lnTo>
                <a:lnTo>
                  <a:pt x="482975" y="169583"/>
                </a:lnTo>
                <a:lnTo>
                  <a:pt x="481356" y="174520"/>
                </a:lnTo>
                <a:lnTo>
                  <a:pt x="480444" y="182655"/>
                </a:lnTo>
                <a:lnTo>
                  <a:pt x="480231" y="190807"/>
                </a:lnTo>
                <a:lnTo>
                  <a:pt x="480070" y="220963"/>
                </a:lnTo>
                <a:lnTo>
                  <a:pt x="481019" y="225277"/>
                </a:lnTo>
                <a:lnTo>
                  <a:pt x="484614" y="232610"/>
                </a:lnTo>
                <a:lnTo>
                  <a:pt x="489387" y="239045"/>
                </a:lnTo>
                <a:lnTo>
                  <a:pt x="491993" y="242094"/>
                </a:lnTo>
                <a:lnTo>
                  <a:pt x="493731" y="245079"/>
                </a:lnTo>
                <a:lnTo>
                  <a:pt x="495661" y="250937"/>
                </a:lnTo>
                <a:lnTo>
                  <a:pt x="498081" y="252880"/>
                </a:lnTo>
                <a:lnTo>
                  <a:pt x="501599" y="254175"/>
                </a:lnTo>
                <a:lnTo>
                  <a:pt x="505850" y="255038"/>
                </a:lnTo>
                <a:lnTo>
                  <a:pt x="513112" y="258538"/>
                </a:lnTo>
                <a:lnTo>
                  <a:pt x="516383" y="260804"/>
                </a:lnTo>
                <a:lnTo>
                  <a:pt x="525096" y="263323"/>
                </a:lnTo>
                <a:lnTo>
                  <a:pt x="541662" y="264940"/>
                </a:lnTo>
                <a:lnTo>
                  <a:pt x="550619" y="262621"/>
                </a:lnTo>
                <a:lnTo>
                  <a:pt x="559997" y="258415"/>
                </a:lnTo>
                <a:lnTo>
                  <a:pt x="570632" y="250692"/>
                </a:lnTo>
                <a:lnTo>
                  <a:pt x="576829" y="245176"/>
                </a:lnTo>
                <a:lnTo>
                  <a:pt x="585299" y="237010"/>
                </a:lnTo>
                <a:lnTo>
                  <a:pt x="590225" y="232164"/>
                </a:lnTo>
                <a:lnTo>
                  <a:pt x="594461" y="227030"/>
                </a:lnTo>
                <a:lnTo>
                  <a:pt x="598237" y="221702"/>
                </a:lnTo>
                <a:lnTo>
                  <a:pt x="601708" y="216245"/>
                </a:lnTo>
                <a:lnTo>
                  <a:pt x="605926" y="210701"/>
                </a:lnTo>
                <a:lnTo>
                  <a:pt x="610644" y="205101"/>
                </a:lnTo>
                <a:lnTo>
                  <a:pt x="615693" y="199462"/>
                </a:lnTo>
                <a:lnTo>
                  <a:pt x="620012" y="193798"/>
                </a:lnTo>
                <a:lnTo>
                  <a:pt x="623844" y="188117"/>
                </a:lnTo>
                <a:lnTo>
                  <a:pt x="627351" y="182425"/>
                </a:lnTo>
                <a:lnTo>
                  <a:pt x="630642" y="175772"/>
                </a:lnTo>
                <a:lnTo>
                  <a:pt x="633788" y="168480"/>
                </a:lnTo>
                <a:lnTo>
                  <a:pt x="636838" y="160761"/>
                </a:lnTo>
                <a:lnTo>
                  <a:pt x="642767" y="144564"/>
                </a:lnTo>
                <a:lnTo>
                  <a:pt x="645681" y="136244"/>
                </a:lnTo>
                <a:lnTo>
                  <a:pt x="647625" y="127840"/>
                </a:lnTo>
                <a:lnTo>
                  <a:pt x="648920" y="119380"/>
                </a:lnTo>
                <a:lnTo>
                  <a:pt x="649783" y="110883"/>
                </a:lnTo>
                <a:lnTo>
                  <a:pt x="651312" y="102360"/>
                </a:lnTo>
                <a:lnTo>
                  <a:pt x="653283" y="93821"/>
                </a:lnTo>
                <a:lnTo>
                  <a:pt x="655550" y="85271"/>
                </a:lnTo>
                <a:lnTo>
                  <a:pt x="658014" y="77665"/>
                </a:lnTo>
                <a:lnTo>
                  <a:pt x="660608" y="70691"/>
                </a:lnTo>
                <a:lnTo>
                  <a:pt x="663291" y="64135"/>
                </a:lnTo>
                <a:lnTo>
                  <a:pt x="665079" y="57860"/>
                </a:lnTo>
                <a:lnTo>
                  <a:pt x="666271" y="51772"/>
                </a:lnTo>
                <a:lnTo>
                  <a:pt x="667066" y="45808"/>
                </a:lnTo>
                <a:lnTo>
                  <a:pt x="667595" y="39927"/>
                </a:lnTo>
                <a:lnTo>
                  <a:pt x="667949" y="34101"/>
                </a:lnTo>
                <a:lnTo>
                  <a:pt x="668185" y="28313"/>
                </a:lnTo>
                <a:lnTo>
                  <a:pt x="667389" y="23501"/>
                </a:lnTo>
                <a:lnTo>
                  <a:pt x="663965" y="15615"/>
                </a:lnTo>
                <a:lnTo>
                  <a:pt x="661233" y="10371"/>
                </a:lnTo>
                <a:lnTo>
                  <a:pt x="660594" y="6604"/>
                </a:lnTo>
                <a:lnTo>
                  <a:pt x="660424" y="4266"/>
                </a:lnTo>
                <a:lnTo>
                  <a:pt x="659358" y="2708"/>
                </a:lnTo>
                <a:lnTo>
                  <a:pt x="657695" y="1668"/>
                </a:lnTo>
                <a:lnTo>
                  <a:pt x="652732" y="0"/>
                </a:lnTo>
                <a:lnTo>
                  <a:pt x="652325" y="816"/>
                </a:lnTo>
                <a:lnTo>
                  <a:pt x="651618" y="7007"/>
                </a:lnTo>
                <a:lnTo>
                  <a:pt x="651532" y="15731"/>
                </a:lnTo>
                <a:lnTo>
                  <a:pt x="651512" y="56924"/>
                </a:lnTo>
                <a:lnTo>
                  <a:pt x="652463" y="62578"/>
                </a:lnTo>
                <a:lnTo>
                  <a:pt x="654051" y="68252"/>
                </a:lnTo>
                <a:lnTo>
                  <a:pt x="656061" y="73940"/>
                </a:lnTo>
                <a:lnTo>
                  <a:pt x="657402" y="80589"/>
                </a:lnTo>
                <a:lnTo>
                  <a:pt x="658296" y="87879"/>
                </a:lnTo>
                <a:lnTo>
                  <a:pt x="658891" y="95597"/>
                </a:lnTo>
                <a:lnTo>
                  <a:pt x="660241" y="103599"/>
                </a:lnTo>
                <a:lnTo>
                  <a:pt x="662093" y="111792"/>
                </a:lnTo>
                <a:lnTo>
                  <a:pt x="664281" y="120112"/>
                </a:lnTo>
                <a:lnTo>
                  <a:pt x="665739" y="127563"/>
                </a:lnTo>
                <a:lnTo>
                  <a:pt x="666711" y="134435"/>
                </a:lnTo>
                <a:lnTo>
                  <a:pt x="667359" y="140922"/>
                </a:lnTo>
                <a:lnTo>
                  <a:pt x="667791" y="148104"/>
                </a:lnTo>
                <a:lnTo>
                  <a:pt x="668272" y="163704"/>
                </a:lnTo>
                <a:lnTo>
                  <a:pt x="669352" y="170912"/>
                </a:lnTo>
                <a:lnTo>
                  <a:pt x="671025" y="177622"/>
                </a:lnTo>
                <a:lnTo>
                  <a:pt x="673093" y="184001"/>
                </a:lnTo>
                <a:lnTo>
                  <a:pt x="675424" y="190158"/>
                </a:lnTo>
                <a:lnTo>
                  <a:pt x="677930" y="196168"/>
                </a:lnTo>
                <a:lnTo>
                  <a:pt x="680554" y="202080"/>
                </a:lnTo>
                <a:lnTo>
                  <a:pt x="686009" y="213728"/>
                </a:lnTo>
                <a:lnTo>
                  <a:pt x="688797" y="219501"/>
                </a:lnTo>
                <a:lnTo>
                  <a:pt x="691608" y="224303"/>
                </a:lnTo>
                <a:lnTo>
                  <a:pt x="697272" y="232177"/>
                </a:lnTo>
                <a:lnTo>
                  <a:pt x="702964" y="238852"/>
                </a:lnTo>
                <a:lnTo>
                  <a:pt x="708669" y="244994"/>
                </a:lnTo>
                <a:lnTo>
                  <a:pt x="720092" y="256698"/>
                </a:lnTo>
                <a:lnTo>
                  <a:pt x="728663" y="2653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9"/>
          <p:cNvSpPr/>
          <p:nvPr/>
        </p:nvSpPr>
        <p:spPr>
          <a:xfrm>
            <a:off x="3526165" y="3874919"/>
            <a:ext cx="411470" cy="205548"/>
          </a:xfrm>
          <a:custGeom>
            <a:avLst/>
            <a:gdLst/>
            <a:ahLst/>
            <a:cxnLst/>
            <a:rect l="0" t="0" r="0" b="0"/>
            <a:pathLst>
              <a:path w="411470" h="205548">
                <a:moveTo>
                  <a:pt x="34280" y="16996"/>
                </a:moveTo>
                <a:lnTo>
                  <a:pt x="26060" y="16996"/>
                </a:lnTo>
                <a:lnTo>
                  <a:pt x="25777" y="11104"/>
                </a:lnTo>
                <a:lnTo>
                  <a:pt x="25717" y="8776"/>
                </a:lnTo>
                <a:lnTo>
                  <a:pt x="21159" y="8528"/>
                </a:lnTo>
                <a:lnTo>
                  <a:pt x="19818" y="9445"/>
                </a:lnTo>
                <a:lnTo>
                  <a:pt x="18924" y="11010"/>
                </a:lnTo>
                <a:lnTo>
                  <a:pt x="18327" y="13005"/>
                </a:lnTo>
                <a:lnTo>
                  <a:pt x="15125" y="17762"/>
                </a:lnTo>
                <a:lnTo>
                  <a:pt x="12937" y="20364"/>
                </a:lnTo>
                <a:lnTo>
                  <a:pt x="11478" y="23051"/>
                </a:lnTo>
                <a:lnTo>
                  <a:pt x="9859" y="28577"/>
                </a:lnTo>
                <a:lnTo>
                  <a:pt x="6598" y="34208"/>
                </a:lnTo>
                <a:lnTo>
                  <a:pt x="4395" y="37043"/>
                </a:lnTo>
                <a:lnTo>
                  <a:pt x="1948" y="42733"/>
                </a:lnTo>
                <a:lnTo>
                  <a:pt x="376" y="49596"/>
                </a:lnTo>
                <a:lnTo>
                  <a:pt x="104" y="55336"/>
                </a:lnTo>
                <a:lnTo>
                  <a:pt x="0" y="71393"/>
                </a:lnTo>
                <a:lnTo>
                  <a:pt x="949" y="74215"/>
                </a:lnTo>
                <a:lnTo>
                  <a:pt x="4543" y="79891"/>
                </a:lnTo>
                <a:lnTo>
                  <a:pt x="6835" y="81786"/>
                </a:lnTo>
                <a:lnTo>
                  <a:pt x="9316" y="83049"/>
                </a:lnTo>
                <a:lnTo>
                  <a:pt x="11922" y="83891"/>
                </a:lnTo>
                <a:lnTo>
                  <a:pt x="17358" y="87367"/>
                </a:lnTo>
                <a:lnTo>
                  <a:pt x="22948" y="92087"/>
                </a:lnTo>
                <a:lnTo>
                  <a:pt x="28609" y="97359"/>
                </a:lnTo>
                <a:lnTo>
                  <a:pt x="36839" y="102878"/>
                </a:lnTo>
                <a:lnTo>
                  <a:pt x="45894" y="108506"/>
                </a:lnTo>
                <a:lnTo>
                  <a:pt x="53094" y="114182"/>
                </a:lnTo>
                <a:lnTo>
                  <a:pt x="62009" y="119879"/>
                </a:lnTo>
                <a:lnTo>
                  <a:pt x="67053" y="122732"/>
                </a:lnTo>
                <a:lnTo>
                  <a:pt x="71369" y="126539"/>
                </a:lnTo>
                <a:lnTo>
                  <a:pt x="75198" y="130982"/>
                </a:lnTo>
                <a:lnTo>
                  <a:pt x="78704" y="135849"/>
                </a:lnTo>
                <a:lnTo>
                  <a:pt x="81993" y="140046"/>
                </a:lnTo>
                <a:lnTo>
                  <a:pt x="85138" y="143797"/>
                </a:lnTo>
                <a:lnTo>
                  <a:pt x="88188" y="147250"/>
                </a:lnTo>
                <a:lnTo>
                  <a:pt x="94116" y="153626"/>
                </a:lnTo>
                <a:lnTo>
                  <a:pt x="105683" y="165481"/>
                </a:lnTo>
                <a:lnTo>
                  <a:pt x="107600" y="168373"/>
                </a:lnTo>
                <a:lnTo>
                  <a:pt x="109728" y="174127"/>
                </a:lnTo>
                <a:lnTo>
                  <a:pt x="110675" y="179859"/>
                </a:lnTo>
                <a:lnTo>
                  <a:pt x="110927" y="182721"/>
                </a:lnTo>
                <a:lnTo>
                  <a:pt x="110143" y="185582"/>
                </a:lnTo>
                <a:lnTo>
                  <a:pt x="106731" y="191300"/>
                </a:lnTo>
                <a:lnTo>
                  <a:pt x="104580" y="197017"/>
                </a:lnTo>
                <a:lnTo>
                  <a:pt x="104007" y="199875"/>
                </a:lnTo>
                <a:lnTo>
                  <a:pt x="102672" y="201780"/>
                </a:lnTo>
                <a:lnTo>
                  <a:pt x="100829" y="203050"/>
                </a:lnTo>
                <a:lnTo>
                  <a:pt x="96242" y="204461"/>
                </a:lnTo>
                <a:lnTo>
                  <a:pt x="85537" y="205367"/>
                </a:lnTo>
                <a:lnTo>
                  <a:pt x="74549" y="205524"/>
                </a:lnTo>
                <a:lnTo>
                  <a:pt x="69699" y="205547"/>
                </a:lnTo>
                <a:lnTo>
                  <a:pt x="65512" y="204609"/>
                </a:lnTo>
                <a:lnTo>
                  <a:pt x="55070" y="199691"/>
                </a:lnTo>
                <a:lnTo>
                  <a:pt x="48917" y="198206"/>
                </a:lnTo>
                <a:lnTo>
                  <a:pt x="46895" y="196858"/>
                </a:lnTo>
                <a:lnTo>
                  <a:pt x="45547" y="195006"/>
                </a:lnTo>
                <a:lnTo>
                  <a:pt x="44649" y="192819"/>
                </a:lnTo>
                <a:lnTo>
                  <a:pt x="43097" y="191361"/>
                </a:lnTo>
                <a:lnTo>
                  <a:pt x="41111" y="190390"/>
                </a:lnTo>
                <a:lnTo>
                  <a:pt x="38834" y="189742"/>
                </a:lnTo>
                <a:lnTo>
                  <a:pt x="37316" y="188357"/>
                </a:lnTo>
                <a:lnTo>
                  <a:pt x="36304" y="186482"/>
                </a:lnTo>
                <a:lnTo>
                  <a:pt x="34680" y="181179"/>
                </a:lnTo>
                <a:lnTo>
                  <a:pt x="34398" y="175709"/>
                </a:lnTo>
                <a:lnTo>
                  <a:pt x="34314" y="172607"/>
                </a:lnTo>
                <a:lnTo>
                  <a:pt x="38841" y="167137"/>
                </a:lnTo>
                <a:lnTo>
                  <a:pt x="46149" y="162148"/>
                </a:lnTo>
                <a:lnTo>
                  <a:pt x="54795" y="157708"/>
                </a:lnTo>
                <a:lnTo>
                  <a:pt x="65970" y="154256"/>
                </a:lnTo>
                <a:lnTo>
                  <a:pt x="75669" y="150072"/>
                </a:lnTo>
                <a:lnTo>
                  <a:pt x="83790" y="145038"/>
                </a:lnTo>
                <a:lnTo>
                  <a:pt x="91526" y="139626"/>
                </a:lnTo>
                <a:lnTo>
                  <a:pt x="101315" y="134045"/>
                </a:lnTo>
                <a:lnTo>
                  <a:pt x="107545" y="131224"/>
                </a:lnTo>
                <a:lnTo>
                  <a:pt x="114556" y="128390"/>
                </a:lnTo>
                <a:lnTo>
                  <a:pt x="122087" y="125549"/>
                </a:lnTo>
                <a:lnTo>
                  <a:pt x="129013" y="122702"/>
                </a:lnTo>
                <a:lnTo>
                  <a:pt x="141789" y="116999"/>
                </a:lnTo>
                <a:lnTo>
                  <a:pt x="159691" y="108433"/>
                </a:lnTo>
                <a:lnTo>
                  <a:pt x="171298" y="105260"/>
                </a:lnTo>
                <a:lnTo>
                  <a:pt x="177060" y="104413"/>
                </a:lnTo>
                <a:lnTo>
                  <a:pt x="182807" y="101944"/>
                </a:lnTo>
                <a:lnTo>
                  <a:pt x="188543" y="98393"/>
                </a:lnTo>
                <a:lnTo>
                  <a:pt x="194271" y="94121"/>
                </a:lnTo>
                <a:lnTo>
                  <a:pt x="199043" y="90319"/>
                </a:lnTo>
                <a:lnTo>
                  <a:pt x="203177" y="86833"/>
                </a:lnTo>
                <a:lnTo>
                  <a:pt x="211263" y="80419"/>
                </a:lnTo>
                <a:lnTo>
                  <a:pt x="221206" y="74394"/>
                </a:lnTo>
                <a:lnTo>
                  <a:pt x="231975" y="68541"/>
                </a:lnTo>
                <a:lnTo>
                  <a:pt x="242160" y="62765"/>
                </a:lnTo>
                <a:lnTo>
                  <a:pt x="249860" y="57022"/>
                </a:lnTo>
                <a:lnTo>
                  <a:pt x="253248" y="53205"/>
                </a:lnTo>
                <a:lnTo>
                  <a:pt x="256458" y="48755"/>
                </a:lnTo>
                <a:lnTo>
                  <a:pt x="259551" y="43884"/>
                </a:lnTo>
                <a:lnTo>
                  <a:pt x="262566" y="39683"/>
                </a:lnTo>
                <a:lnTo>
                  <a:pt x="265527" y="35931"/>
                </a:lnTo>
                <a:lnTo>
                  <a:pt x="268455" y="32476"/>
                </a:lnTo>
                <a:lnTo>
                  <a:pt x="271707" y="26099"/>
                </a:lnTo>
                <a:lnTo>
                  <a:pt x="273153" y="20089"/>
                </a:lnTo>
                <a:lnTo>
                  <a:pt x="273796" y="14243"/>
                </a:lnTo>
                <a:lnTo>
                  <a:pt x="274081" y="8470"/>
                </a:lnTo>
                <a:lnTo>
                  <a:pt x="274157" y="5597"/>
                </a:lnTo>
                <a:lnTo>
                  <a:pt x="273256" y="3681"/>
                </a:lnTo>
                <a:lnTo>
                  <a:pt x="271702" y="2404"/>
                </a:lnTo>
                <a:lnTo>
                  <a:pt x="269713" y="1553"/>
                </a:lnTo>
                <a:lnTo>
                  <a:pt x="264964" y="608"/>
                </a:lnTo>
                <a:lnTo>
                  <a:pt x="254155" y="0"/>
                </a:lnTo>
                <a:lnTo>
                  <a:pt x="245984" y="2457"/>
                </a:lnTo>
                <a:lnTo>
                  <a:pt x="241139" y="4446"/>
                </a:lnTo>
                <a:lnTo>
                  <a:pt x="236956" y="7676"/>
                </a:lnTo>
                <a:lnTo>
                  <a:pt x="233214" y="11736"/>
                </a:lnTo>
                <a:lnTo>
                  <a:pt x="229768" y="16346"/>
                </a:lnTo>
                <a:lnTo>
                  <a:pt x="225565" y="21325"/>
                </a:lnTo>
                <a:lnTo>
                  <a:pt x="220858" y="26550"/>
                </a:lnTo>
                <a:lnTo>
                  <a:pt x="207672" y="40464"/>
                </a:lnTo>
                <a:lnTo>
                  <a:pt x="204167" y="44071"/>
                </a:lnTo>
                <a:lnTo>
                  <a:pt x="200878" y="48381"/>
                </a:lnTo>
                <a:lnTo>
                  <a:pt x="197732" y="53159"/>
                </a:lnTo>
                <a:lnTo>
                  <a:pt x="194683" y="58250"/>
                </a:lnTo>
                <a:lnTo>
                  <a:pt x="192651" y="63548"/>
                </a:lnTo>
                <a:lnTo>
                  <a:pt x="191295" y="68986"/>
                </a:lnTo>
                <a:lnTo>
                  <a:pt x="190392" y="74516"/>
                </a:lnTo>
                <a:lnTo>
                  <a:pt x="189789" y="80107"/>
                </a:lnTo>
                <a:lnTo>
                  <a:pt x="189388" y="85740"/>
                </a:lnTo>
                <a:lnTo>
                  <a:pt x="188941" y="96126"/>
                </a:lnTo>
                <a:lnTo>
                  <a:pt x="188743" y="103917"/>
                </a:lnTo>
                <a:lnTo>
                  <a:pt x="189643" y="107329"/>
                </a:lnTo>
                <a:lnTo>
                  <a:pt x="193183" y="113659"/>
                </a:lnTo>
                <a:lnTo>
                  <a:pt x="197930" y="119647"/>
                </a:lnTo>
                <a:lnTo>
                  <a:pt x="200530" y="122578"/>
                </a:lnTo>
                <a:lnTo>
                  <a:pt x="208499" y="128373"/>
                </a:lnTo>
                <a:lnTo>
                  <a:pt x="217438" y="134125"/>
                </a:lnTo>
                <a:lnTo>
                  <a:pt x="224586" y="139855"/>
                </a:lnTo>
                <a:lnTo>
                  <a:pt x="229730" y="141764"/>
                </a:lnTo>
                <a:lnTo>
                  <a:pt x="236017" y="143038"/>
                </a:lnTo>
                <a:lnTo>
                  <a:pt x="243066" y="143886"/>
                </a:lnTo>
                <a:lnTo>
                  <a:pt x="249671" y="144452"/>
                </a:lnTo>
                <a:lnTo>
                  <a:pt x="262089" y="145080"/>
                </a:lnTo>
                <a:lnTo>
                  <a:pt x="273958" y="145360"/>
                </a:lnTo>
                <a:lnTo>
                  <a:pt x="279790" y="145434"/>
                </a:lnTo>
                <a:lnTo>
                  <a:pt x="291350" y="142977"/>
                </a:lnTo>
                <a:lnTo>
                  <a:pt x="302838" y="139662"/>
                </a:lnTo>
                <a:lnTo>
                  <a:pt x="314294" y="138189"/>
                </a:lnTo>
                <a:lnTo>
                  <a:pt x="325735" y="134994"/>
                </a:lnTo>
                <a:lnTo>
                  <a:pt x="337171" y="131352"/>
                </a:lnTo>
                <a:lnTo>
                  <a:pt x="348603" y="129733"/>
                </a:lnTo>
                <a:lnTo>
                  <a:pt x="360034" y="126473"/>
                </a:lnTo>
                <a:lnTo>
                  <a:pt x="371464" y="121850"/>
                </a:lnTo>
                <a:lnTo>
                  <a:pt x="382894" y="116620"/>
                </a:lnTo>
                <a:lnTo>
                  <a:pt x="391784" y="111121"/>
                </a:lnTo>
                <a:lnTo>
                  <a:pt x="395489" y="108321"/>
                </a:lnTo>
                <a:lnTo>
                  <a:pt x="402145" y="105210"/>
                </a:lnTo>
                <a:lnTo>
                  <a:pt x="411469" y="1027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0"/>
          <p:cNvSpPr/>
          <p:nvPr/>
        </p:nvSpPr>
        <p:spPr>
          <a:xfrm>
            <a:off x="4529137" y="2211705"/>
            <a:ext cx="3557588" cy="68581"/>
          </a:xfrm>
          <a:custGeom>
            <a:avLst/>
            <a:gdLst/>
            <a:ahLst/>
            <a:cxnLst/>
            <a:rect l="0" t="0" r="0" b="0"/>
            <a:pathLst>
              <a:path w="3557588" h="68581">
                <a:moveTo>
                  <a:pt x="0" y="68580"/>
                </a:moveTo>
                <a:lnTo>
                  <a:pt x="0" y="64029"/>
                </a:lnTo>
                <a:lnTo>
                  <a:pt x="953" y="62688"/>
                </a:lnTo>
                <a:lnTo>
                  <a:pt x="2540" y="61794"/>
                </a:lnTo>
                <a:lnTo>
                  <a:pt x="6844" y="60802"/>
                </a:lnTo>
                <a:lnTo>
                  <a:pt x="111605" y="60008"/>
                </a:lnTo>
                <a:lnTo>
                  <a:pt x="178304" y="59055"/>
                </a:lnTo>
                <a:lnTo>
                  <a:pt x="189354" y="57467"/>
                </a:lnTo>
                <a:lnTo>
                  <a:pt x="200531" y="55456"/>
                </a:lnTo>
                <a:lnTo>
                  <a:pt x="211792" y="54116"/>
                </a:lnTo>
                <a:lnTo>
                  <a:pt x="234465" y="52626"/>
                </a:lnTo>
                <a:lnTo>
                  <a:pt x="246797" y="51277"/>
                </a:lnTo>
                <a:lnTo>
                  <a:pt x="259782" y="49424"/>
                </a:lnTo>
                <a:lnTo>
                  <a:pt x="273200" y="47237"/>
                </a:lnTo>
                <a:lnTo>
                  <a:pt x="286909" y="45778"/>
                </a:lnTo>
                <a:lnTo>
                  <a:pt x="314840" y="44158"/>
                </a:lnTo>
                <a:lnTo>
                  <a:pt x="328956" y="42774"/>
                </a:lnTo>
                <a:lnTo>
                  <a:pt x="343129" y="40898"/>
                </a:lnTo>
                <a:lnTo>
                  <a:pt x="357340" y="38695"/>
                </a:lnTo>
                <a:lnTo>
                  <a:pt x="372529" y="37227"/>
                </a:lnTo>
                <a:lnTo>
                  <a:pt x="404646" y="35595"/>
                </a:lnTo>
                <a:lnTo>
                  <a:pt x="421211" y="34207"/>
                </a:lnTo>
                <a:lnTo>
                  <a:pt x="437970" y="32330"/>
                </a:lnTo>
                <a:lnTo>
                  <a:pt x="454858" y="30126"/>
                </a:lnTo>
                <a:lnTo>
                  <a:pt x="471831" y="28656"/>
                </a:lnTo>
                <a:lnTo>
                  <a:pt x="505930" y="27023"/>
                </a:lnTo>
                <a:lnTo>
                  <a:pt x="523024" y="25635"/>
                </a:lnTo>
                <a:lnTo>
                  <a:pt x="540136" y="23758"/>
                </a:lnTo>
                <a:lnTo>
                  <a:pt x="574388" y="19131"/>
                </a:lnTo>
                <a:lnTo>
                  <a:pt x="608661" y="13900"/>
                </a:lnTo>
                <a:lnTo>
                  <a:pt x="626754" y="12124"/>
                </a:lnTo>
                <a:lnTo>
                  <a:pt x="664637" y="10151"/>
                </a:lnTo>
                <a:lnTo>
                  <a:pt x="718900" y="9040"/>
                </a:lnTo>
                <a:lnTo>
                  <a:pt x="737394" y="7931"/>
                </a:lnTo>
                <a:lnTo>
                  <a:pt x="756391" y="6240"/>
                </a:lnTo>
                <a:lnTo>
                  <a:pt x="775723" y="4160"/>
                </a:lnTo>
                <a:lnTo>
                  <a:pt x="795279" y="2773"/>
                </a:lnTo>
                <a:lnTo>
                  <a:pt x="854658" y="821"/>
                </a:lnTo>
                <a:lnTo>
                  <a:pt x="1113190" y="2"/>
                </a:lnTo>
                <a:lnTo>
                  <a:pt x="1131699" y="954"/>
                </a:lnTo>
                <a:lnTo>
                  <a:pt x="1150707" y="2541"/>
                </a:lnTo>
                <a:lnTo>
                  <a:pt x="1170045" y="4551"/>
                </a:lnTo>
                <a:lnTo>
                  <a:pt x="1188653" y="5892"/>
                </a:lnTo>
                <a:lnTo>
                  <a:pt x="1242146" y="7778"/>
                </a:lnTo>
                <a:lnTo>
                  <a:pt x="1352650" y="7550"/>
                </a:lnTo>
                <a:lnTo>
                  <a:pt x="1372302" y="5985"/>
                </a:lnTo>
                <a:lnTo>
                  <a:pt x="1392070" y="3990"/>
                </a:lnTo>
                <a:lnTo>
                  <a:pt x="1411917" y="2660"/>
                </a:lnTo>
                <a:lnTo>
                  <a:pt x="1491677" y="525"/>
                </a:lnTo>
                <a:lnTo>
                  <a:pt x="2094151" y="0"/>
                </a:lnTo>
                <a:lnTo>
                  <a:pt x="2114286" y="952"/>
                </a:lnTo>
                <a:lnTo>
                  <a:pt x="2134377" y="2540"/>
                </a:lnTo>
                <a:lnTo>
                  <a:pt x="2154437" y="4551"/>
                </a:lnTo>
                <a:lnTo>
                  <a:pt x="2174479" y="5891"/>
                </a:lnTo>
                <a:lnTo>
                  <a:pt x="2214528" y="7380"/>
                </a:lnTo>
                <a:lnTo>
                  <a:pt x="2234542" y="8730"/>
                </a:lnTo>
                <a:lnTo>
                  <a:pt x="2254552" y="10582"/>
                </a:lnTo>
                <a:lnTo>
                  <a:pt x="2274560" y="12770"/>
                </a:lnTo>
                <a:lnTo>
                  <a:pt x="2294566" y="14228"/>
                </a:lnTo>
                <a:lnTo>
                  <a:pt x="2355531" y="16280"/>
                </a:lnTo>
                <a:lnTo>
                  <a:pt x="2457422" y="17031"/>
                </a:lnTo>
                <a:lnTo>
                  <a:pt x="2476481" y="18021"/>
                </a:lnTo>
                <a:lnTo>
                  <a:pt x="2495855" y="19634"/>
                </a:lnTo>
                <a:lnTo>
                  <a:pt x="2515439" y="21661"/>
                </a:lnTo>
                <a:lnTo>
                  <a:pt x="2534209" y="23014"/>
                </a:lnTo>
                <a:lnTo>
                  <a:pt x="2587932" y="24916"/>
                </a:lnTo>
                <a:lnTo>
                  <a:pt x="2640997" y="26432"/>
                </a:lnTo>
                <a:lnTo>
                  <a:pt x="2659824" y="28099"/>
                </a:lnTo>
                <a:lnTo>
                  <a:pt x="2679044" y="30162"/>
                </a:lnTo>
                <a:lnTo>
                  <a:pt x="2697572" y="31538"/>
                </a:lnTo>
                <a:lnTo>
                  <a:pt x="2750953" y="33474"/>
                </a:lnTo>
                <a:lnTo>
                  <a:pt x="2854571" y="35171"/>
                </a:lnTo>
                <a:lnTo>
                  <a:pt x="2871740" y="36782"/>
                </a:lnTo>
                <a:lnTo>
                  <a:pt x="2888901" y="38809"/>
                </a:lnTo>
                <a:lnTo>
                  <a:pt x="2906057" y="40160"/>
                </a:lnTo>
                <a:lnTo>
                  <a:pt x="2958459" y="42062"/>
                </a:lnTo>
                <a:lnTo>
                  <a:pt x="3171555" y="42858"/>
                </a:lnTo>
                <a:lnTo>
                  <a:pt x="3552935" y="42862"/>
                </a:lnTo>
                <a:lnTo>
                  <a:pt x="3554486" y="41909"/>
                </a:lnTo>
                <a:lnTo>
                  <a:pt x="3555519" y="40322"/>
                </a:lnTo>
                <a:lnTo>
                  <a:pt x="3557563" y="34359"/>
                </a:lnTo>
                <a:lnTo>
                  <a:pt x="3557585" y="34296"/>
                </a:lnTo>
                <a:lnTo>
                  <a:pt x="3557587" y="34294"/>
                </a:lnTo>
                <a:lnTo>
                  <a:pt x="3557587" y="34292"/>
                </a:lnTo>
                <a:lnTo>
                  <a:pt x="3550207" y="34290"/>
                </a:lnTo>
                <a:lnTo>
                  <a:pt x="3549809" y="33337"/>
                </a:lnTo>
                <a:lnTo>
                  <a:pt x="3549545" y="31750"/>
                </a:lnTo>
                <a:lnTo>
                  <a:pt x="3549369" y="29739"/>
                </a:lnTo>
                <a:lnTo>
                  <a:pt x="3548298" y="28398"/>
                </a:lnTo>
                <a:lnTo>
                  <a:pt x="3546632" y="27505"/>
                </a:lnTo>
                <a:lnTo>
                  <a:pt x="3540443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1"/>
          <p:cNvSpPr/>
          <p:nvPr/>
        </p:nvSpPr>
        <p:spPr>
          <a:xfrm>
            <a:off x="4563427" y="2554607"/>
            <a:ext cx="3026093" cy="85724"/>
          </a:xfrm>
          <a:custGeom>
            <a:avLst/>
            <a:gdLst/>
            <a:ahLst/>
            <a:cxnLst/>
            <a:rect l="0" t="0" r="0" b="0"/>
            <a:pathLst>
              <a:path w="3026093" h="85724">
                <a:moveTo>
                  <a:pt x="0" y="85723"/>
                </a:moveTo>
                <a:lnTo>
                  <a:pt x="13019" y="72704"/>
                </a:lnTo>
                <a:lnTo>
                  <a:pt x="16299" y="71328"/>
                </a:lnTo>
                <a:lnTo>
                  <a:pt x="30018" y="69393"/>
                </a:lnTo>
                <a:lnTo>
                  <a:pt x="46147" y="67867"/>
                </a:lnTo>
                <a:lnTo>
                  <a:pt x="51720" y="66199"/>
                </a:lnTo>
                <a:lnTo>
                  <a:pt x="57340" y="64134"/>
                </a:lnTo>
                <a:lnTo>
                  <a:pt x="71204" y="61840"/>
                </a:lnTo>
                <a:lnTo>
                  <a:pt x="86891" y="59868"/>
                </a:lnTo>
                <a:lnTo>
                  <a:pt x="95075" y="58009"/>
                </a:lnTo>
                <a:lnTo>
                  <a:pt x="103388" y="55817"/>
                </a:lnTo>
                <a:lnTo>
                  <a:pt x="120246" y="53381"/>
                </a:lnTo>
                <a:lnTo>
                  <a:pt x="169751" y="50737"/>
                </a:lnTo>
                <a:lnTo>
                  <a:pt x="180795" y="49064"/>
                </a:lnTo>
                <a:lnTo>
                  <a:pt x="191968" y="46996"/>
                </a:lnTo>
                <a:lnTo>
                  <a:pt x="214542" y="44698"/>
                </a:lnTo>
                <a:lnTo>
                  <a:pt x="278337" y="42150"/>
                </a:lnTo>
                <a:lnTo>
                  <a:pt x="292238" y="40481"/>
                </a:lnTo>
                <a:lnTo>
                  <a:pt x="306268" y="38417"/>
                </a:lnTo>
                <a:lnTo>
                  <a:pt x="334556" y="36123"/>
                </a:lnTo>
                <a:lnTo>
                  <a:pt x="363957" y="34151"/>
                </a:lnTo>
                <a:lnTo>
                  <a:pt x="379798" y="32291"/>
                </a:lnTo>
                <a:lnTo>
                  <a:pt x="396074" y="30099"/>
                </a:lnTo>
                <a:lnTo>
                  <a:pt x="429398" y="27664"/>
                </a:lnTo>
                <a:lnTo>
                  <a:pt x="514451" y="25019"/>
                </a:lnTo>
                <a:lnTo>
                  <a:pt x="531563" y="23346"/>
                </a:lnTo>
                <a:lnTo>
                  <a:pt x="548686" y="21278"/>
                </a:lnTo>
                <a:lnTo>
                  <a:pt x="582950" y="18981"/>
                </a:lnTo>
                <a:lnTo>
                  <a:pt x="675502" y="17385"/>
                </a:lnTo>
                <a:lnTo>
                  <a:pt x="735665" y="16262"/>
                </a:lnTo>
                <a:lnTo>
                  <a:pt x="757143" y="14650"/>
                </a:lnTo>
                <a:lnTo>
                  <a:pt x="779082" y="12624"/>
                </a:lnTo>
                <a:lnTo>
                  <a:pt x="821239" y="10372"/>
                </a:lnTo>
                <a:lnTo>
                  <a:pt x="907181" y="8926"/>
                </a:lnTo>
                <a:lnTo>
                  <a:pt x="929590" y="7855"/>
                </a:lnTo>
                <a:lnTo>
                  <a:pt x="952149" y="6188"/>
                </a:lnTo>
                <a:lnTo>
                  <a:pt x="974808" y="4124"/>
                </a:lnTo>
                <a:lnTo>
                  <a:pt x="1022845" y="1832"/>
                </a:lnTo>
                <a:lnTo>
                  <a:pt x="1095546" y="541"/>
                </a:lnTo>
                <a:lnTo>
                  <a:pt x="1406383" y="0"/>
                </a:lnTo>
                <a:lnTo>
                  <a:pt x="1457544" y="2539"/>
                </a:lnTo>
                <a:lnTo>
                  <a:pt x="1483188" y="4549"/>
                </a:lnTo>
                <a:lnTo>
                  <a:pt x="1534543" y="6783"/>
                </a:lnTo>
                <a:lnTo>
                  <a:pt x="1611649" y="8041"/>
                </a:lnTo>
                <a:lnTo>
                  <a:pt x="1663074" y="9287"/>
                </a:lnTo>
                <a:lnTo>
                  <a:pt x="1688788" y="10953"/>
                </a:lnTo>
                <a:lnTo>
                  <a:pt x="1714504" y="13016"/>
                </a:lnTo>
                <a:lnTo>
                  <a:pt x="1768477" y="15309"/>
                </a:lnTo>
                <a:lnTo>
                  <a:pt x="1849873" y="16599"/>
                </a:lnTo>
                <a:lnTo>
                  <a:pt x="1902301" y="17854"/>
                </a:lnTo>
                <a:lnTo>
                  <a:pt x="1928283" y="19522"/>
                </a:lnTo>
                <a:lnTo>
                  <a:pt x="1954177" y="21586"/>
                </a:lnTo>
                <a:lnTo>
                  <a:pt x="2005808" y="23880"/>
                </a:lnTo>
                <a:lnTo>
                  <a:pt x="2057330" y="25852"/>
                </a:lnTo>
                <a:lnTo>
                  <a:pt x="2108804" y="29904"/>
                </a:lnTo>
                <a:lnTo>
                  <a:pt x="2160257" y="32339"/>
                </a:lnTo>
                <a:lnTo>
                  <a:pt x="2211698" y="34374"/>
                </a:lnTo>
                <a:lnTo>
                  <a:pt x="2287903" y="39922"/>
                </a:lnTo>
                <a:lnTo>
                  <a:pt x="2335741" y="41554"/>
                </a:lnTo>
                <a:lnTo>
                  <a:pt x="2359165" y="42942"/>
                </a:lnTo>
                <a:lnTo>
                  <a:pt x="2382402" y="44820"/>
                </a:lnTo>
                <a:lnTo>
                  <a:pt x="2405514" y="47024"/>
                </a:lnTo>
                <a:lnTo>
                  <a:pt x="2451512" y="49473"/>
                </a:lnTo>
                <a:lnTo>
                  <a:pt x="2496403" y="51514"/>
                </a:lnTo>
                <a:lnTo>
                  <a:pt x="2517708" y="53392"/>
                </a:lnTo>
                <a:lnTo>
                  <a:pt x="2538580" y="55596"/>
                </a:lnTo>
                <a:lnTo>
                  <a:pt x="2579550" y="58046"/>
                </a:lnTo>
                <a:lnTo>
                  <a:pt x="2619984" y="60087"/>
                </a:lnTo>
                <a:lnTo>
                  <a:pt x="2640101" y="61965"/>
                </a:lnTo>
                <a:lnTo>
                  <a:pt x="2660180" y="64169"/>
                </a:lnTo>
                <a:lnTo>
                  <a:pt x="2697730" y="66618"/>
                </a:lnTo>
                <a:lnTo>
                  <a:pt x="2778875" y="69272"/>
                </a:lnTo>
                <a:lnTo>
                  <a:pt x="2793654" y="70946"/>
                </a:lnTo>
                <a:lnTo>
                  <a:pt x="2808268" y="73014"/>
                </a:lnTo>
                <a:lnTo>
                  <a:pt x="2837207" y="75312"/>
                </a:lnTo>
                <a:lnTo>
                  <a:pt x="2906992" y="77860"/>
                </a:lnTo>
                <a:lnTo>
                  <a:pt x="2918117" y="79529"/>
                </a:lnTo>
                <a:lnTo>
                  <a:pt x="2928391" y="81593"/>
                </a:lnTo>
                <a:lnTo>
                  <a:pt x="2947427" y="83887"/>
                </a:lnTo>
                <a:lnTo>
                  <a:pt x="3026092" y="85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2"/>
          <p:cNvSpPr/>
          <p:nvPr/>
        </p:nvSpPr>
        <p:spPr>
          <a:xfrm>
            <a:off x="4632007" y="2923232"/>
            <a:ext cx="2674218" cy="145724"/>
          </a:xfrm>
          <a:custGeom>
            <a:avLst/>
            <a:gdLst/>
            <a:ahLst/>
            <a:cxnLst/>
            <a:rect l="0" t="0" r="0" b="0"/>
            <a:pathLst>
              <a:path w="2674218" h="145724">
                <a:moveTo>
                  <a:pt x="0" y="145723"/>
                </a:moveTo>
                <a:lnTo>
                  <a:pt x="4551" y="145723"/>
                </a:lnTo>
                <a:lnTo>
                  <a:pt x="16482" y="141172"/>
                </a:lnTo>
                <a:lnTo>
                  <a:pt x="33595" y="136992"/>
                </a:lnTo>
                <a:lnTo>
                  <a:pt x="93335" y="122598"/>
                </a:lnTo>
                <a:lnTo>
                  <a:pt x="144132" y="111380"/>
                </a:lnTo>
                <a:lnTo>
                  <a:pt x="156095" y="108540"/>
                </a:lnTo>
                <a:lnTo>
                  <a:pt x="169785" y="105694"/>
                </a:lnTo>
                <a:lnTo>
                  <a:pt x="276512" y="85714"/>
                </a:lnTo>
                <a:lnTo>
                  <a:pt x="343333" y="74285"/>
                </a:lnTo>
                <a:lnTo>
                  <a:pt x="399014" y="65712"/>
                </a:lnTo>
                <a:lnTo>
                  <a:pt x="418409" y="61903"/>
                </a:lnTo>
                <a:lnTo>
                  <a:pt x="438007" y="57458"/>
                </a:lnTo>
                <a:lnTo>
                  <a:pt x="457740" y="52589"/>
                </a:lnTo>
                <a:lnTo>
                  <a:pt x="477563" y="48391"/>
                </a:lnTo>
                <a:lnTo>
                  <a:pt x="497445" y="44640"/>
                </a:lnTo>
                <a:lnTo>
                  <a:pt x="537317" y="37932"/>
                </a:lnTo>
                <a:lnTo>
                  <a:pt x="577263" y="31776"/>
                </a:lnTo>
                <a:lnTo>
                  <a:pt x="641787" y="27505"/>
                </a:lnTo>
                <a:lnTo>
                  <a:pt x="684019" y="23966"/>
                </a:lnTo>
                <a:lnTo>
                  <a:pt x="770009" y="13934"/>
                </a:lnTo>
                <a:lnTo>
                  <a:pt x="837645" y="10154"/>
                </a:lnTo>
                <a:lnTo>
                  <a:pt x="883144" y="6730"/>
                </a:lnTo>
                <a:lnTo>
                  <a:pt x="928766" y="2986"/>
                </a:lnTo>
                <a:lnTo>
                  <a:pt x="997291" y="878"/>
                </a:lnTo>
                <a:lnTo>
                  <a:pt x="1253279" y="0"/>
                </a:lnTo>
                <a:lnTo>
                  <a:pt x="1324688" y="4544"/>
                </a:lnTo>
                <a:lnTo>
                  <a:pt x="1398658" y="7372"/>
                </a:lnTo>
                <a:lnTo>
                  <a:pt x="1547189" y="8458"/>
                </a:lnTo>
                <a:lnTo>
                  <a:pt x="1593785" y="11056"/>
                </a:lnTo>
                <a:lnTo>
                  <a:pt x="1665398" y="15334"/>
                </a:lnTo>
                <a:lnTo>
                  <a:pt x="1740909" y="19141"/>
                </a:lnTo>
                <a:lnTo>
                  <a:pt x="1791960" y="22789"/>
                </a:lnTo>
                <a:lnTo>
                  <a:pt x="1867943" y="24843"/>
                </a:lnTo>
                <a:lnTo>
                  <a:pt x="1990024" y="25594"/>
                </a:lnTo>
                <a:lnTo>
                  <a:pt x="2038250" y="28197"/>
                </a:lnTo>
                <a:lnTo>
                  <a:pt x="2108241" y="32478"/>
                </a:lnTo>
                <a:lnTo>
                  <a:pt x="2177239" y="33746"/>
                </a:lnTo>
                <a:lnTo>
                  <a:pt x="2259718" y="34175"/>
                </a:lnTo>
                <a:lnTo>
                  <a:pt x="2298449" y="36773"/>
                </a:lnTo>
                <a:lnTo>
                  <a:pt x="2352660" y="41051"/>
                </a:lnTo>
                <a:lnTo>
                  <a:pt x="2434137" y="42615"/>
                </a:lnTo>
                <a:lnTo>
                  <a:pt x="2674217" y="42853"/>
                </a:lnTo>
                <a:lnTo>
                  <a:pt x="2666048" y="428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3"/>
          <p:cNvSpPr/>
          <p:nvPr/>
        </p:nvSpPr>
        <p:spPr>
          <a:xfrm>
            <a:off x="4520565" y="3308985"/>
            <a:ext cx="2417445" cy="85726"/>
          </a:xfrm>
          <a:custGeom>
            <a:avLst/>
            <a:gdLst/>
            <a:ahLst/>
            <a:cxnLst/>
            <a:rect l="0" t="0" r="0" b="0"/>
            <a:pathLst>
              <a:path w="2417445" h="85726">
                <a:moveTo>
                  <a:pt x="0" y="85725"/>
                </a:moveTo>
                <a:lnTo>
                  <a:pt x="107690" y="85725"/>
                </a:lnTo>
                <a:lnTo>
                  <a:pt x="129459" y="83185"/>
                </a:lnTo>
                <a:lnTo>
                  <a:pt x="140598" y="81174"/>
                </a:lnTo>
                <a:lnTo>
                  <a:pt x="165676" y="78939"/>
                </a:lnTo>
                <a:lnTo>
                  <a:pt x="192696" y="76994"/>
                </a:lnTo>
                <a:lnTo>
                  <a:pt x="206569" y="75142"/>
                </a:lnTo>
                <a:lnTo>
                  <a:pt x="220580" y="72954"/>
                </a:lnTo>
                <a:lnTo>
                  <a:pt x="251388" y="70524"/>
                </a:lnTo>
                <a:lnTo>
                  <a:pt x="285083" y="68491"/>
                </a:lnTo>
                <a:lnTo>
                  <a:pt x="322283" y="64413"/>
                </a:lnTo>
                <a:lnTo>
                  <a:pt x="361042" y="61965"/>
                </a:lnTo>
                <a:lnTo>
                  <a:pt x="400493" y="59925"/>
                </a:lnTo>
                <a:lnTo>
                  <a:pt x="420348" y="58047"/>
                </a:lnTo>
                <a:lnTo>
                  <a:pt x="440251" y="55843"/>
                </a:lnTo>
                <a:lnTo>
                  <a:pt x="480147" y="53394"/>
                </a:lnTo>
                <a:lnTo>
                  <a:pt x="521055" y="51353"/>
                </a:lnTo>
                <a:lnTo>
                  <a:pt x="564638" y="47271"/>
                </a:lnTo>
                <a:lnTo>
                  <a:pt x="609407" y="44821"/>
                </a:lnTo>
                <a:lnTo>
                  <a:pt x="653752" y="42780"/>
                </a:lnTo>
                <a:lnTo>
                  <a:pt x="674912" y="40903"/>
                </a:lnTo>
                <a:lnTo>
                  <a:pt x="695686" y="38698"/>
                </a:lnTo>
                <a:lnTo>
                  <a:pt x="744169" y="36249"/>
                </a:lnTo>
                <a:lnTo>
                  <a:pt x="795562" y="34208"/>
                </a:lnTo>
                <a:lnTo>
                  <a:pt x="819934" y="32330"/>
                </a:lnTo>
                <a:lnTo>
                  <a:pt x="843803" y="30126"/>
                </a:lnTo>
                <a:lnTo>
                  <a:pt x="893183" y="27677"/>
                </a:lnTo>
                <a:lnTo>
                  <a:pt x="943705" y="25635"/>
                </a:lnTo>
                <a:lnTo>
                  <a:pt x="994734" y="21553"/>
                </a:lnTo>
                <a:lnTo>
                  <a:pt x="1048529" y="19104"/>
                </a:lnTo>
                <a:lnTo>
                  <a:pt x="1103235" y="17063"/>
                </a:lnTo>
                <a:lnTo>
                  <a:pt x="1156124" y="12981"/>
                </a:lnTo>
                <a:lnTo>
                  <a:pt x="1210745" y="10532"/>
                </a:lnTo>
                <a:lnTo>
                  <a:pt x="1266771" y="8490"/>
                </a:lnTo>
                <a:lnTo>
                  <a:pt x="1323422" y="4408"/>
                </a:lnTo>
                <a:lnTo>
                  <a:pt x="1380350" y="1959"/>
                </a:lnTo>
                <a:lnTo>
                  <a:pt x="1465950" y="580"/>
                </a:lnTo>
                <a:lnTo>
                  <a:pt x="2315071" y="0"/>
                </a:lnTo>
                <a:lnTo>
                  <a:pt x="2339243" y="2540"/>
                </a:lnTo>
                <a:lnTo>
                  <a:pt x="2360781" y="4939"/>
                </a:lnTo>
                <a:lnTo>
                  <a:pt x="2376703" y="2830"/>
                </a:lnTo>
                <a:lnTo>
                  <a:pt x="2412296" y="165"/>
                </a:lnTo>
                <a:lnTo>
                  <a:pt x="2417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4"/>
          <p:cNvSpPr/>
          <p:nvPr/>
        </p:nvSpPr>
        <p:spPr>
          <a:xfrm>
            <a:off x="4520565" y="3677602"/>
            <a:ext cx="2040255" cy="120016"/>
          </a:xfrm>
          <a:custGeom>
            <a:avLst/>
            <a:gdLst/>
            <a:ahLst/>
            <a:cxnLst/>
            <a:rect l="0" t="0" r="0" b="0"/>
            <a:pathLst>
              <a:path w="2040255" h="120016">
                <a:moveTo>
                  <a:pt x="0" y="120015"/>
                </a:moveTo>
                <a:lnTo>
                  <a:pt x="4551" y="120015"/>
                </a:lnTo>
                <a:lnTo>
                  <a:pt x="11864" y="117475"/>
                </a:lnTo>
                <a:lnTo>
                  <a:pt x="16482" y="115464"/>
                </a:lnTo>
                <a:lnTo>
                  <a:pt x="36633" y="112634"/>
                </a:lnTo>
                <a:lnTo>
                  <a:pt x="77461" y="109059"/>
                </a:lnTo>
                <a:lnTo>
                  <a:pt x="95387" y="105621"/>
                </a:lnTo>
                <a:lnTo>
                  <a:pt x="127851" y="102733"/>
                </a:lnTo>
                <a:lnTo>
                  <a:pt x="140479" y="100873"/>
                </a:lnTo>
                <a:lnTo>
                  <a:pt x="167210" y="97220"/>
                </a:lnTo>
                <a:lnTo>
                  <a:pt x="209034" y="94211"/>
                </a:lnTo>
                <a:lnTo>
                  <a:pt x="223176" y="92335"/>
                </a:lnTo>
                <a:lnTo>
                  <a:pt x="334845" y="74180"/>
                </a:lnTo>
                <a:lnTo>
                  <a:pt x="371387" y="71069"/>
                </a:lnTo>
                <a:lnTo>
                  <a:pt x="409853" y="68734"/>
                </a:lnTo>
                <a:lnTo>
                  <a:pt x="429446" y="66777"/>
                </a:lnTo>
                <a:lnTo>
                  <a:pt x="730299" y="31423"/>
                </a:lnTo>
                <a:lnTo>
                  <a:pt x="783365" y="28253"/>
                </a:lnTo>
                <a:lnTo>
                  <a:pt x="838699" y="25892"/>
                </a:lnTo>
                <a:lnTo>
                  <a:pt x="895042" y="21668"/>
                </a:lnTo>
                <a:lnTo>
                  <a:pt x="980313" y="13934"/>
                </a:lnTo>
                <a:lnTo>
                  <a:pt x="1037357" y="10956"/>
                </a:lnTo>
                <a:lnTo>
                  <a:pt x="1094460" y="8679"/>
                </a:lnTo>
                <a:lnTo>
                  <a:pt x="1179206" y="2995"/>
                </a:lnTo>
                <a:lnTo>
                  <a:pt x="1232751" y="1331"/>
                </a:lnTo>
                <a:lnTo>
                  <a:pt x="1395978" y="117"/>
                </a:lnTo>
                <a:lnTo>
                  <a:pt x="1810279" y="0"/>
                </a:lnTo>
                <a:lnTo>
                  <a:pt x="1845968" y="2540"/>
                </a:lnTo>
                <a:lnTo>
                  <a:pt x="1877705" y="5892"/>
                </a:lnTo>
                <a:lnTo>
                  <a:pt x="1934345" y="8043"/>
                </a:lnTo>
                <a:lnTo>
                  <a:pt x="1968234" y="10956"/>
                </a:lnTo>
                <a:lnTo>
                  <a:pt x="1986338" y="14394"/>
                </a:lnTo>
                <a:lnTo>
                  <a:pt x="2025257" y="17038"/>
                </a:lnTo>
                <a:lnTo>
                  <a:pt x="2028351" y="18026"/>
                </a:lnTo>
                <a:lnTo>
                  <a:pt x="2034330" y="21664"/>
                </a:lnTo>
                <a:lnTo>
                  <a:pt x="2040254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85"/>
          <p:cNvSpPr/>
          <p:nvPr/>
        </p:nvSpPr>
        <p:spPr>
          <a:xfrm>
            <a:off x="4400550" y="4037647"/>
            <a:ext cx="1868805" cy="102871"/>
          </a:xfrm>
          <a:custGeom>
            <a:avLst/>
            <a:gdLst/>
            <a:ahLst/>
            <a:cxnLst/>
            <a:rect l="0" t="0" r="0" b="0"/>
            <a:pathLst>
              <a:path w="1868805" h="102871">
                <a:moveTo>
                  <a:pt x="0" y="102870"/>
                </a:moveTo>
                <a:lnTo>
                  <a:pt x="4550" y="102870"/>
                </a:lnTo>
                <a:lnTo>
                  <a:pt x="6843" y="101918"/>
                </a:lnTo>
                <a:lnTo>
                  <a:pt x="9325" y="100330"/>
                </a:lnTo>
                <a:lnTo>
                  <a:pt x="11931" y="98319"/>
                </a:lnTo>
                <a:lnTo>
                  <a:pt x="14621" y="96979"/>
                </a:lnTo>
                <a:lnTo>
                  <a:pt x="20150" y="95489"/>
                </a:lnTo>
                <a:lnTo>
                  <a:pt x="40210" y="93581"/>
                </a:lnTo>
                <a:lnTo>
                  <a:pt x="48714" y="91914"/>
                </a:lnTo>
                <a:lnTo>
                  <a:pt x="58194" y="89851"/>
                </a:lnTo>
                <a:lnTo>
                  <a:pt x="85187" y="86948"/>
                </a:lnTo>
                <a:lnTo>
                  <a:pt x="95844" y="85588"/>
                </a:lnTo>
                <a:lnTo>
                  <a:pt x="107711" y="83728"/>
                </a:lnTo>
                <a:lnTo>
                  <a:pt x="120384" y="81536"/>
                </a:lnTo>
                <a:lnTo>
                  <a:pt x="132643" y="79123"/>
                </a:lnTo>
                <a:lnTo>
                  <a:pt x="156425" y="73901"/>
                </a:lnTo>
                <a:lnTo>
                  <a:pt x="184774" y="70945"/>
                </a:lnTo>
                <a:lnTo>
                  <a:pt x="216424" y="68679"/>
                </a:lnTo>
                <a:lnTo>
                  <a:pt x="232865" y="66741"/>
                </a:lnTo>
                <a:lnTo>
                  <a:pt x="249540" y="64496"/>
                </a:lnTo>
                <a:lnTo>
                  <a:pt x="336991" y="58059"/>
                </a:lnTo>
                <a:lnTo>
                  <a:pt x="375516" y="53426"/>
                </a:lnTo>
                <a:lnTo>
                  <a:pt x="414863" y="48193"/>
                </a:lnTo>
                <a:lnTo>
                  <a:pt x="457116" y="45232"/>
                </a:lnTo>
                <a:lnTo>
                  <a:pt x="500342" y="42963"/>
                </a:lnTo>
                <a:lnTo>
                  <a:pt x="521204" y="41024"/>
                </a:lnTo>
                <a:lnTo>
                  <a:pt x="541779" y="38780"/>
                </a:lnTo>
                <a:lnTo>
                  <a:pt x="584961" y="36286"/>
                </a:lnTo>
                <a:lnTo>
                  <a:pt x="630505" y="34225"/>
                </a:lnTo>
                <a:lnTo>
                  <a:pt x="679322" y="30134"/>
                </a:lnTo>
                <a:lnTo>
                  <a:pt x="727053" y="27680"/>
                </a:lnTo>
                <a:lnTo>
                  <a:pt x="773667" y="25637"/>
                </a:lnTo>
                <a:lnTo>
                  <a:pt x="796765" y="23759"/>
                </a:lnTo>
                <a:lnTo>
                  <a:pt x="819784" y="21555"/>
                </a:lnTo>
                <a:lnTo>
                  <a:pt x="865681" y="19105"/>
                </a:lnTo>
                <a:lnTo>
                  <a:pt x="912432" y="17064"/>
                </a:lnTo>
                <a:lnTo>
                  <a:pt x="961785" y="12981"/>
                </a:lnTo>
                <a:lnTo>
                  <a:pt x="1012295" y="10532"/>
                </a:lnTo>
                <a:lnTo>
                  <a:pt x="1063319" y="9443"/>
                </a:lnTo>
                <a:lnTo>
                  <a:pt x="1114571" y="8959"/>
                </a:lnTo>
                <a:lnTo>
                  <a:pt x="1163385" y="6205"/>
                </a:lnTo>
                <a:lnTo>
                  <a:pt x="1187070" y="4137"/>
                </a:lnTo>
                <a:lnTo>
                  <a:pt x="1233706" y="1838"/>
                </a:lnTo>
                <a:lnTo>
                  <a:pt x="1279834" y="817"/>
                </a:lnTo>
                <a:lnTo>
                  <a:pt x="1777066" y="0"/>
                </a:lnTo>
                <a:lnTo>
                  <a:pt x="1795012" y="2540"/>
                </a:lnTo>
                <a:lnTo>
                  <a:pt x="1802464" y="4551"/>
                </a:lnTo>
                <a:lnTo>
                  <a:pt x="1822055" y="7381"/>
                </a:lnTo>
                <a:lnTo>
                  <a:pt x="1868804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86"/>
          <p:cNvSpPr/>
          <p:nvPr/>
        </p:nvSpPr>
        <p:spPr>
          <a:xfrm>
            <a:off x="4400550" y="4431982"/>
            <a:ext cx="1388746" cy="60009"/>
          </a:xfrm>
          <a:custGeom>
            <a:avLst/>
            <a:gdLst/>
            <a:ahLst/>
            <a:cxnLst/>
            <a:rect l="0" t="0" r="0" b="0"/>
            <a:pathLst>
              <a:path w="1388746" h="60009">
                <a:moveTo>
                  <a:pt x="0" y="60008"/>
                </a:moveTo>
                <a:lnTo>
                  <a:pt x="4550" y="60008"/>
                </a:lnTo>
                <a:lnTo>
                  <a:pt x="7796" y="59055"/>
                </a:lnTo>
                <a:lnTo>
                  <a:pt x="11865" y="57468"/>
                </a:lnTo>
                <a:lnTo>
                  <a:pt x="16482" y="55457"/>
                </a:lnTo>
                <a:lnTo>
                  <a:pt x="26693" y="50683"/>
                </a:lnTo>
                <a:lnTo>
                  <a:pt x="32082" y="48076"/>
                </a:lnTo>
                <a:lnTo>
                  <a:pt x="38533" y="46338"/>
                </a:lnTo>
                <a:lnTo>
                  <a:pt x="45691" y="45180"/>
                </a:lnTo>
                <a:lnTo>
                  <a:pt x="53321" y="44407"/>
                </a:lnTo>
                <a:lnTo>
                  <a:pt x="61264" y="42940"/>
                </a:lnTo>
                <a:lnTo>
                  <a:pt x="69418" y="41009"/>
                </a:lnTo>
                <a:lnTo>
                  <a:pt x="77711" y="38769"/>
                </a:lnTo>
                <a:lnTo>
                  <a:pt x="87049" y="37276"/>
                </a:lnTo>
                <a:lnTo>
                  <a:pt x="107586" y="35618"/>
                </a:lnTo>
                <a:lnTo>
                  <a:pt x="140568" y="34684"/>
                </a:lnTo>
                <a:lnTo>
                  <a:pt x="152767" y="33600"/>
                </a:lnTo>
                <a:lnTo>
                  <a:pt x="165661" y="31925"/>
                </a:lnTo>
                <a:lnTo>
                  <a:pt x="179021" y="29856"/>
                </a:lnTo>
                <a:lnTo>
                  <a:pt x="206564" y="25017"/>
                </a:lnTo>
                <a:lnTo>
                  <a:pt x="220577" y="22393"/>
                </a:lnTo>
                <a:lnTo>
                  <a:pt x="235634" y="20643"/>
                </a:lnTo>
                <a:lnTo>
                  <a:pt x="251386" y="19478"/>
                </a:lnTo>
                <a:lnTo>
                  <a:pt x="283177" y="18182"/>
                </a:lnTo>
                <a:lnTo>
                  <a:pt x="313182" y="17606"/>
                </a:lnTo>
                <a:lnTo>
                  <a:pt x="328802" y="16500"/>
                </a:lnTo>
                <a:lnTo>
                  <a:pt x="344932" y="14810"/>
                </a:lnTo>
                <a:lnTo>
                  <a:pt x="361399" y="12731"/>
                </a:lnTo>
                <a:lnTo>
                  <a:pt x="379045" y="11345"/>
                </a:lnTo>
                <a:lnTo>
                  <a:pt x="416432" y="9805"/>
                </a:lnTo>
                <a:lnTo>
                  <a:pt x="474965" y="8938"/>
                </a:lnTo>
                <a:lnTo>
                  <a:pt x="534536" y="8681"/>
                </a:lnTo>
                <a:lnTo>
                  <a:pt x="554477" y="7692"/>
                </a:lnTo>
                <a:lnTo>
                  <a:pt x="574438" y="6081"/>
                </a:lnTo>
                <a:lnTo>
                  <a:pt x="594414" y="4054"/>
                </a:lnTo>
                <a:lnTo>
                  <a:pt x="614398" y="2703"/>
                </a:lnTo>
                <a:lnTo>
                  <a:pt x="654383" y="1202"/>
                </a:lnTo>
                <a:lnTo>
                  <a:pt x="714380" y="356"/>
                </a:lnTo>
                <a:lnTo>
                  <a:pt x="1256534" y="0"/>
                </a:lnTo>
                <a:lnTo>
                  <a:pt x="1270124" y="953"/>
                </a:lnTo>
                <a:lnTo>
                  <a:pt x="1282995" y="2540"/>
                </a:lnTo>
                <a:lnTo>
                  <a:pt x="1295385" y="4551"/>
                </a:lnTo>
                <a:lnTo>
                  <a:pt x="1306502" y="5892"/>
                </a:lnTo>
                <a:lnTo>
                  <a:pt x="1326475" y="7381"/>
                </a:lnTo>
                <a:lnTo>
                  <a:pt x="1335802" y="8731"/>
                </a:lnTo>
                <a:lnTo>
                  <a:pt x="1344877" y="10583"/>
                </a:lnTo>
                <a:lnTo>
                  <a:pt x="1353784" y="12770"/>
                </a:lnTo>
                <a:lnTo>
                  <a:pt x="1360675" y="15181"/>
                </a:lnTo>
                <a:lnTo>
                  <a:pt x="1366222" y="17741"/>
                </a:lnTo>
                <a:lnTo>
                  <a:pt x="1370872" y="20400"/>
                </a:lnTo>
                <a:lnTo>
                  <a:pt x="1374924" y="23125"/>
                </a:lnTo>
                <a:lnTo>
                  <a:pt x="1378579" y="25895"/>
                </a:lnTo>
                <a:lnTo>
                  <a:pt x="1388745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7"/>
          <p:cNvSpPr/>
          <p:nvPr/>
        </p:nvSpPr>
        <p:spPr>
          <a:xfrm>
            <a:off x="4409122" y="4663440"/>
            <a:ext cx="1165861" cy="118784"/>
          </a:xfrm>
          <a:custGeom>
            <a:avLst/>
            <a:gdLst/>
            <a:ahLst/>
            <a:cxnLst/>
            <a:rect l="0" t="0" r="0" b="0"/>
            <a:pathLst>
              <a:path w="1165861" h="118784">
                <a:moveTo>
                  <a:pt x="0" y="94297"/>
                </a:moveTo>
                <a:lnTo>
                  <a:pt x="0" y="109898"/>
                </a:lnTo>
                <a:lnTo>
                  <a:pt x="953" y="110412"/>
                </a:lnTo>
                <a:lnTo>
                  <a:pt x="4551" y="110984"/>
                </a:lnTo>
                <a:lnTo>
                  <a:pt x="6844" y="112089"/>
                </a:lnTo>
                <a:lnTo>
                  <a:pt x="9325" y="113779"/>
                </a:lnTo>
                <a:lnTo>
                  <a:pt x="11932" y="115858"/>
                </a:lnTo>
                <a:lnTo>
                  <a:pt x="14622" y="117243"/>
                </a:lnTo>
                <a:lnTo>
                  <a:pt x="20151" y="118783"/>
                </a:lnTo>
                <a:lnTo>
                  <a:pt x="22959" y="118241"/>
                </a:lnTo>
                <a:lnTo>
                  <a:pt x="28619" y="115099"/>
                </a:lnTo>
                <a:lnTo>
                  <a:pt x="34310" y="113067"/>
                </a:lnTo>
                <a:lnTo>
                  <a:pt x="45408" y="111924"/>
                </a:lnTo>
                <a:lnTo>
                  <a:pt x="50275" y="111763"/>
                </a:lnTo>
                <a:lnTo>
                  <a:pt x="60762" y="109045"/>
                </a:lnTo>
                <a:lnTo>
                  <a:pt x="66226" y="106987"/>
                </a:lnTo>
                <a:lnTo>
                  <a:pt x="87567" y="104089"/>
                </a:lnTo>
                <a:lnTo>
                  <a:pt x="101149" y="100872"/>
                </a:lnTo>
                <a:lnTo>
                  <a:pt x="114488" y="97219"/>
                </a:lnTo>
                <a:lnTo>
                  <a:pt x="138062" y="94211"/>
                </a:lnTo>
                <a:lnTo>
                  <a:pt x="146334" y="92334"/>
                </a:lnTo>
                <a:lnTo>
                  <a:pt x="184692" y="82480"/>
                </a:lnTo>
                <a:lnTo>
                  <a:pt x="206546" y="79520"/>
                </a:lnTo>
                <a:lnTo>
                  <a:pt x="229910" y="77252"/>
                </a:lnTo>
                <a:lnTo>
                  <a:pt x="242809" y="75314"/>
                </a:lnTo>
                <a:lnTo>
                  <a:pt x="269840" y="70620"/>
                </a:lnTo>
                <a:lnTo>
                  <a:pt x="340205" y="57042"/>
                </a:lnTo>
                <a:lnTo>
                  <a:pt x="371230" y="53927"/>
                </a:lnTo>
                <a:lnTo>
                  <a:pt x="404069" y="51590"/>
                </a:lnTo>
                <a:lnTo>
                  <a:pt x="420827" y="49633"/>
                </a:lnTo>
                <a:lnTo>
                  <a:pt x="454686" y="44919"/>
                </a:lnTo>
                <a:lnTo>
                  <a:pt x="488785" y="39649"/>
                </a:lnTo>
                <a:lnTo>
                  <a:pt x="506832" y="37863"/>
                </a:lnTo>
                <a:lnTo>
                  <a:pt x="525531" y="36672"/>
                </a:lnTo>
                <a:lnTo>
                  <a:pt x="544664" y="35878"/>
                </a:lnTo>
                <a:lnTo>
                  <a:pt x="563134" y="34396"/>
                </a:lnTo>
                <a:lnTo>
                  <a:pt x="581163" y="32456"/>
                </a:lnTo>
                <a:lnTo>
                  <a:pt x="598897" y="30209"/>
                </a:lnTo>
                <a:lnTo>
                  <a:pt x="633841" y="27714"/>
                </a:lnTo>
                <a:lnTo>
                  <a:pt x="669375" y="25652"/>
                </a:lnTo>
                <a:lnTo>
                  <a:pt x="688185" y="23769"/>
                </a:lnTo>
                <a:lnTo>
                  <a:pt x="707392" y="21561"/>
                </a:lnTo>
                <a:lnTo>
                  <a:pt x="725913" y="20089"/>
                </a:lnTo>
                <a:lnTo>
                  <a:pt x="761730" y="18453"/>
                </a:lnTo>
                <a:lnTo>
                  <a:pt x="796699" y="15186"/>
                </a:lnTo>
                <a:lnTo>
                  <a:pt x="832244" y="11512"/>
                </a:lnTo>
                <a:lnTo>
                  <a:pt x="851056" y="10532"/>
                </a:lnTo>
                <a:lnTo>
                  <a:pt x="887835" y="9443"/>
                </a:lnTo>
                <a:lnTo>
                  <a:pt x="920056" y="8959"/>
                </a:lnTo>
                <a:lnTo>
                  <a:pt x="952791" y="6204"/>
                </a:lnTo>
                <a:lnTo>
                  <a:pt x="985438" y="2758"/>
                </a:lnTo>
                <a:lnTo>
                  <a:pt x="1015822" y="1226"/>
                </a:lnTo>
                <a:lnTo>
                  <a:pt x="1042662" y="544"/>
                </a:lnTo>
                <a:lnTo>
                  <a:pt x="1153747" y="4"/>
                </a:lnTo>
                <a:lnTo>
                  <a:pt x="11658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88"/>
          <p:cNvSpPr/>
          <p:nvPr/>
        </p:nvSpPr>
        <p:spPr>
          <a:xfrm>
            <a:off x="4383435" y="4920791"/>
            <a:ext cx="977236" cy="119839"/>
          </a:xfrm>
          <a:custGeom>
            <a:avLst/>
            <a:gdLst/>
            <a:ahLst/>
            <a:cxnLst/>
            <a:rect l="0" t="0" r="0" b="0"/>
            <a:pathLst>
              <a:path w="977236" h="119839">
                <a:moveTo>
                  <a:pt x="8542" y="119838"/>
                </a:moveTo>
                <a:lnTo>
                  <a:pt x="0" y="119838"/>
                </a:lnTo>
                <a:lnTo>
                  <a:pt x="11904" y="119838"/>
                </a:lnTo>
                <a:lnTo>
                  <a:pt x="14594" y="118886"/>
                </a:lnTo>
                <a:lnTo>
                  <a:pt x="20121" y="115288"/>
                </a:lnTo>
                <a:lnTo>
                  <a:pt x="28294" y="113054"/>
                </a:lnTo>
                <a:lnTo>
                  <a:pt x="55558" y="110549"/>
                </a:lnTo>
                <a:lnTo>
                  <a:pt x="70395" y="106820"/>
                </a:lnTo>
                <a:lnTo>
                  <a:pt x="77400" y="104492"/>
                </a:lnTo>
                <a:lnTo>
                  <a:pt x="83975" y="101988"/>
                </a:lnTo>
                <a:lnTo>
                  <a:pt x="90263" y="99365"/>
                </a:lnTo>
                <a:lnTo>
                  <a:pt x="98265" y="96665"/>
                </a:lnTo>
                <a:lnTo>
                  <a:pt x="107410" y="93912"/>
                </a:lnTo>
                <a:lnTo>
                  <a:pt x="127731" y="88313"/>
                </a:lnTo>
                <a:lnTo>
                  <a:pt x="183117" y="74107"/>
                </a:lnTo>
                <a:lnTo>
                  <a:pt x="208368" y="70938"/>
                </a:lnTo>
                <a:lnTo>
                  <a:pt x="235466" y="68578"/>
                </a:lnTo>
                <a:lnTo>
                  <a:pt x="249360" y="66615"/>
                </a:lnTo>
                <a:lnTo>
                  <a:pt x="310428" y="56621"/>
                </a:lnTo>
                <a:lnTo>
                  <a:pt x="372586" y="45474"/>
                </a:lnTo>
                <a:lnTo>
                  <a:pt x="466645" y="31247"/>
                </a:lnTo>
                <a:lnTo>
                  <a:pt x="581285" y="14110"/>
                </a:lnTo>
                <a:lnTo>
                  <a:pt x="599921" y="12206"/>
                </a:lnTo>
                <a:lnTo>
                  <a:pt x="619012" y="10936"/>
                </a:lnTo>
                <a:lnTo>
                  <a:pt x="638407" y="10089"/>
                </a:lnTo>
                <a:lnTo>
                  <a:pt x="657052" y="8572"/>
                </a:lnTo>
                <a:lnTo>
                  <a:pt x="675197" y="6609"/>
                </a:lnTo>
                <a:lnTo>
                  <a:pt x="693009" y="4347"/>
                </a:lnTo>
                <a:lnTo>
                  <a:pt x="710598" y="2839"/>
                </a:lnTo>
                <a:lnTo>
                  <a:pt x="728040" y="1834"/>
                </a:lnTo>
                <a:lnTo>
                  <a:pt x="761706" y="717"/>
                </a:lnTo>
                <a:lnTo>
                  <a:pt x="822125" y="0"/>
                </a:lnTo>
                <a:lnTo>
                  <a:pt x="850195" y="855"/>
                </a:lnTo>
                <a:lnTo>
                  <a:pt x="886465" y="5738"/>
                </a:lnTo>
                <a:lnTo>
                  <a:pt x="915732" y="7608"/>
                </a:lnTo>
                <a:lnTo>
                  <a:pt x="941549" y="8163"/>
                </a:lnTo>
                <a:lnTo>
                  <a:pt x="955342" y="8293"/>
                </a:lnTo>
                <a:lnTo>
                  <a:pt x="960735" y="9280"/>
                </a:lnTo>
                <a:lnTo>
                  <a:pt x="965282" y="10890"/>
                </a:lnTo>
                <a:lnTo>
                  <a:pt x="977235" y="169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89"/>
          <p:cNvSpPr/>
          <p:nvPr/>
        </p:nvSpPr>
        <p:spPr>
          <a:xfrm>
            <a:off x="4272067" y="5203507"/>
            <a:ext cx="788566" cy="77151"/>
          </a:xfrm>
          <a:custGeom>
            <a:avLst/>
            <a:gdLst/>
            <a:ahLst/>
            <a:cxnLst/>
            <a:rect l="0" t="0" r="0" b="0"/>
            <a:pathLst>
              <a:path w="788566" h="77151">
                <a:moveTo>
                  <a:pt x="8467" y="60008"/>
                </a:moveTo>
                <a:lnTo>
                  <a:pt x="0" y="60008"/>
                </a:lnTo>
                <a:lnTo>
                  <a:pt x="2482" y="62548"/>
                </a:lnTo>
                <a:lnTo>
                  <a:pt x="4477" y="64559"/>
                </a:lnTo>
                <a:lnTo>
                  <a:pt x="6760" y="65899"/>
                </a:lnTo>
                <a:lnTo>
                  <a:pt x="11836" y="67389"/>
                </a:lnTo>
                <a:lnTo>
                  <a:pt x="28748" y="69297"/>
                </a:lnTo>
                <a:lnTo>
                  <a:pt x="32465" y="70963"/>
                </a:lnTo>
                <a:lnTo>
                  <a:pt x="35896" y="73027"/>
                </a:lnTo>
                <a:lnTo>
                  <a:pt x="47328" y="75319"/>
                </a:lnTo>
                <a:lnTo>
                  <a:pt x="67289" y="76609"/>
                </a:lnTo>
                <a:lnTo>
                  <a:pt x="87809" y="76992"/>
                </a:lnTo>
                <a:lnTo>
                  <a:pt x="170544" y="77150"/>
                </a:lnTo>
                <a:lnTo>
                  <a:pt x="180336" y="76198"/>
                </a:lnTo>
                <a:lnTo>
                  <a:pt x="190674" y="74611"/>
                </a:lnTo>
                <a:lnTo>
                  <a:pt x="201376" y="72601"/>
                </a:lnTo>
                <a:lnTo>
                  <a:pt x="223427" y="67827"/>
                </a:lnTo>
                <a:lnTo>
                  <a:pt x="246880" y="62531"/>
                </a:lnTo>
                <a:lnTo>
                  <a:pt x="285907" y="54194"/>
                </a:lnTo>
                <a:lnTo>
                  <a:pt x="322976" y="45691"/>
                </a:lnTo>
                <a:lnTo>
                  <a:pt x="391773" y="31429"/>
                </a:lnTo>
                <a:lnTo>
                  <a:pt x="406879" y="29525"/>
                </a:lnTo>
                <a:lnTo>
                  <a:pt x="422666" y="28256"/>
                </a:lnTo>
                <a:lnTo>
                  <a:pt x="438904" y="27410"/>
                </a:lnTo>
                <a:lnTo>
                  <a:pt x="454493" y="25893"/>
                </a:lnTo>
                <a:lnTo>
                  <a:pt x="469648" y="23930"/>
                </a:lnTo>
                <a:lnTo>
                  <a:pt x="484513" y="21669"/>
                </a:lnTo>
                <a:lnTo>
                  <a:pt x="513731" y="16616"/>
                </a:lnTo>
                <a:lnTo>
                  <a:pt x="528190" y="13934"/>
                </a:lnTo>
                <a:lnTo>
                  <a:pt x="542592" y="12147"/>
                </a:lnTo>
                <a:lnTo>
                  <a:pt x="556955" y="10956"/>
                </a:lnTo>
                <a:lnTo>
                  <a:pt x="571293" y="10161"/>
                </a:lnTo>
                <a:lnTo>
                  <a:pt x="599925" y="9279"/>
                </a:lnTo>
                <a:lnTo>
                  <a:pt x="614227" y="9043"/>
                </a:lnTo>
                <a:lnTo>
                  <a:pt x="628525" y="7934"/>
                </a:lnTo>
                <a:lnTo>
                  <a:pt x="642819" y="6242"/>
                </a:lnTo>
                <a:lnTo>
                  <a:pt x="657111" y="4161"/>
                </a:lnTo>
                <a:lnTo>
                  <a:pt x="670449" y="2774"/>
                </a:lnTo>
                <a:lnTo>
                  <a:pt x="683151" y="1850"/>
                </a:lnTo>
                <a:lnTo>
                  <a:pt x="706472" y="822"/>
                </a:lnTo>
                <a:lnTo>
                  <a:pt x="735666" y="243"/>
                </a:lnTo>
                <a:lnTo>
                  <a:pt x="7885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0"/>
          <p:cNvSpPr/>
          <p:nvPr/>
        </p:nvSpPr>
        <p:spPr>
          <a:xfrm>
            <a:off x="4220880" y="5486400"/>
            <a:ext cx="591150" cy="68476"/>
          </a:xfrm>
          <a:custGeom>
            <a:avLst/>
            <a:gdLst/>
            <a:ahLst/>
            <a:cxnLst/>
            <a:rect l="0" t="0" r="0" b="0"/>
            <a:pathLst>
              <a:path w="591150" h="68476">
                <a:moveTo>
                  <a:pt x="8220" y="60007"/>
                </a:moveTo>
                <a:lnTo>
                  <a:pt x="0" y="60007"/>
                </a:lnTo>
                <a:lnTo>
                  <a:pt x="835" y="60960"/>
                </a:lnTo>
                <a:lnTo>
                  <a:pt x="7059" y="67388"/>
                </a:lnTo>
                <a:lnTo>
                  <a:pt x="21678" y="68344"/>
                </a:lnTo>
                <a:lnTo>
                  <a:pt x="31981" y="68475"/>
                </a:lnTo>
                <a:lnTo>
                  <a:pt x="37396" y="67557"/>
                </a:lnTo>
                <a:lnTo>
                  <a:pt x="42910" y="65993"/>
                </a:lnTo>
                <a:lnTo>
                  <a:pt x="48492" y="63998"/>
                </a:lnTo>
                <a:lnTo>
                  <a:pt x="55070" y="62668"/>
                </a:lnTo>
                <a:lnTo>
                  <a:pt x="70000" y="61190"/>
                </a:lnTo>
                <a:lnTo>
                  <a:pt x="86160" y="60533"/>
                </a:lnTo>
                <a:lnTo>
                  <a:pt x="103820" y="59288"/>
                </a:lnTo>
                <a:lnTo>
                  <a:pt x="113863" y="57623"/>
                </a:lnTo>
                <a:lnTo>
                  <a:pt x="124368" y="55560"/>
                </a:lnTo>
                <a:lnTo>
                  <a:pt x="134230" y="53232"/>
                </a:lnTo>
                <a:lnTo>
                  <a:pt x="143661" y="50728"/>
                </a:lnTo>
                <a:lnTo>
                  <a:pt x="152807" y="48106"/>
                </a:lnTo>
                <a:lnTo>
                  <a:pt x="163666" y="45406"/>
                </a:lnTo>
                <a:lnTo>
                  <a:pt x="188432" y="39865"/>
                </a:lnTo>
                <a:lnTo>
                  <a:pt x="200751" y="38006"/>
                </a:lnTo>
                <a:lnTo>
                  <a:pt x="212774" y="36767"/>
                </a:lnTo>
                <a:lnTo>
                  <a:pt x="224599" y="35941"/>
                </a:lnTo>
                <a:lnTo>
                  <a:pt x="237245" y="34439"/>
                </a:lnTo>
                <a:lnTo>
                  <a:pt x="250438" y="32484"/>
                </a:lnTo>
                <a:lnTo>
                  <a:pt x="263996" y="30228"/>
                </a:lnTo>
                <a:lnTo>
                  <a:pt x="276845" y="28724"/>
                </a:lnTo>
                <a:lnTo>
                  <a:pt x="289221" y="27722"/>
                </a:lnTo>
                <a:lnTo>
                  <a:pt x="301281" y="27054"/>
                </a:lnTo>
                <a:lnTo>
                  <a:pt x="314084" y="25656"/>
                </a:lnTo>
                <a:lnTo>
                  <a:pt x="327382" y="23771"/>
                </a:lnTo>
                <a:lnTo>
                  <a:pt x="341009" y="21562"/>
                </a:lnTo>
                <a:lnTo>
                  <a:pt x="354857" y="20090"/>
                </a:lnTo>
                <a:lnTo>
                  <a:pt x="368851" y="19108"/>
                </a:lnTo>
                <a:lnTo>
                  <a:pt x="382943" y="18454"/>
                </a:lnTo>
                <a:lnTo>
                  <a:pt x="411301" y="17726"/>
                </a:lnTo>
                <a:lnTo>
                  <a:pt x="425530" y="17532"/>
                </a:lnTo>
                <a:lnTo>
                  <a:pt x="439779" y="16451"/>
                </a:lnTo>
                <a:lnTo>
                  <a:pt x="454041" y="14777"/>
                </a:lnTo>
                <a:lnTo>
                  <a:pt x="468312" y="12709"/>
                </a:lnTo>
                <a:lnTo>
                  <a:pt x="481635" y="11330"/>
                </a:lnTo>
                <a:lnTo>
                  <a:pt x="494327" y="10411"/>
                </a:lnTo>
                <a:lnTo>
                  <a:pt x="506599" y="9798"/>
                </a:lnTo>
                <a:lnTo>
                  <a:pt x="530394" y="9117"/>
                </a:lnTo>
                <a:lnTo>
                  <a:pt x="542074" y="8935"/>
                </a:lnTo>
                <a:lnTo>
                  <a:pt x="552717" y="7861"/>
                </a:lnTo>
                <a:lnTo>
                  <a:pt x="562671" y="6194"/>
                </a:lnTo>
                <a:lnTo>
                  <a:pt x="59114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1"/>
          <p:cNvSpPr/>
          <p:nvPr/>
        </p:nvSpPr>
        <p:spPr>
          <a:xfrm>
            <a:off x="6646557" y="3128993"/>
            <a:ext cx="85317" cy="59974"/>
          </a:xfrm>
          <a:custGeom>
            <a:avLst/>
            <a:gdLst/>
            <a:ahLst/>
            <a:cxnLst/>
            <a:rect l="0" t="0" r="0" b="0"/>
            <a:pathLst>
              <a:path w="85317" h="59974">
                <a:moveTo>
                  <a:pt x="17133" y="8542"/>
                </a:moveTo>
                <a:lnTo>
                  <a:pt x="21684" y="8542"/>
                </a:lnTo>
                <a:lnTo>
                  <a:pt x="23024" y="7589"/>
                </a:lnTo>
                <a:lnTo>
                  <a:pt x="23918" y="6002"/>
                </a:lnTo>
                <a:lnTo>
                  <a:pt x="25352" y="1161"/>
                </a:lnTo>
                <a:lnTo>
                  <a:pt x="26422" y="764"/>
                </a:lnTo>
                <a:lnTo>
                  <a:pt x="28089" y="499"/>
                </a:lnTo>
                <a:lnTo>
                  <a:pt x="30151" y="322"/>
                </a:lnTo>
                <a:lnTo>
                  <a:pt x="32479" y="204"/>
                </a:lnTo>
                <a:lnTo>
                  <a:pt x="41296" y="0"/>
                </a:lnTo>
                <a:lnTo>
                  <a:pt x="42767" y="942"/>
                </a:lnTo>
                <a:lnTo>
                  <a:pt x="44700" y="2523"/>
                </a:lnTo>
                <a:lnTo>
                  <a:pt x="46941" y="4529"/>
                </a:lnTo>
                <a:lnTo>
                  <a:pt x="49387" y="5867"/>
                </a:lnTo>
                <a:lnTo>
                  <a:pt x="51971" y="6758"/>
                </a:lnTo>
                <a:lnTo>
                  <a:pt x="58410" y="8189"/>
                </a:lnTo>
                <a:lnTo>
                  <a:pt x="59891" y="9259"/>
                </a:lnTo>
                <a:lnTo>
                  <a:pt x="61831" y="10925"/>
                </a:lnTo>
                <a:lnTo>
                  <a:pt x="67237" y="15891"/>
                </a:lnTo>
                <a:lnTo>
                  <a:pt x="67681" y="18204"/>
                </a:lnTo>
                <a:lnTo>
                  <a:pt x="67976" y="21651"/>
                </a:lnTo>
                <a:lnTo>
                  <a:pt x="68173" y="25853"/>
                </a:lnTo>
                <a:lnTo>
                  <a:pt x="67352" y="29608"/>
                </a:lnTo>
                <a:lnTo>
                  <a:pt x="65852" y="33063"/>
                </a:lnTo>
                <a:lnTo>
                  <a:pt x="63900" y="36319"/>
                </a:lnTo>
                <a:lnTo>
                  <a:pt x="62599" y="39443"/>
                </a:lnTo>
                <a:lnTo>
                  <a:pt x="61731" y="42477"/>
                </a:lnTo>
                <a:lnTo>
                  <a:pt x="61152" y="45453"/>
                </a:lnTo>
                <a:lnTo>
                  <a:pt x="59814" y="48389"/>
                </a:lnTo>
                <a:lnTo>
                  <a:pt x="57970" y="51299"/>
                </a:lnTo>
                <a:lnTo>
                  <a:pt x="55787" y="54191"/>
                </a:lnTo>
                <a:lnTo>
                  <a:pt x="53380" y="56120"/>
                </a:lnTo>
                <a:lnTo>
                  <a:pt x="50822" y="57405"/>
                </a:lnTo>
                <a:lnTo>
                  <a:pt x="48165" y="58263"/>
                </a:lnTo>
                <a:lnTo>
                  <a:pt x="45441" y="58834"/>
                </a:lnTo>
                <a:lnTo>
                  <a:pt x="42672" y="59215"/>
                </a:lnTo>
                <a:lnTo>
                  <a:pt x="39874" y="59469"/>
                </a:lnTo>
                <a:lnTo>
                  <a:pt x="37056" y="59638"/>
                </a:lnTo>
                <a:lnTo>
                  <a:pt x="27388" y="59932"/>
                </a:lnTo>
                <a:lnTo>
                  <a:pt x="13921" y="59973"/>
                </a:lnTo>
                <a:lnTo>
                  <a:pt x="11181" y="59021"/>
                </a:lnTo>
                <a:lnTo>
                  <a:pt x="8402" y="57435"/>
                </a:lnTo>
                <a:lnTo>
                  <a:pt x="5598" y="55425"/>
                </a:lnTo>
                <a:lnTo>
                  <a:pt x="3727" y="53132"/>
                </a:lnTo>
                <a:lnTo>
                  <a:pt x="2481" y="50651"/>
                </a:lnTo>
                <a:lnTo>
                  <a:pt x="1650" y="48045"/>
                </a:lnTo>
                <a:lnTo>
                  <a:pt x="1096" y="45355"/>
                </a:lnTo>
                <a:lnTo>
                  <a:pt x="727" y="42608"/>
                </a:lnTo>
                <a:lnTo>
                  <a:pt x="480" y="39825"/>
                </a:lnTo>
                <a:lnTo>
                  <a:pt x="316" y="37018"/>
                </a:lnTo>
                <a:lnTo>
                  <a:pt x="134" y="31358"/>
                </a:lnTo>
                <a:lnTo>
                  <a:pt x="0" y="18804"/>
                </a:lnTo>
                <a:lnTo>
                  <a:pt x="948" y="17288"/>
                </a:lnTo>
                <a:lnTo>
                  <a:pt x="2534" y="15325"/>
                </a:lnTo>
                <a:lnTo>
                  <a:pt x="4542" y="13064"/>
                </a:lnTo>
                <a:lnTo>
                  <a:pt x="6834" y="11556"/>
                </a:lnTo>
                <a:lnTo>
                  <a:pt x="9315" y="10551"/>
                </a:lnTo>
                <a:lnTo>
                  <a:pt x="15588" y="8939"/>
                </a:lnTo>
                <a:lnTo>
                  <a:pt x="17056" y="8806"/>
                </a:lnTo>
                <a:lnTo>
                  <a:pt x="18986" y="8718"/>
                </a:lnTo>
                <a:lnTo>
                  <a:pt x="23671" y="8620"/>
                </a:lnTo>
                <a:lnTo>
                  <a:pt x="41189" y="8545"/>
                </a:lnTo>
                <a:lnTo>
                  <a:pt x="42695" y="9496"/>
                </a:lnTo>
                <a:lnTo>
                  <a:pt x="44652" y="11083"/>
                </a:lnTo>
                <a:lnTo>
                  <a:pt x="46908" y="13093"/>
                </a:lnTo>
                <a:lnTo>
                  <a:pt x="48414" y="15386"/>
                </a:lnTo>
                <a:lnTo>
                  <a:pt x="49417" y="17867"/>
                </a:lnTo>
                <a:lnTo>
                  <a:pt x="51027" y="24142"/>
                </a:lnTo>
                <a:lnTo>
                  <a:pt x="51158" y="25609"/>
                </a:lnTo>
                <a:lnTo>
                  <a:pt x="51247" y="27540"/>
                </a:lnTo>
                <a:lnTo>
                  <a:pt x="51344" y="32225"/>
                </a:lnTo>
                <a:lnTo>
                  <a:pt x="51413" y="45798"/>
                </a:lnTo>
                <a:lnTo>
                  <a:pt x="50463" y="47666"/>
                </a:lnTo>
                <a:lnTo>
                  <a:pt x="48878" y="48913"/>
                </a:lnTo>
                <a:lnTo>
                  <a:pt x="43202" y="51258"/>
                </a:lnTo>
                <a:lnTo>
                  <a:pt x="42133" y="51307"/>
                </a:lnTo>
                <a:lnTo>
                  <a:pt x="36076" y="51375"/>
                </a:lnTo>
                <a:lnTo>
                  <a:pt x="27259" y="51400"/>
                </a:lnTo>
                <a:lnTo>
                  <a:pt x="26741" y="50449"/>
                </a:lnTo>
                <a:lnTo>
                  <a:pt x="26396" y="48863"/>
                </a:lnTo>
                <a:lnTo>
                  <a:pt x="26165" y="46852"/>
                </a:lnTo>
                <a:lnTo>
                  <a:pt x="25059" y="44559"/>
                </a:lnTo>
                <a:lnTo>
                  <a:pt x="23369" y="42078"/>
                </a:lnTo>
                <a:lnTo>
                  <a:pt x="21291" y="39472"/>
                </a:lnTo>
                <a:lnTo>
                  <a:pt x="19905" y="36782"/>
                </a:lnTo>
                <a:lnTo>
                  <a:pt x="18981" y="34036"/>
                </a:lnTo>
                <a:lnTo>
                  <a:pt x="18364" y="31253"/>
                </a:lnTo>
                <a:lnTo>
                  <a:pt x="18907" y="28445"/>
                </a:lnTo>
                <a:lnTo>
                  <a:pt x="20220" y="25621"/>
                </a:lnTo>
                <a:lnTo>
                  <a:pt x="22049" y="22785"/>
                </a:lnTo>
                <a:lnTo>
                  <a:pt x="23267" y="19942"/>
                </a:lnTo>
                <a:lnTo>
                  <a:pt x="24080" y="17095"/>
                </a:lnTo>
                <a:lnTo>
                  <a:pt x="24622" y="14244"/>
                </a:lnTo>
                <a:lnTo>
                  <a:pt x="25935" y="12343"/>
                </a:lnTo>
                <a:lnTo>
                  <a:pt x="27764" y="11076"/>
                </a:lnTo>
                <a:lnTo>
                  <a:pt x="29935" y="10231"/>
                </a:lnTo>
                <a:lnTo>
                  <a:pt x="32335" y="8716"/>
                </a:lnTo>
                <a:lnTo>
                  <a:pt x="34887" y="6752"/>
                </a:lnTo>
                <a:lnTo>
                  <a:pt x="37542" y="4491"/>
                </a:lnTo>
                <a:lnTo>
                  <a:pt x="40264" y="2984"/>
                </a:lnTo>
                <a:lnTo>
                  <a:pt x="43031" y="1979"/>
                </a:lnTo>
                <a:lnTo>
                  <a:pt x="45829" y="1309"/>
                </a:lnTo>
                <a:lnTo>
                  <a:pt x="48645" y="863"/>
                </a:lnTo>
                <a:lnTo>
                  <a:pt x="51476" y="565"/>
                </a:lnTo>
                <a:lnTo>
                  <a:pt x="54316" y="366"/>
                </a:lnTo>
                <a:lnTo>
                  <a:pt x="57161" y="234"/>
                </a:lnTo>
                <a:lnTo>
                  <a:pt x="62863" y="87"/>
                </a:lnTo>
                <a:lnTo>
                  <a:pt x="71428" y="4"/>
                </a:lnTo>
                <a:lnTo>
                  <a:pt x="73332" y="945"/>
                </a:lnTo>
                <a:lnTo>
                  <a:pt x="74601" y="2524"/>
                </a:lnTo>
                <a:lnTo>
                  <a:pt x="75448" y="4530"/>
                </a:lnTo>
                <a:lnTo>
                  <a:pt x="76964" y="5867"/>
                </a:lnTo>
                <a:lnTo>
                  <a:pt x="78928" y="6759"/>
                </a:lnTo>
                <a:lnTo>
                  <a:pt x="81189" y="7353"/>
                </a:lnTo>
                <a:lnTo>
                  <a:pt x="82697" y="8702"/>
                </a:lnTo>
                <a:lnTo>
                  <a:pt x="83702" y="10553"/>
                </a:lnTo>
                <a:lnTo>
                  <a:pt x="84373" y="12740"/>
                </a:lnTo>
                <a:lnTo>
                  <a:pt x="84819" y="15151"/>
                </a:lnTo>
                <a:lnTo>
                  <a:pt x="85117" y="17710"/>
                </a:lnTo>
                <a:lnTo>
                  <a:pt x="85316" y="20369"/>
                </a:lnTo>
                <a:lnTo>
                  <a:pt x="84495" y="23094"/>
                </a:lnTo>
                <a:lnTo>
                  <a:pt x="82996" y="25863"/>
                </a:lnTo>
                <a:lnTo>
                  <a:pt x="81044" y="28662"/>
                </a:lnTo>
                <a:lnTo>
                  <a:pt x="79743" y="31480"/>
                </a:lnTo>
                <a:lnTo>
                  <a:pt x="78875" y="34311"/>
                </a:lnTo>
                <a:lnTo>
                  <a:pt x="78297" y="37151"/>
                </a:lnTo>
                <a:lnTo>
                  <a:pt x="76959" y="39997"/>
                </a:lnTo>
                <a:lnTo>
                  <a:pt x="75114" y="42847"/>
                </a:lnTo>
                <a:lnTo>
                  <a:pt x="72932" y="45699"/>
                </a:lnTo>
                <a:lnTo>
                  <a:pt x="70525" y="47601"/>
                </a:lnTo>
                <a:lnTo>
                  <a:pt x="67968" y="48869"/>
                </a:lnTo>
                <a:lnTo>
                  <a:pt x="65310" y="49714"/>
                </a:lnTo>
                <a:lnTo>
                  <a:pt x="62586" y="50277"/>
                </a:lnTo>
                <a:lnTo>
                  <a:pt x="59817" y="50653"/>
                </a:lnTo>
                <a:lnTo>
                  <a:pt x="57019" y="50903"/>
                </a:lnTo>
                <a:lnTo>
                  <a:pt x="54202" y="51070"/>
                </a:lnTo>
                <a:lnTo>
                  <a:pt x="48530" y="51256"/>
                </a:lnTo>
                <a:lnTo>
                  <a:pt x="34273" y="51385"/>
                </a:lnTo>
                <a:lnTo>
                  <a:pt x="31417" y="51391"/>
                </a:lnTo>
                <a:lnTo>
                  <a:pt x="29513" y="50443"/>
                </a:lnTo>
                <a:lnTo>
                  <a:pt x="28244" y="48858"/>
                </a:lnTo>
                <a:lnTo>
                  <a:pt x="25854" y="43184"/>
                </a:lnTo>
                <a:lnTo>
                  <a:pt x="25804" y="42114"/>
                </a:lnTo>
                <a:lnTo>
                  <a:pt x="25705" y="342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2"/>
          <p:cNvSpPr/>
          <p:nvPr/>
        </p:nvSpPr>
        <p:spPr>
          <a:xfrm>
            <a:off x="6869471" y="3291871"/>
            <a:ext cx="84310" cy="51402"/>
          </a:xfrm>
          <a:custGeom>
            <a:avLst/>
            <a:gdLst/>
            <a:ahLst/>
            <a:cxnLst/>
            <a:rect l="0" t="0" r="0" b="0"/>
            <a:pathLst>
              <a:path w="84310" h="51402">
                <a:moveTo>
                  <a:pt x="34248" y="25686"/>
                </a:moveTo>
                <a:lnTo>
                  <a:pt x="42469" y="25686"/>
                </a:lnTo>
                <a:lnTo>
                  <a:pt x="42586" y="26639"/>
                </a:lnTo>
                <a:lnTo>
                  <a:pt x="42665" y="28226"/>
                </a:lnTo>
                <a:lnTo>
                  <a:pt x="42790" y="33067"/>
                </a:lnTo>
                <a:lnTo>
                  <a:pt x="41848" y="33464"/>
                </a:lnTo>
                <a:lnTo>
                  <a:pt x="40267" y="33729"/>
                </a:lnTo>
                <a:lnTo>
                  <a:pt x="38261" y="33906"/>
                </a:lnTo>
                <a:lnTo>
                  <a:pt x="35971" y="33071"/>
                </a:lnTo>
                <a:lnTo>
                  <a:pt x="33492" y="31562"/>
                </a:lnTo>
                <a:lnTo>
                  <a:pt x="26134" y="26030"/>
                </a:lnTo>
                <a:lnTo>
                  <a:pt x="25981" y="24963"/>
                </a:lnTo>
                <a:lnTo>
                  <a:pt x="25880" y="23299"/>
                </a:lnTo>
                <a:lnTo>
                  <a:pt x="25716" y="18335"/>
                </a:lnTo>
                <a:lnTo>
                  <a:pt x="25680" y="9840"/>
                </a:lnTo>
                <a:lnTo>
                  <a:pt x="26631" y="9407"/>
                </a:lnTo>
                <a:lnTo>
                  <a:pt x="28218" y="9118"/>
                </a:lnTo>
                <a:lnTo>
                  <a:pt x="30228" y="8926"/>
                </a:lnTo>
                <a:lnTo>
                  <a:pt x="32521" y="7845"/>
                </a:lnTo>
                <a:lnTo>
                  <a:pt x="35002" y="6172"/>
                </a:lnTo>
                <a:lnTo>
                  <a:pt x="37608" y="4104"/>
                </a:lnTo>
                <a:lnTo>
                  <a:pt x="40298" y="2726"/>
                </a:lnTo>
                <a:lnTo>
                  <a:pt x="43045" y="1807"/>
                </a:lnTo>
                <a:lnTo>
                  <a:pt x="49745" y="332"/>
                </a:lnTo>
                <a:lnTo>
                  <a:pt x="51247" y="211"/>
                </a:lnTo>
                <a:lnTo>
                  <a:pt x="53201" y="130"/>
                </a:lnTo>
                <a:lnTo>
                  <a:pt x="57912" y="40"/>
                </a:lnTo>
                <a:lnTo>
                  <a:pt x="63181" y="0"/>
                </a:lnTo>
                <a:lnTo>
                  <a:pt x="64966" y="942"/>
                </a:lnTo>
                <a:lnTo>
                  <a:pt x="66157" y="2523"/>
                </a:lnTo>
                <a:lnTo>
                  <a:pt x="66951" y="4529"/>
                </a:lnTo>
                <a:lnTo>
                  <a:pt x="68433" y="5866"/>
                </a:lnTo>
                <a:lnTo>
                  <a:pt x="70373" y="6758"/>
                </a:lnTo>
                <a:lnTo>
                  <a:pt x="72619" y="7352"/>
                </a:lnTo>
                <a:lnTo>
                  <a:pt x="74116" y="8701"/>
                </a:lnTo>
                <a:lnTo>
                  <a:pt x="75115" y="10553"/>
                </a:lnTo>
                <a:lnTo>
                  <a:pt x="76716" y="15818"/>
                </a:lnTo>
                <a:lnTo>
                  <a:pt x="76849" y="17202"/>
                </a:lnTo>
                <a:lnTo>
                  <a:pt x="76936" y="19078"/>
                </a:lnTo>
                <a:lnTo>
                  <a:pt x="76994" y="21281"/>
                </a:lnTo>
                <a:lnTo>
                  <a:pt x="76081" y="23701"/>
                </a:lnTo>
                <a:lnTo>
                  <a:pt x="74519" y="26268"/>
                </a:lnTo>
                <a:lnTo>
                  <a:pt x="72526" y="28932"/>
                </a:lnTo>
                <a:lnTo>
                  <a:pt x="70244" y="31660"/>
                </a:lnTo>
                <a:lnTo>
                  <a:pt x="67771" y="34431"/>
                </a:lnTo>
                <a:lnTo>
                  <a:pt x="65170" y="37231"/>
                </a:lnTo>
                <a:lnTo>
                  <a:pt x="62483" y="39098"/>
                </a:lnTo>
                <a:lnTo>
                  <a:pt x="59739" y="40342"/>
                </a:lnTo>
                <a:lnTo>
                  <a:pt x="56958" y="41172"/>
                </a:lnTo>
                <a:lnTo>
                  <a:pt x="54150" y="42678"/>
                </a:lnTo>
                <a:lnTo>
                  <a:pt x="51326" y="44634"/>
                </a:lnTo>
                <a:lnTo>
                  <a:pt x="48492" y="46891"/>
                </a:lnTo>
                <a:lnTo>
                  <a:pt x="45649" y="48395"/>
                </a:lnTo>
                <a:lnTo>
                  <a:pt x="42801" y="49398"/>
                </a:lnTo>
                <a:lnTo>
                  <a:pt x="39951" y="50066"/>
                </a:lnTo>
                <a:lnTo>
                  <a:pt x="37098" y="50512"/>
                </a:lnTo>
                <a:lnTo>
                  <a:pt x="34243" y="50809"/>
                </a:lnTo>
                <a:lnTo>
                  <a:pt x="31388" y="51007"/>
                </a:lnTo>
                <a:lnTo>
                  <a:pt x="28531" y="51139"/>
                </a:lnTo>
                <a:lnTo>
                  <a:pt x="18796" y="51369"/>
                </a:lnTo>
                <a:lnTo>
                  <a:pt x="5320" y="51401"/>
                </a:lnTo>
                <a:lnTo>
                  <a:pt x="3533" y="50449"/>
                </a:lnTo>
                <a:lnTo>
                  <a:pt x="2342" y="48862"/>
                </a:lnTo>
                <a:lnTo>
                  <a:pt x="429" y="44023"/>
                </a:lnTo>
                <a:lnTo>
                  <a:pt x="273" y="42673"/>
                </a:lnTo>
                <a:lnTo>
                  <a:pt x="168" y="40820"/>
                </a:lnTo>
                <a:lnTo>
                  <a:pt x="0" y="35555"/>
                </a:lnTo>
                <a:lnTo>
                  <a:pt x="939" y="34170"/>
                </a:lnTo>
                <a:lnTo>
                  <a:pt x="2517" y="32295"/>
                </a:lnTo>
                <a:lnTo>
                  <a:pt x="4521" y="30092"/>
                </a:lnTo>
                <a:lnTo>
                  <a:pt x="9289" y="25104"/>
                </a:lnTo>
                <a:lnTo>
                  <a:pt x="11894" y="22441"/>
                </a:lnTo>
                <a:lnTo>
                  <a:pt x="14583" y="20665"/>
                </a:lnTo>
                <a:lnTo>
                  <a:pt x="17328" y="19481"/>
                </a:lnTo>
                <a:lnTo>
                  <a:pt x="20111" y="18692"/>
                </a:lnTo>
                <a:lnTo>
                  <a:pt x="23871" y="17213"/>
                </a:lnTo>
                <a:lnTo>
                  <a:pt x="28283" y="15275"/>
                </a:lnTo>
                <a:lnTo>
                  <a:pt x="33129" y="13030"/>
                </a:lnTo>
                <a:lnTo>
                  <a:pt x="37312" y="11534"/>
                </a:lnTo>
                <a:lnTo>
                  <a:pt x="41053" y="10536"/>
                </a:lnTo>
                <a:lnTo>
                  <a:pt x="44500" y="9872"/>
                </a:lnTo>
                <a:lnTo>
                  <a:pt x="48703" y="9428"/>
                </a:lnTo>
                <a:lnTo>
                  <a:pt x="53410" y="9132"/>
                </a:lnTo>
                <a:lnTo>
                  <a:pt x="58453" y="8935"/>
                </a:lnTo>
                <a:lnTo>
                  <a:pt x="62767" y="9756"/>
                </a:lnTo>
                <a:lnTo>
                  <a:pt x="66597" y="11256"/>
                </a:lnTo>
                <a:lnTo>
                  <a:pt x="70101" y="13209"/>
                </a:lnTo>
                <a:lnTo>
                  <a:pt x="72438" y="15463"/>
                </a:lnTo>
                <a:lnTo>
                  <a:pt x="73995" y="17918"/>
                </a:lnTo>
                <a:lnTo>
                  <a:pt x="75034" y="20507"/>
                </a:lnTo>
                <a:lnTo>
                  <a:pt x="76679" y="22234"/>
                </a:lnTo>
                <a:lnTo>
                  <a:pt x="78728" y="23384"/>
                </a:lnTo>
                <a:lnTo>
                  <a:pt x="84309" y="25231"/>
                </a:lnTo>
                <a:lnTo>
                  <a:pt x="83815" y="26336"/>
                </a:lnTo>
                <a:lnTo>
                  <a:pt x="82533" y="28024"/>
                </a:lnTo>
                <a:lnTo>
                  <a:pt x="78182" y="33027"/>
                </a:lnTo>
                <a:lnTo>
                  <a:pt x="76873" y="33438"/>
                </a:lnTo>
                <a:lnTo>
                  <a:pt x="75047" y="33711"/>
                </a:lnTo>
                <a:lnTo>
                  <a:pt x="69824" y="34151"/>
                </a:lnTo>
                <a:lnTo>
                  <a:pt x="66570" y="34211"/>
                </a:lnTo>
                <a:lnTo>
                  <a:pt x="61271" y="34249"/>
                </a:lnTo>
                <a:lnTo>
                  <a:pt x="60836" y="33300"/>
                </a:lnTo>
                <a:lnTo>
                  <a:pt x="60547" y="31714"/>
                </a:lnTo>
                <a:lnTo>
                  <a:pt x="60081" y="26877"/>
                </a:lnTo>
                <a:lnTo>
                  <a:pt x="59090" y="25528"/>
                </a:lnTo>
                <a:lnTo>
                  <a:pt x="57477" y="23675"/>
                </a:lnTo>
                <a:lnTo>
                  <a:pt x="55449" y="21488"/>
                </a:lnTo>
                <a:lnTo>
                  <a:pt x="54097" y="19078"/>
                </a:lnTo>
                <a:lnTo>
                  <a:pt x="53196" y="16518"/>
                </a:lnTo>
                <a:lnTo>
                  <a:pt x="52595" y="13859"/>
                </a:lnTo>
                <a:lnTo>
                  <a:pt x="53147" y="12087"/>
                </a:lnTo>
                <a:lnTo>
                  <a:pt x="54468" y="10904"/>
                </a:lnTo>
                <a:lnTo>
                  <a:pt x="59644" y="8679"/>
                </a:lnTo>
                <a:lnTo>
                  <a:pt x="60704" y="8633"/>
                </a:lnTo>
                <a:lnTo>
                  <a:pt x="68538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93"/>
          <p:cNvSpPr/>
          <p:nvPr/>
        </p:nvSpPr>
        <p:spPr>
          <a:xfrm>
            <a:off x="7092346" y="3489124"/>
            <a:ext cx="51017" cy="51214"/>
          </a:xfrm>
          <a:custGeom>
            <a:avLst/>
            <a:gdLst/>
            <a:ahLst/>
            <a:cxnLst/>
            <a:rect l="0" t="0" r="0" b="0"/>
            <a:pathLst>
              <a:path w="51017" h="51214">
                <a:moveTo>
                  <a:pt x="17113" y="34173"/>
                </a:moveTo>
                <a:lnTo>
                  <a:pt x="17113" y="42641"/>
                </a:lnTo>
                <a:lnTo>
                  <a:pt x="16161" y="42676"/>
                </a:lnTo>
                <a:lnTo>
                  <a:pt x="12562" y="42715"/>
                </a:lnTo>
                <a:lnTo>
                  <a:pt x="11222" y="43677"/>
                </a:lnTo>
                <a:lnTo>
                  <a:pt x="10328" y="45272"/>
                </a:lnTo>
                <a:lnTo>
                  <a:pt x="8646" y="50964"/>
                </a:lnTo>
                <a:lnTo>
                  <a:pt x="7658" y="51082"/>
                </a:lnTo>
                <a:lnTo>
                  <a:pt x="6048" y="51161"/>
                </a:lnTo>
                <a:lnTo>
                  <a:pt x="4021" y="51213"/>
                </a:lnTo>
                <a:lnTo>
                  <a:pt x="2671" y="50296"/>
                </a:lnTo>
                <a:lnTo>
                  <a:pt x="1770" y="48732"/>
                </a:lnTo>
                <a:lnTo>
                  <a:pt x="324" y="43928"/>
                </a:lnTo>
                <a:lnTo>
                  <a:pt x="206" y="42581"/>
                </a:lnTo>
                <a:lnTo>
                  <a:pt x="127" y="40731"/>
                </a:lnTo>
                <a:lnTo>
                  <a:pt x="38" y="36135"/>
                </a:lnTo>
                <a:lnTo>
                  <a:pt x="0" y="30918"/>
                </a:lnTo>
                <a:lnTo>
                  <a:pt x="941" y="28193"/>
                </a:lnTo>
                <a:lnTo>
                  <a:pt x="2522" y="25424"/>
                </a:lnTo>
                <a:lnTo>
                  <a:pt x="7352" y="18687"/>
                </a:lnTo>
                <a:lnTo>
                  <a:pt x="7748" y="17181"/>
                </a:lnTo>
                <a:lnTo>
                  <a:pt x="8012" y="15225"/>
                </a:lnTo>
                <a:lnTo>
                  <a:pt x="8189" y="12969"/>
                </a:lnTo>
                <a:lnTo>
                  <a:pt x="9259" y="11465"/>
                </a:lnTo>
                <a:lnTo>
                  <a:pt x="10925" y="10462"/>
                </a:lnTo>
                <a:lnTo>
                  <a:pt x="12987" y="9793"/>
                </a:lnTo>
                <a:lnTo>
                  <a:pt x="15315" y="9347"/>
                </a:lnTo>
                <a:lnTo>
                  <a:pt x="17820" y="9050"/>
                </a:lnTo>
                <a:lnTo>
                  <a:pt x="20442" y="8852"/>
                </a:lnTo>
                <a:lnTo>
                  <a:pt x="23142" y="8720"/>
                </a:lnTo>
                <a:lnTo>
                  <a:pt x="32607" y="8490"/>
                </a:lnTo>
                <a:lnTo>
                  <a:pt x="41495" y="8459"/>
                </a:lnTo>
                <a:lnTo>
                  <a:pt x="42892" y="9410"/>
                </a:lnTo>
                <a:lnTo>
                  <a:pt x="44778" y="10997"/>
                </a:lnTo>
                <a:lnTo>
                  <a:pt x="46986" y="13007"/>
                </a:lnTo>
                <a:lnTo>
                  <a:pt x="48458" y="15300"/>
                </a:lnTo>
                <a:lnTo>
                  <a:pt x="49440" y="17781"/>
                </a:lnTo>
                <a:lnTo>
                  <a:pt x="50094" y="20388"/>
                </a:lnTo>
                <a:lnTo>
                  <a:pt x="50531" y="23078"/>
                </a:lnTo>
                <a:lnTo>
                  <a:pt x="50821" y="25824"/>
                </a:lnTo>
                <a:lnTo>
                  <a:pt x="51016" y="28607"/>
                </a:lnTo>
                <a:lnTo>
                  <a:pt x="50193" y="31415"/>
                </a:lnTo>
                <a:lnTo>
                  <a:pt x="48691" y="34239"/>
                </a:lnTo>
                <a:lnTo>
                  <a:pt x="43989" y="41065"/>
                </a:lnTo>
                <a:lnTo>
                  <a:pt x="43602" y="42578"/>
                </a:lnTo>
                <a:lnTo>
                  <a:pt x="43346" y="44539"/>
                </a:lnTo>
                <a:lnTo>
                  <a:pt x="43175" y="46799"/>
                </a:lnTo>
                <a:lnTo>
                  <a:pt x="42107" y="48305"/>
                </a:lnTo>
                <a:lnTo>
                  <a:pt x="40444" y="49310"/>
                </a:lnTo>
                <a:lnTo>
                  <a:pt x="35480" y="50921"/>
                </a:lnTo>
                <a:lnTo>
                  <a:pt x="34120" y="51054"/>
                </a:lnTo>
                <a:lnTo>
                  <a:pt x="32261" y="51142"/>
                </a:lnTo>
                <a:lnTo>
                  <a:pt x="30070" y="51200"/>
                </a:lnTo>
                <a:lnTo>
                  <a:pt x="27656" y="50287"/>
                </a:lnTo>
                <a:lnTo>
                  <a:pt x="25094" y="48726"/>
                </a:lnTo>
                <a:lnTo>
                  <a:pt x="22434" y="46733"/>
                </a:lnTo>
                <a:lnTo>
                  <a:pt x="20660" y="44451"/>
                </a:lnTo>
                <a:lnTo>
                  <a:pt x="19478" y="41977"/>
                </a:lnTo>
                <a:lnTo>
                  <a:pt x="18690" y="39376"/>
                </a:lnTo>
                <a:lnTo>
                  <a:pt x="17212" y="36689"/>
                </a:lnTo>
                <a:lnTo>
                  <a:pt x="15275" y="33945"/>
                </a:lnTo>
                <a:lnTo>
                  <a:pt x="9871" y="27249"/>
                </a:lnTo>
                <a:lnTo>
                  <a:pt x="9428" y="25747"/>
                </a:lnTo>
                <a:lnTo>
                  <a:pt x="9132" y="23793"/>
                </a:lnTo>
                <a:lnTo>
                  <a:pt x="8936" y="21538"/>
                </a:lnTo>
                <a:lnTo>
                  <a:pt x="7851" y="19082"/>
                </a:lnTo>
                <a:lnTo>
                  <a:pt x="6177" y="16493"/>
                </a:lnTo>
                <a:lnTo>
                  <a:pt x="1195" y="10043"/>
                </a:lnTo>
                <a:lnTo>
                  <a:pt x="1738" y="8562"/>
                </a:lnTo>
                <a:lnTo>
                  <a:pt x="3054" y="6621"/>
                </a:lnTo>
                <a:lnTo>
                  <a:pt x="7457" y="1214"/>
                </a:lnTo>
                <a:lnTo>
                  <a:pt x="8770" y="771"/>
                </a:lnTo>
                <a:lnTo>
                  <a:pt x="10599" y="475"/>
                </a:lnTo>
                <a:lnTo>
                  <a:pt x="15827" y="0"/>
                </a:lnTo>
                <a:lnTo>
                  <a:pt x="17208" y="914"/>
                </a:lnTo>
                <a:lnTo>
                  <a:pt x="19082" y="2475"/>
                </a:lnTo>
                <a:lnTo>
                  <a:pt x="21283" y="4468"/>
                </a:lnTo>
                <a:lnTo>
                  <a:pt x="23704" y="5797"/>
                </a:lnTo>
                <a:lnTo>
                  <a:pt x="26269" y="6684"/>
                </a:lnTo>
                <a:lnTo>
                  <a:pt x="28933" y="7274"/>
                </a:lnTo>
                <a:lnTo>
                  <a:pt x="30708" y="9573"/>
                </a:lnTo>
                <a:lnTo>
                  <a:pt x="31892" y="13011"/>
                </a:lnTo>
                <a:lnTo>
                  <a:pt x="32681" y="17207"/>
                </a:lnTo>
                <a:lnTo>
                  <a:pt x="33206" y="20957"/>
                </a:lnTo>
                <a:lnTo>
                  <a:pt x="33557" y="24410"/>
                </a:lnTo>
                <a:lnTo>
                  <a:pt x="33791" y="27664"/>
                </a:lnTo>
                <a:lnTo>
                  <a:pt x="33946" y="30787"/>
                </a:lnTo>
                <a:lnTo>
                  <a:pt x="34259" y="427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94"/>
          <p:cNvSpPr/>
          <p:nvPr/>
        </p:nvSpPr>
        <p:spPr>
          <a:xfrm>
            <a:off x="7280909" y="3669064"/>
            <a:ext cx="42477" cy="42825"/>
          </a:xfrm>
          <a:custGeom>
            <a:avLst/>
            <a:gdLst/>
            <a:ahLst/>
            <a:cxnLst/>
            <a:rect l="0" t="0" r="0" b="0"/>
            <a:pathLst>
              <a:path w="42477" h="42825">
                <a:moveTo>
                  <a:pt x="0" y="17111"/>
                </a:moveTo>
                <a:lnTo>
                  <a:pt x="4551" y="17111"/>
                </a:lnTo>
                <a:lnTo>
                  <a:pt x="6845" y="16158"/>
                </a:lnTo>
                <a:lnTo>
                  <a:pt x="9326" y="14571"/>
                </a:lnTo>
                <a:lnTo>
                  <a:pt x="15601" y="9730"/>
                </a:lnTo>
                <a:lnTo>
                  <a:pt x="17068" y="10285"/>
                </a:lnTo>
                <a:lnTo>
                  <a:pt x="18999" y="11608"/>
                </a:lnTo>
                <a:lnTo>
                  <a:pt x="24391" y="16024"/>
                </a:lnTo>
                <a:lnTo>
                  <a:pt x="24833" y="17338"/>
                </a:lnTo>
                <a:lnTo>
                  <a:pt x="25128" y="19168"/>
                </a:lnTo>
                <a:lnTo>
                  <a:pt x="25325" y="21339"/>
                </a:lnTo>
                <a:lnTo>
                  <a:pt x="26409" y="22787"/>
                </a:lnTo>
                <a:lnTo>
                  <a:pt x="28084" y="23753"/>
                </a:lnTo>
                <a:lnTo>
                  <a:pt x="30152" y="24396"/>
                </a:lnTo>
                <a:lnTo>
                  <a:pt x="31532" y="25777"/>
                </a:lnTo>
                <a:lnTo>
                  <a:pt x="32451" y="27651"/>
                </a:lnTo>
                <a:lnTo>
                  <a:pt x="33928" y="32951"/>
                </a:lnTo>
                <a:lnTo>
                  <a:pt x="33096" y="34339"/>
                </a:lnTo>
                <a:lnTo>
                  <a:pt x="31589" y="36216"/>
                </a:lnTo>
                <a:lnTo>
                  <a:pt x="26062" y="42441"/>
                </a:lnTo>
                <a:lnTo>
                  <a:pt x="24994" y="42570"/>
                </a:lnTo>
                <a:lnTo>
                  <a:pt x="23331" y="42656"/>
                </a:lnTo>
                <a:lnTo>
                  <a:pt x="21270" y="42714"/>
                </a:lnTo>
                <a:lnTo>
                  <a:pt x="19894" y="41799"/>
                </a:lnTo>
                <a:lnTo>
                  <a:pt x="18978" y="40237"/>
                </a:lnTo>
                <a:lnTo>
                  <a:pt x="18367" y="38243"/>
                </a:lnTo>
                <a:lnTo>
                  <a:pt x="17007" y="36914"/>
                </a:lnTo>
                <a:lnTo>
                  <a:pt x="15148" y="36028"/>
                </a:lnTo>
                <a:lnTo>
                  <a:pt x="12957" y="35437"/>
                </a:lnTo>
                <a:lnTo>
                  <a:pt x="11495" y="34091"/>
                </a:lnTo>
                <a:lnTo>
                  <a:pt x="10521" y="32241"/>
                </a:lnTo>
                <a:lnTo>
                  <a:pt x="9872" y="30055"/>
                </a:lnTo>
                <a:lnTo>
                  <a:pt x="9439" y="27645"/>
                </a:lnTo>
                <a:lnTo>
                  <a:pt x="9151" y="25086"/>
                </a:lnTo>
                <a:lnTo>
                  <a:pt x="8958" y="22428"/>
                </a:lnTo>
                <a:lnTo>
                  <a:pt x="8830" y="19703"/>
                </a:lnTo>
                <a:lnTo>
                  <a:pt x="8607" y="10197"/>
                </a:lnTo>
                <a:lnTo>
                  <a:pt x="9549" y="8691"/>
                </a:lnTo>
                <a:lnTo>
                  <a:pt x="11128" y="6735"/>
                </a:lnTo>
                <a:lnTo>
                  <a:pt x="15957" y="1303"/>
                </a:lnTo>
                <a:lnTo>
                  <a:pt x="17305" y="857"/>
                </a:lnTo>
                <a:lnTo>
                  <a:pt x="19157" y="560"/>
                </a:lnTo>
                <a:lnTo>
                  <a:pt x="24422" y="83"/>
                </a:lnTo>
                <a:lnTo>
                  <a:pt x="25807" y="44"/>
                </a:lnTo>
                <a:lnTo>
                  <a:pt x="29885" y="0"/>
                </a:lnTo>
                <a:lnTo>
                  <a:pt x="31353" y="941"/>
                </a:lnTo>
                <a:lnTo>
                  <a:pt x="32332" y="2521"/>
                </a:lnTo>
                <a:lnTo>
                  <a:pt x="32985" y="4527"/>
                </a:lnTo>
                <a:lnTo>
                  <a:pt x="34373" y="6817"/>
                </a:lnTo>
                <a:lnTo>
                  <a:pt x="36251" y="9295"/>
                </a:lnTo>
                <a:lnTo>
                  <a:pt x="38455" y="11900"/>
                </a:lnTo>
                <a:lnTo>
                  <a:pt x="39924" y="14590"/>
                </a:lnTo>
                <a:lnTo>
                  <a:pt x="40904" y="17335"/>
                </a:lnTo>
                <a:lnTo>
                  <a:pt x="41557" y="20118"/>
                </a:lnTo>
                <a:lnTo>
                  <a:pt x="41992" y="22925"/>
                </a:lnTo>
                <a:lnTo>
                  <a:pt x="42283" y="25750"/>
                </a:lnTo>
                <a:lnTo>
                  <a:pt x="42476" y="28585"/>
                </a:lnTo>
                <a:lnTo>
                  <a:pt x="41653" y="31427"/>
                </a:lnTo>
                <a:lnTo>
                  <a:pt x="40151" y="34275"/>
                </a:lnTo>
                <a:lnTo>
                  <a:pt x="34392" y="42680"/>
                </a:lnTo>
                <a:lnTo>
                  <a:pt x="33406" y="42729"/>
                </a:lnTo>
                <a:lnTo>
                  <a:pt x="26919" y="42815"/>
                </a:lnTo>
                <a:lnTo>
                  <a:pt x="21523" y="42824"/>
                </a:lnTo>
                <a:lnTo>
                  <a:pt x="20064" y="41873"/>
                </a:lnTo>
                <a:lnTo>
                  <a:pt x="19091" y="40287"/>
                </a:lnTo>
                <a:lnTo>
                  <a:pt x="17146" y="342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95"/>
          <p:cNvSpPr/>
          <p:nvPr/>
        </p:nvSpPr>
        <p:spPr>
          <a:xfrm>
            <a:off x="6543675" y="3077527"/>
            <a:ext cx="2219891" cy="1971675"/>
          </a:xfrm>
          <a:custGeom>
            <a:avLst/>
            <a:gdLst/>
            <a:ahLst/>
            <a:cxnLst/>
            <a:rect l="0" t="0" r="0" b="0"/>
            <a:pathLst>
              <a:path w="2219891" h="1971675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20"/>
                </a:lnTo>
                <a:lnTo>
                  <a:pt x="5891" y="9290"/>
                </a:lnTo>
                <a:lnTo>
                  <a:pt x="6784" y="10956"/>
                </a:lnTo>
                <a:lnTo>
                  <a:pt x="7380" y="13019"/>
                </a:lnTo>
                <a:lnTo>
                  <a:pt x="8730" y="14394"/>
                </a:lnTo>
                <a:lnTo>
                  <a:pt x="10583" y="15311"/>
                </a:lnTo>
                <a:lnTo>
                  <a:pt x="12770" y="15923"/>
                </a:lnTo>
                <a:lnTo>
                  <a:pt x="17740" y="19142"/>
                </a:lnTo>
                <a:lnTo>
                  <a:pt x="20400" y="21334"/>
                </a:lnTo>
                <a:lnTo>
                  <a:pt x="23124" y="22795"/>
                </a:lnTo>
                <a:lnTo>
                  <a:pt x="28692" y="24419"/>
                </a:lnTo>
                <a:lnTo>
                  <a:pt x="30558" y="25804"/>
                </a:lnTo>
                <a:lnTo>
                  <a:pt x="31802" y="27680"/>
                </a:lnTo>
                <a:lnTo>
                  <a:pt x="32631" y="29883"/>
                </a:lnTo>
                <a:lnTo>
                  <a:pt x="34136" y="31353"/>
                </a:lnTo>
                <a:lnTo>
                  <a:pt x="36093" y="32332"/>
                </a:lnTo>
                <a:lnTo>
                  <a:pt x="38349" y="32984"/>
                </a:lnTo>
                <a:lnTo>
                  <a:pt x="43396" y="36250"/>
                </a:lnTo>
                <a:lnTo>
                  <a:pt x="46076" y="38454"/>
                </a:lnTo>
                <a:lnTo>
                  <a:pt x="48814" y="39924"/>
                </a:lnTo>
                <a:lnTo>
                  <a:pt x="58346" y="42476"/>
                </a:lnTo>
                <a:lnTo>
                  <a:pt x="66523" y="48677"/>
                </a:lnTo>
                <a:lnTo>
                  <a:pt x="74531" y="51571"/>
                </a:lnTo>
                <a:lnTo>
                  <a:pt x="82937" y="57085"/>
                </a:lnTo>
                <a:lnTo>
                  <a:pt x="91461" y="60094"/>
                </a:lnTo>
                <a:lnTo>
                  <a:pt x="97164" y="64173"/>
                </a:lnTo>
                <a:lnTo>
                  <a:pt x="99066" y="66595"/>
                </a:lnTo>
                <a:lnTo>
                  <a:pt x="100334" y="69162"/>
                </a:lnTo>
                <a:lnTo>
                  <a:pt x="101179" y="71825"/>
                </a:lnTo>
                <a:lnTo>
                  <a:pt x="102696" y="73601"/>
                </a:lnTo>
                <a:lnTo>
                  <a:pt x="104658" y="74785"/>
                </a:lnTo>
                <a:lnTo>
                  <a:pt x="106920" y="75574"/>
                </a:lnTo>
                <a:lnTo>
                  <a:pt x="111972" y="78991"/>
                </a:lnTo>
                <a:lnTo>
                  <a:pt x="122977" y="88946"/>
                </a:lnTo>
                <a:lnTo>
                  <a:pt x="124847" y="91682"/>
                </a:lnTo>
                <a:lnTo>
                  <a:pt x="126925" y="97263"/>
                </a:lnTo>
                <a:lnTo>
                  <a:pt x="129384" y="99132"/>
                </a:lnTo>
                <a:lnTo>
                  <a:pt x="137196" y="101209"/>
                </a:lnTo>
                <a:lnTo>
                  <a:pt x="140041" y="102715"/>
                </a:lnTo>
                <a:lnTo>
                  <a:pt x="141939" y="104672"/>
                </a:lnTo>
                <a:lnTo>
                  <a:pt x="143202" y="106929"/>
                </a:lnTo>
                <a:lnTo>
                  <a:pt x="144998" y="108433"/>
                </a:lnTo>
                <a:lnTo>
                  <a:pt x="147148" y="109436"/>
                </a:lnTo>
                <a:lnTo>
                  <a:pt x="149534" y="110105"/>
                </a:lnTo>
                <a:lnTo>
                  <a:pt x="154724" y="113388"/>
                </a:lnTo>
                <a:lnTo>
                  <a:pt x="157442" y="115597"/>
                </a:lnTo>
                <a:lnTo>
                  <a:pt x="160206" y="117070"/>
                </a:lnTo>
                <a:lnTo>
                  <a:pt x="165817" y="118706"/>
                </a:lnTo>
                <a:lnTo>
                  <a:pt x="167695" y="120095"/>
                </a:lnTo>
                <a:lnTo>
                  <a:pt x="168947" y="121974"/>
                </a:lnTo>
                <a:lnTo>
                  <a:pt x="169781" y="124178"/>
                </a:lnTo>
                <a:lnTo>
                  <a:pt x="172242" y="125648"/>
                </a:lnTo>
                <a:lnTo>
                  <a:pt x="180057" y="127281"/>
                </a:lnTo>
                <a:lnTo>
                  <a:pt x="182903" y="128669"/>
                </a:lnTo>
                <a:lnTo>
                  <a:pt x="184800" y="130547"/>
                </a:lnTo>
                <a:lnTo>
                  <a:pt x="186065" y="132751"/>
                </a:lnTo>
                <a:lnTo>
                  <a:pt x="187860" y="134221"/>
                </a:lnTo>
                <a:lnTo>
                  <a:pt x="190010" y="135201"/>
                </a:lnTo>
                <a:lnTo>
                  <a:pt x="192396" y="135854"/>
                </a:lnTo>
                <a:lnTo>
                  <a:pt x="197587" y="139120"/>
                </a:lnTo>
                <a:lnTo>
                  <a:pt x="200304" y="141324"/>
                </a:lnTo>
                <a:lnTo>
                  <a:pt x="203069" y="142793"/>
                </a:lnTo>
                <a:lnTo>
                  <a:pt x="208680" y="144426"/>
                </a:lnTo>
                <a:lnTo>
                  <a:pt x="210557" y="145814"/>
                </a:lnTo>
                <a:lnTo>
                  <a:pt x="211809" y="147692"/>
                </a:lnTo>
                <a:lnTo>
                  <a:pt x="212643" y="149896"/>
                </a:lnTo>
                <a:lnTo>
                  <a:pt x="214152" y="151366"/>
                </a:lnTo>
                <a:lnTo>
                  <a:pt x="216110" y="152346"/>
                </a:lnTo>
                <a:lnTo>
                  <a:pt x="218368" y="152999"/>
                </a:lnTo>
                <a:lnTo>
                  <a:pt x="223418" y="156264"/>
                </a:lnTo>
                <a:lnTo>
                  <a:pt x="226097" y="158469"/>
                </a:lnTo>
                <a:lnTo>
                  <a:pt x="228837" y="159938"/>
                </a:lnTo>
                <a:lnTo>
                  <a:pt x="234420" y="161571"/>
                </a:lnTo>
                <a:lnTo>
                  <a:pt x="236290" y="162959"/>
                </a:lnTo>
                <a:lnTo>
                  <a:pt x="237536" y="164837"/>
                </a:lnTo>
                <a:lnTo>
                  <a:pt x="238368" y="167041"/>
                </a:lnTo>
                <a:lnTo>
                  <a:pt x="239874" y="168511"/>
                </a:lnTo>
                <a:lnTo>
                  <a:pt x="241831" y="169491"/>
                </a:lnTo>
                <a:lnTo>
                  <a:pt x="244088" y="170144"/>
                </a:lnTo>
                <a:lnTo>
                  <a:pt x="249135" y="173410"/>
                </a:lnTo>
                <a:lnTo>
                  <a:pt x="264085" y="187017"/>
                </a:lnTo>
                <a:lnTo>
                  <a:pt x="265592" y="187543"/>
                </a:lnTo>
                <a:lnTo>
                  <a:pt x="269806" y="188127"/>
                </a:lnTo>
                <a:lnTo>
                  <a:pt x="272263" y="189236"/>
                </a:lnTo>
                <a:lnTo>
                  <a:pt x="280272" y="195347"/>
                </a:lnTo>
                <a:lnTo>
                  <a:pt x="285855" y="200486"/>
                </a:lnTo>
                <a:lnTo>
                  <a:pt x="288677" y="202237"/>
                </a:lnTo>
                <a:lnTo>
                  <a:pt x="298353" y="205279"/>
                </a:lnTo>
                <a:lnTo>
                  <a:pt x="306548" y="211540"/>
                </a:lnTo>
                <a:lnTo>
                  <a:pt x="314561" y="214444"/>
                </a:lnTo>
                <a:lnTo>
                  <a:pt x="322967" y="219960"/>
                </a:lnTo>
                <a:lnTo>
                  <a:pt x="328643" y="221585"/>
                </a:lnTo>
                <a:lnTo>
                  <a:pt x="330537" y="222971"/>
                </a:lnTo>
                <a:lnTo>
                  <a:pt x="331801" y="224847"/>
                </a:lnTo>
                <a:lnTo>
                  <a:pt x="332643" y="227051"/>
                </a:lnTo>
                <a:lnTo>
                  <a:pt x="334157" y="228520"/>
                </a:lnTo>
                <a:lnTo>
                  <a:pt x="336119" y="229499"/>
                </a:lnTo>
                <a:lnTo>
                  <a:pt x="338379" y="230152"/>
                </a:lnTo>
                <a:lnTo>
                  <a:pt x="339886" y="231540"/>
                </a:lnTo>
                <a:lnTo>
                  <a:pt x="340890" y="233417"/>
                </a:lnTo>
                <a:lnTo>
                  <a:pt x="341560" y="235622"/>
                </a:lnTo>
                <a:lnTo>
                  <a:pt x="342959" y="237091"/>
                </a:lnTo>
                <a:lnTo>
                  <a:pt x="344844" y="238071"/>
                </a:lnTo>
                <a:lnTo>
                  <a:pt x="347054" y="238724"/>
                </a:lnTo>
                <a:lnTo>
                  <a:pt x="352049" y="241990"/>
                </a:lnTo>
                <a:lnTo>
                  <a:pt x="354714" y="244194"/>
                </a:lnTo>
                <a:lnTo>
                  <a:pt x="357444" y="245663"/>
                </a:lnTo>
                <a:lnTo>
                  <a:pt x="365835" y="248684"/>
                </a:lnTo>
                <a:lnTo>
                  <a:pt x="374355" y="255188"/>
                </a:lnTo>
                <a:lnTo>
                  <a:pt x="389812" y="269831"/>
                </a:lnTo>
                <a:lnTo>
                  <a:pt x="392272" y="271327"/>
                </a:lnTo>
                <a:lnTo>
                  <a:pt x="400285" y="274386"/>
                </a:lnTo>
                <a:lnTo>
                  <a:pt x="408692" y="279949"/>
                </a:lnTo>
                <a:lnTo>
                  <a:pt x="414368" y="281584"/>
                </a:lnTo>
                <a:lnTo>
                  <a:pt x="416262" y="282973"/>
                </a:lnTo>
                <a:lnTo>
                  <a:pt x="417526" y="284851"/>
                </a:lnTo>
                <a:lnTo>
                  <a:pt x="418368" y="287056"/>
                </a:lnTo>
                <a:lnTo>
                  <a:pt x="424104" y="294710"/>
                </a:lnTo>
                <a:lnTo>
                  <a:pt x="426563" y="296486"/>
                </a:lnTo>
                <a:lnTo>
                  <a:pt x="434575" y="299938"/>
                </a:lnTo>
                <a:lnTo>
                  <a:pt x="440159" y="304121"/>
                </a:lnTo>
                <a:lnTo>
                  <a:pt x="442030" y="306570"/>
                </a:lnTo>
                <a:lnTo>
                  <a:pt x="443276" y="309155"/>
                </a:lnTo>
                <a:lnTo>
                  <a:pt x="444107" y="311831"/>
                </a:lnTo>
                <a:lnTo>
                  <a:pt x="447571" y="317344"/>
                </a:lnTo>
                <a:lnTo>
                  <a:pt x="449828" y="320148"/>
                </a:lnTo>
                <a:lnTo>
                  <a:pt x="452285" y="322017"/>
                </a:lnTo>
                <a:lnTo>
                  <a:pt x="454876" y="323263"/>
                </a:lnTo>
                <a:lnTo>
                  <a:pt x="457555" y="324094"/>
                </a:lnTo>
                <a:lnTo>
                  <a:pt x="463073" y="327557"/>
                </a:lnTo>
                <a:lnTo>
                  <a:pt x="465877" y="329814"/>
                </a:lnTo>
                <a:lnTo>
                  <a:pt x="467748" y="332271"/>
                </a:lnTo>
                <a:lnTo>
                  <a:pt x="468994" y="334861"/>
                </a:lnTo>
                <a:lnTo>
                  <a:pt x="469825" y="337541"/>
                </a:lnTo>
                <a:lnTo>
                  <a:pt x="472284" y="340280"/>
                </a:lnTo>
                <a:lnTo>
                  <a:pt x="480096" y="345863"/>
                </a:lnTo>
                <a:lnTo>
                  <a:pt x="487378" y="348979"/>
                </a:lnTo>
                <a:lnTo>
                  <a:pt x="490654" y="349811"/>
                </a:lnTo>
                <a:lnTo>
                  <a:pt x="492837" y="351317"/>
                </a:lnTo>
                <a:lnTo>
                  <a:pt x="494293" y="353274"/>
                </a:lnTo>
                <a:lnTo>
                  <a:pt x="495263" y="355531"/>
                </a:lnTo>
                <a:lnTo>
                  <a:pt x="501180" y="363259"/>
                </a:lnTo>
                <a:lnTo>
                  <a:pt x="508965" y="371581"/>
                </a:lnTo>
                <a:lnTo>
                  <a:pt x="511713" y="373450"/>
                </a:lnTo>
                <a:lnTo>
                  <a:pt x="520130" y="377035"/>
                </a:lnTo>
                <a:lnTo>
                  <a:pt x="531507" y="386296"/>
                </a:lnTo>
                <a:lnTo>
                  <a:pt x="551498" y="405796"/>
                </a:lnTo>
                <a:lnTo>
                  <a:pt x="553402" y="408643"/>
                </a:lnTo>
                <a:lnTo>
                  <a:pt x="557036" y="417201"/>
                </a:lnTo>
                <a:lnTo>
                  <a:pt x="566315" y="428626"/>
                </a:lnTo>
                <a:lnTo>
                  <a:pt x="568996" y="431484"/>
                </a:lnTo>
                <a:lnTo>
                  <a:pt x="571735" y="433388"/>
                </a:lnTo>
                <a:lnTo>
                  <a:pt x="580142" y="437022"/>
                </a:lnTo>
                <a:lnTo>
                  <a:pt x="591516" y="446300"/>
                </a:lnTo>
                <a:lnTo>
                  <a:pt x="602935" y="457305"/>
                </a:lnTo>
                <a:lnTo>
                  <a:pt x="604839" y="460127"/>
                </a:lnTo>
                <a:lnTo>
                  <a:pt x="606955" y="465804"/>
                </a:lnTo>
                <a:lnTo>
                  <a:pt x="609424" y="467698"/>
                </a:lnTo>
                <a:lnTo>
                  <a:pt x="620096" y="471317"/>
                </a:lnTo>
                <a:lnTo>
                  <a:pt x="621994" y="473279"/>
                </a:lnTo>
                <a:lnTo>
                  <a:pt x="625057" y="477999"/>
                </a:lnTo>
                <a:lnTo>
                  <a:pt x="629593" y="483271"/>
                </a:lnTo>
                <a:lnTo>
                  <a:pt x="632136" y="485059"/>
                </a:lnTo>
                <a:lnTo>
                  <a:pt x="637502" y="487044"/>
                </a:lnTo>
                <a:lnTo>
                  <a:pt x="639314" y="488526"/>
                </a:lnTo>
                <a:lnTo>
                  <a:pt x="640522" y="490467"/>
                </a:lnTo>
                <a:lnTo>
                  <a:pt x="641326" y="492713"/>
                </a:lnTo>
                <a:lnTo>
                  <a:pt x="644762" y="497748"/>
                </a:lnTo>
                <a:lnTo>
                  <a:pt x="647011" y="500425"/>
                </a:lnTo>
                <a:lnTo>
                  <a:pt x="649463" y="502209"/>
                </a:lnTo>
                <a:lnTo>
                  <a:pt x="657465" y="505673"/>
                </a:lnTo>
                <a:lnTo>
                  <a:pt x="663046" y="509859"/>
                </a:lnTo>
                <a:lnTo>
                  <a:pt x="664916" y="512308"/>
                </a:lnTo>
                <a:lnTo>
                  <a:pt x="666162" y="514894"/>
                </a:lnTo>
                <a:lnTo>
                  <a:pt x="666993" y="517570"/>
                </a:lnTo>
                <a:lnTo>
                  <a:pt x="668499" y="519354"/>
                </a:lnTo>
                <a:lnTo>
                  <a:pt x="670456" y="520544"/>
                </a:lnTo>
                <a:lnTo>
                  <a:pt x="672713" y="521337"/>
                </a:lnTo>
                <a:lnTo>
                  <a:pt x="674218" y="522818"/>
                </a:lnTo>
                <a:lnTo>
                  <a:pt x="675221" y="524758"/>
                </a:lnTo>
                <a:lnTo>
                  <a:pt x="676831" y="530164"/>
                </a:lnTo>
                <a:lnTo>
                  <a:pt x="700006" y="555226"/>
                </a:lnTo>
                <a:lnTo>
                  <a:pt x="701639" y="560457"/>
                </a:lnTo>
                <a:lnTo>
                  <a:pt x="703026" y="562233"/>
                </a:lnTo>
                <a:lnTo>
                  <a:pt x="704905" y="563417"/>
                </a:lnTo>
                <a:lnTo>
                  <a:pt x="707109" y="564206"/>
                </a:lnTo>
                <a:lnTo>
                  <a:pt x="708578" y="565685"/>
                </a:lnTo>
                <a:lnTo>
                  <a:pt x="709558" y="567623"/>
                </a:lnTo>
                <a:lnTo>
                  <a:pt x="710211" y="569868"/>
                </a:lnTo>
                <a:lnTo>
                  <a:pt x="711599" y="571365"/>
                </a:lnTo>
                <a:lnTo>
                  <a:pt x="713476" y="572362"/>
                </a:lnTo>
                <a:lnTo>
                  <a:pt x="715681" y="573028"/>
                </a:lnTo>
                <a:lnTo>
                  <a:pt x="717150" y="574423"/>
                </a:lnTo>
                <a:lnTo>
                  <a:pt x="718131" y="576306"/>
                </a:lnTo>
                <a:lnTo>
                  <a:pt x="718784" y="578514"/>
                </a:lnTo>
                <a:lnTo>
                  <a:pt x="720172" y="579986"/>
                </a:lnTo>
                <a:lnTo>
                  <a:pt x="722049" y="580968"/>
                </a:lnTo>
                <a:lnTo>
                  <a:pt x="724254" y="581622"/>
                </a:lnTo>
                <a:lnTo>
                  <a:pt x="725723" y="583010"/>
                </a:lnTo>
                <a:lnTo>
                  <a:pt x="726703" y="584889"/>
                </a:lnTo>
                <a:lnTo>
                  <a:pt x="728275" y="590196"/>
                </a:lnTo>
                <a:lnTo>
                  <a:pt x="734477" y="598088"/>
                </a:lnTo>
                <a:lnTo>
                  <a:pt x="736009" y="603320"/>
                </a:lnTo>
                <a:lnTo>
                  <a:pt x="737370" y="605096"/>
                </a:lnTo>
                <a:lnTo>
                  <a:pt x="739230" y="606280"/>
                </a:lnTo>
                <a:lnTo>
                  <a:pt x="741422" y="607069"/>
                </a:lnTo>
                <a:lnTo>
                  <a:pt x="746398" y="610486"/>
                </a:lnTo>
                <a:lnTo>
                  <a:pt x="749059" y="612731"/>
                </a:lnTo>
                <a:lnTo>
                  <a:pt x="750833" y="615180"/>
                </a:lnTo>
                <a:lnTo>
                  <a:pt x="753913" y="624207"/>
                </a:lnTo>
                <a:lnTo>
                  <a:pt x="768600" y="640946"/>
                </a:lnTo>
                <a:lnTo>
                  <a:pt x="771139" y="649931"/>
                </a:lnTo>
                <a:lnTo>
                  <a:pt x="771411" y="655593"/>
                </a:lnTo>
                <a:lnTo>
                  <a:pt x="772401" y="658042"/>
                </a:lnTo>
                <a:lnTo>
                  <a:pt x="778895" y="667069"/>
                </a:lnTo>
                <a:lnTo>
                  <a:pt x="795666" y="684214"/>
                </a:lnTo>
                <a:lnTo>
                  <a:pt x="796191" y="685696"/>
                </a:lnTo>
                <a:lnTo>
                  <a:pt x="796776" y="689881"/>
                </a:lnTo>
                <a:lnTo>
                  <a:pt x="797883" y="691378"/>
                </a:lnTo>
                <a:lnTo>
                  <a:pt x="799575" y="692376"/>
                </a:lnTo>
                <a:lnTo>
                  <a:pt x="801655" y="693042"/>
                </a:lnTo>
                <a:lnTo>
                  <a:pt x="806506" y="696321"/>
                </a:lnTo>
                <a:lnTo>
                  <a:pt x="813926" y="702557"/>
                </a:lnTo>
                <a:lnTo>
                  <a:pt x="814251" y="707381"/>
                </a:lnTo>
                <a:lnTo>
                  <a:pt x="815249" y="708760"/>
                </a:lnTo>
                <a:lnTo>
                  <a:pt x="816867" y="709679"/>
                </a:lnTo>
                <a:lnTo>
                  <a:pt x="818898" y="710292"/>
                </a:lnTo>
                <a:lnTo>
                  <a:pt x="820252" y="711653"/>
                </a:lnTo>
                <a:lnTo>
                  <a:pt x="821154" y="713513"/>
                </a:lnTo>
                <a:lnTo>
                  <a:pt x="821756" y="715705"/>
                </a:lnTo>
                <a:lnTo>
                  <a:pt x="823110" y="717167"/>
                </a:lnTo>
                <a:lnTo>
                  <a:pt x="824965" y="718141"/>
                </a:lnTo>
                <a:lnTo>
                  <a:pt x="827154" y="718791"/>
                </a:lnTo>
                <a:lnTo>
                  <a:pt x="828613" y="720176"/>
                </a:lnTo>
                <a:lnTo>
                  <a:pt x="829586" y="722053"/>
                </a:lnTo>
                <a:lnTo>
                  <a:pt x="831147" y="727357"/>
                </a:lnTo>
                <a:lnTo>
                  <a:pt x="832229" y="727792"/>
                </a:lnTo>
                <a:lnTo>
                  <a:pt x="835969" y="728276"/>
                </a:lnTo>
                <a:lnTo>
                  <a:pt x="837348" y="729357"/>
                </a:lnTo>
                <a:lnTo>
                  <a:pt x="838266" y="731031"/>
                </a:lnTo>
                <a:lnTo>
                  <a:pt x="839742" y="736009"/>
                </a:lnTo>
                <a:lnTo>
                  <a:pt x="847454" y="744509"/>
                </a:lnTo>
                <a:lnTo>
                  <a:pt x="848814" y="744942"/>
                </a:lnTo>
                <a:lnTo>
                  <a:pt x="852865" y="745423"/>
                </a:lnTo>
                <a:lnTo>
                  <a:pt x="854326" y="746503"/>
                </a:lnTo>
                <a:lnTo>
                  <a:pt x="855301" y="748177"/>
                </a:lnTo>
                <a:lnTo>
                  <a:pt x="856864" y="753155"/>
                </a:lnTo>
                <a:lnTo>
                  <a:pt x="857136" y="758568"/>
                </a:lnTo>
                <a:lnTo>
                  <a:pt x="858126" y="760030"/>
                </a:lnTo>
                <a:lnTo>
                  <a:pt x="859739" y="761004"/>
                </a:lnTo>
                <a:lnTo>
                  <a:pt x="865466" y="762838"/>
                </a:lnTo>
                <a:lnTo>
                  <a:pt x="873172" y="770324"/>
                </a:lnTo>
                <a:lnTo>
                  <a:pt x="873851" y="773531"/>
                </a:lnTo>
                <a:lnTo>
                  <a:pt x="874032" y="775720"/>
                </a:lnTo>
                <a:lnTo>
                  <a:pt x="875106" y="777179"/>
                </a:lnTo>
                <a:lnTo>
                  <a:pt x="876774" y="778152"/>
                </a:lnTo>
                <a:lnTo>
                  <a:pt x="881743" y="779713"/>
                </a:lnTo>
                <a:lnTo>
                  <a:pt x="882151" y="780794"/>
                </a:lnTo>
                <a:lnTo>
                  <a:pt x="882860" y="787445"/>
                </a:lnTo>
                <a:lnTo>
                  <a:pt x="887486" y="792858"/>
                </a:lnTo>
                <a:lnTo>
                  <a:pt x="889790" y="794320"/>
                </a:lnTo>
                <a:lnTo>
                  <a:pt x="894889" y="795943"/>
                </a:lnTo>
                <a:lnTo>
                  <a:pt x="896631" y="797329"/>
                </a:lnTo>
                <a:lnTo>
                  <a:pt x="897791" y="799205"/>
                </a:lnTo>
                <a:lnTo>
                  <a:pt x="899976" y="805429"/>
                </a:lnTo>
                <a:lnTo>
                  <a:pt x="907481" y="813162"/>
                </a:lnTo>
                <a:lnTo>
                  <a:pt x="910690" y="813843"/>
                </a:lnTo>
                <a:lnTo>
                  <a:pt x="912879" y="814024"/>
                </a:lnTo>
                <a:lnTo>
                  <a:pt x="914338" y="815098"/>
                </a:lnTo>
                <a:lnTo>
                  <a:pt x="915311" y="816766"/>
                </a:lnTo>
                <a:lnTo>
                  <a:pt x="917143" y="822598"/>
                </a:lnTo>
                <a:lnTo>
                  <a:pt x="934040" y="839743"/>
                </a:lnTo>
                <a:lnTo>
                  <a:pt x="938846" y="839998"/>
                </a:lnTo>
                <a:lnTo>
                  <a:pt x="940222" y="840986"/>
                </a:lnTo>
                <a:lnTo>
                  <a:pt x="941140" y="842598"/>
                </a:lnTo>
                <a:lnTo>
                  <a:pt x="942943" y="848572"/>
                </a:lnTo>
                <a:lnTo>
                  <a:pt x="951193" y="856894"/>
                </a:lnTo>
                <a:lnTo>
                  <a:pt x="955993" y="857145"/>
                </a:lnTo>
                <a:lnTo>
                  <a:pt x="957369" y="858132"/>
                </a:lnTo>
                <a:lnTo>
                  <a:pt x="958286" y="859743"/>
                </a:lnTo>
                <a:lnTo>
                  <a:pt x="960012" y="865467"/>
                </a:lnTo>
                <a:lnTo>
                  <a:pt x="960110" y="873172"/>
                </a:lnTo>
                <a:lnTo>
                  <a:pt x="961066" y="873580"/>
                </a:lnTo>
                <a:lnTo>
                  <a:pt x="964668" y="874033"/>
                </a:lnTo>
                <a:lnTo>
                  <a:pt x="966009" y="875106"/>
                </a:lnTo>
                <a:lnTo>
                  <a:pt x="966903" y="876774"/>
                </a:lnTo>
                <a:lnTo>
                  <a:pt x="968588" y="882605"/>
                </a:lnTo>
                <a:lnTo>
                  <a:pt x="968661" y="887411"/>
                </a:lnTo>
                <a:lnTo>
                  <a:pt x="969624" y="888787"/>
                </a:lnTo>
                <a:lnTo>
                  <a:pt x="971219" y="889705"/>
                </a:lnTo>
                <a:lnTo>
                  <a:pt x="976070" y="891178"/>
                </a:lnTo>
                <a:lnTo>
                  <a:pt x="976468" y="892251"/>
                </a:lnTo>
                <a:lnTo>
                  <a:pt x="976910" y="895983"/>
                </a:lnTo>
                <a:lnTo>
                  <a:pt x="977981" y="897360"/>
                </a:lnTo>
                <a:lnTo>
                  <a:pt x="979647" y="898277"/>
                </a:lnTo>
                <a:lnTo>
                  <a:pt x="981711" y="898889"/>
                </a:lnTo>
                <a:lnTo>
                  <a:pt x="983087" y="900249"/>
                </a:lnTo>
                <a:lnTo>
                  <a:pt x="984003" y="902109"/>
                </a:lnTo>
                <a:lnTo>
                  <a:pt x="985475" y="907386"/>
                </a:lnTo>
                <a:lnTo>
                  <a:pt x="985730" y="912851"/>
                </a:lnTo>
                <a:lnTo>
                  <a:pt x="986718" y="914320"/>
                </a:lnTo>
                <a:lnTo>
                  <a:pt x="988330" y="915299"/>
                </a:lnTo>
                <a:lnTo>
                  <a:pt x="992660" y="916387"/>
                </a:lnTo>
                <a:lnTo>
                  <a:pt x="1001434" y="917143"/>
                </a:lnTo>
                <a:lnTo>
                  <a:pt x="1001951" y="918134"/>
                </a:lnTo>
                <a:lnTo>
                  <a:pt x="1002847" y="924629"/>
                </a:lnTo>
                <a:lnTo>
                  <a:pt x="1015749" y="938569"/>
                </a:lnTo>
                <a:lnTo>
                  <a:pt x="1018161" y="940038"/>
                </a:lnTo>
                <a:lnTo>
                  <a:pt x="1023381" y="941670"/>
                </a:lnTo>
                <a:lnTo>
                  <a:pt x="1025154" y="943057"/>
                </a:lnTo>
                <a:lnTo>
                  <a:pt x="1026335" y="944935"/>
                </a:lnTo>
                <a:lnTo>
                  <a:pt x="1028233" y="950241"/>
                </a:lnTo>
                <a:lnTo>
                  <a:pt x="1028562" y="955711"/>
                </a:lnTo>
                <a:lnTo>
                  <a:pt x="1029560" y="957181"/>
                </a:lnTo>
                <a:lnTo>
                  <a:pt x="1031178" y="958161"/>
                </a:lnTo>
                <a:lnTo>
                  <a:pt x="1036069" y="959733"/>
                </a:lnTo>
                <a:lnTo>
                  <a:pt x="1044547" y="967467"/>
                </a:lnTo>
                <a:lnTo>
                  <a:pt x="1047808" y="968148"/>
                </a:lnTo>
                <a:lnTo>
                  <a:pt x="1050011" y="968329"/>
                </a:lnTo>
                <a:lnTo>
                  <a:pt x="1051480" y="969403"/>
                </a:lnTo>
                <a:lnTo>
                  <a:pt x="1052459" y="971071"/>
                </a:lnTo>
                <a:lnTo>
                  <a:pt x="1053112" y="973136"/>
                </a:lnTo>
                <a:lnTo>
                  <a:pt x="1054499" y="974512"/>
                </a:lnTo>
                <a:lnTo>
                  <a:pt x="1056377" y="975430"/>
                </a:lnTo>
                <a:lnTo>
                  <a:pt x="1058581" y="976041"/>
                </a:lnTo>
                <a:lnTo>
                  <a:pt x="1060050" y="977402"/>
                </a:lnTo>
                <a:lnTo>
                  <a:pt x="1061031" y="979261"/>
                </a:lnTo>
                <a:lnTo>
                  <a:pt x="1061684" y="981453"/>
                </a:lnTo>
                <a:lnTo>
                  <a:pt x="1063072" y="982915"/>
                </a:lnTo>
                <a:lnTo>
                  <a:pt x="1064949" y="983889"/>
                </a:lnTo>
                <a:lnTo>
                  <a:pt x="1067154" y="984539"/>
                </a:lnTo>
                <a:lnTo>
                  <a:pt x="1068623" y="985924"/>
                </a:lnTo>
                <a:lnTo>
                  <a:pt x="1069603" y="987800"/>
                </a:lnTo>
                <a:lnTo>
                  <a:pt x="1071175" y="993104"/>
                </a:lnTo>
                <a:lnTo>
                  <a:pt x="1072257" y="993540"/>
                </a:lnTo>
                <a:lnTo>
                  <a:pt x="1080836" y="994238"/>
                </a:lnTo>
                <a:lnTo>
                  <a:pt x="1083460" y="994296"/>
                </a:lnTo>
                <a:lnTo>
                  <a:pt x="1085208" y="995286"/>
                </a:lnTo>
                <a:lnTo>
                  <a:pt x="1086375" y="996899"/>
                </a:lnTo>
                <a:lnTo>
                  <a:pt x="1087153" y="998927"/>
                </a:lnTo>
                <a:lnTo>
                  <a:pt x="1088623" y="1000279"/>
                </a:lnTo>
                <a:lnTo>
                  <a:pt x="1090556" y="1001180"/>
                </a:lnTo>
                <a:lnTo>
                  <a:pt x="1092798" y="1001781"/>
                </a:lnTo>
                <a:lnTo>
                  <a:pt x="1094292" y="1003134"/>
                </a:lnTo>
                <a:lnTo>
                  <a:pt x="1095288" y="1004988"/>
                </a:lnTo>
                <a:lnTo>
                  <a:pt x="1095951" y="1007177"/>
                </a:lnTo>
                <a:lnTo>
                  <a:pt x="1099229" y="1012150"/>
                </a:lnTo>
                <a:lnTo>
                  <a:pt x="1113118" y="1027370"/>
                </a:lnTo>
                <a:lnTo>
                  <a:pt x="1113553" y="1028766"/>
                </a:lnTo>
                <a:lnTo>
                  <a:pt x="1114038" y="1032857"/>
                </a:lnTo>
                <a:lnTo>
                  <a:pt x="1115119" y="1034329"/>
                </a:lnTo>
                <a:lnTo>
                  <a:pt x="1116793" y="1035310"/>
                </a:lnTo>
                <a:lnTo>
                  <a:pt x="1121192" y="1036400"/>
                </a:lnTo>
                <a:lnTo>
                  <a:pt x="1126322" y="1036885"/>
                </a:lnTo>
                <a:lnTo>
                  <a:pt x="1128071" y="1037967"/>
                </a:lnTo>
                <a:lnTo>
                  <a:pt x="1129238" y="1039641"/>
                </a:lnTo>
                <a:lnTo>
                  <a:pt x="1130533" y="1044040"/>
                </a:lnTo>
                <a:lnTo>
                  <a:pt x="1131109" y="1049171"/>
                </a:lnTo>
                <a:lnTo>
                  <a:pt x="1132215" y="1050920"/>
                </a:lnTo>
                <a:lnTo>
                  <a:pt x="1133905" y="1052086"/>
                </a:lnTo>
                <a:lnTo>
                  <a:pt x="1135984" y="1052863"/>
                </a:lnTo>
                <a:lnTo>
                  <a:pt x="1137370" y="1054333"/>
                </a:lnTo>
                <a:lnTo>
                  <a:pt x="1138294" y="1056267"/>
                </a:lnTo>
                <a:lnTo>
                  <a:pt x="1138910" y="1058508"/>
                </a:lnTo>
                <a:lnTo>
                  <a:pt x="1140273" y="1060002"/>
                </a:lnTo>
                <a:lnTo>
                  <a:pt x="1142134" y="1060998"/>
                </a:lnTo>
                <a:lnTo>
                  <a:pt x="1144328" y="1061662"/>
                </a:lnTo>
                <a:lnTo>
                  <a:pt x="1149305" y="1064940"/>
                </a:lnTo>
                <a:lnTo>
                  <a:pt x="1161700" y="1075999"/>
                </a:lnTo>
                <a:lnTo>
                  <a:pt x="1164039" y="1077377"/>
                </a:lnTo>
                <a:lnTo>
                  <a:pt x="1169178" y="1078909"/>
                </a:lnTo>
                <a:lnTo>
                  <a:pt x="1170929" y="1080271"/>
                </a:lnTo>
                <a:lnTo>
                  <a:pt x="1172097" y="1082130"/>
                </a:lnTo>
                <a:lnTo>
                  <a:pt x="1172875" y="1084323"/>
                </a:lnTo>
                <a:lnTo>
                  <a:pt x="1176280" y="1089299"/>
                </a:lnTo>
                <a:lnTo>
                  <a:pt x="1212910" y="1127185"/>
                </a:lnTo>
                <a:lnTo>
                  <a:pt x="1215324" y="1128647"/>
                </a:lnTo>
                <a:lnTo>
                  <a:pt x="1224291" y="1131185"/>
                </a:lnTo>
                <a:lnTo>
                  <a:pt x="1224816" y="1132266"/>
                </a:lnTo>
                <a:lnTo>
                  <a:pt x="1225401" y="1136007"/>
                </a:lnTo>
                <a:lnTo>
                  <a:pt x="1226508" y="1137385"/>
                </a:lnTo>
                <a:lnTo>
                  <a:pt x="1228200" y="1138304"/>
                </a:lnTo>
                <a:lnTo>
                  <a:pt x="1230280" y="1138917"/>
                </a:lnTo>
                <a:lnTo>
                  <a:pt x="1235131" y="1142138"/>
                </a:lnTo>
                <a:lnTo>
                  <a:pt x="1241456" y="1147416"/>
                </a:lnTo>
                <a:lnTo>
                  <a:pt x="1241975" y="1148801"/>
                </a:lnTo>
                <a:lnTo>
                  <a:pt x="1242551" y="1152881"/>
                </a:lnTo>
                <a:lnTo>
                  <a:pt x="1243657" y="1154350"/>
                </a:lnTo>
                <a:lnTo>
                  <a:pt x="1245348" y="1155329"/>
                </a:lnTo>
                <a:lnTo>
                  <a:pt x="1250353" y="1156900"/>
                </a:lnTo>
                <a:lnTo>
                  <a:pt x="1275996" y="1181699"/>
                </a:lnTo>
                <a:lnTo>
                  <a:pt x="1277384" y="1182135"/>
                </a:lnTo>
                <a:lnTo>
                  <a:pt x="1281466" y="1182618"/>
                </a:lnTo>
                <a:lnTo>
                  <a:pt x="1282936" y="1183700"/>
                </a:lnTo>
                <a:lnTo>
                  <a:pt x="1283916" y="1185373"/>
                </a:lnTo>
                <a:lnTo>
                  <a:pt x="1285488" y="1190352"/>
                </a:lnTo>
                <a:lnTo>
                  <a:pt x="1286569" y="1190760"/>
                </a:lnTo>
                <a:lnTo>
                  <a:pt x="1290311" y="1191214"/>
                </a:lnTo>
                <a:lnTo>
                  <a:pt x="1291690" y="1192288"/>
                </a:lnTo>
                <a:lnTo>
                  <a:pt x="1292609" y="1193956"/>
                </a:lnTo>
                <a:lnTo>
                  <a:pt x="1293221" y="1196021"/>
                </a:lnTo>
                <a:lnTo>
                  <a:pt x="1294582" y="1197397"/>
                </a:lnTo>
                <a:lnTo>
                  <a:pt x="1296443" y="1198315"/>
                </a:lnTo>
                <a:lnTo>
                  <a:pt x="1298635" y="1198927"/>
                </a:lnTo>
                <a:lnTo>
                  <a:pt x="1300096" y="1200287"/>
                </a:lnTo>
                <a:lnTo>
                  <a:pt x="1301071" y="1202147"/>
                </a:lnTo>
                <a:lnTo>
                  <a:pt x="1301720" y="1204339"/>
                </a:lnTo>
                <a:lnTo>
                  <a:pt x="1303106" y="1205800"/>
                </a:lnTo>
                <a:lnTo>
                  <a:pt x="1304982" y="1206774"/>
                </a:lnTo>
                <a:lnTo>
                  <a:pt x="1310287" y="1208338"/>
                </a:lnTo>
                <a:lnTo>
                  <a:pt x="1310722" y="1209419"/>
                </a:lnTo>
                <a:lnTo>
                  <a:pt x="1311206" y="1213159"/>
                </a:lnTo>
                <a:lnTo>
                  <a:pt x="1312287" y="1214538"/>
                </a:lnTo>
                <a:lnTo>
                  <a:pt x="1313960" y="1215457"/>
                </a:lnTo>
                <a:lnTo>
                  <a:pt x="1318359" y="1216478"/>
                </a:lnTo>
                <a:lnTo>
                  <a:pt x="1323490" y="1216932"/>
                </a:lnTo>
                <a:lnTo>
                  <a:pt x="1325239" y="1218006"/>
                </a:lnTo>
                <a:lnTo>
                  <a:pt x="1326405" y="1219674"/>
                </a:lnTo>
                <a:lnTo>
                  <a:pt x="1328277" y="1224644"/>
                </a:lnTo>
                <a:lnTo>
                  <a:pt x="1336078" y="1233141"/>
                </a:lnTo>
                <a:lnTo>
                  <a:pt x="1337440" y="1233574"/>
                </a:lnTo>
                <a:lnTo>
                  <a:pt x="1341495" y="1234055"/>
                </a:lnTo>
                <a:lnTo>
                  <a:pt x="1342957" y="1235136"/>
                </a:lnTo>
                <a:lnTo>
                  <a:pt x="1343932" y="1236809"/>
                </a:lnTo>
                <a:lnTo>
                  <a:pt x="1345497" y="1241787"/>
                </a:lnTo>
                <a:lnTo>
                  <a:pt x="1358642" y="1255751"/>
                </a:lnTo>
                <a:lnTo>
                  <a:pt x="1361057" y="1257220"/>
                </a:lnTo>
                <a:lnTo>
                  <a:pt x="1366280" y="1258852"/>
                </a:lnTo>
                <a:lnTo>
                  <a:pt x="1368052" y="1260240"/>
                </a:lnTo>
                <a:lnTo>
                  <a:pt x="1369235" y="1262117"/>
                </a:lnTo>
                <a:lnTo>
                  <a:pt x="1371133" y="1267424"/>
                </a:lnTo>
                <a:lnTo>
                  <a:pt x="1376012" y="1272894"/>
                </a:lnTo>
                <a:lnTo>
                  <a:pt x="1378351" y="1274363"/>
                </a:lnTo>
                <a:lnTo>
                  <a:pt x="1383490" y="1275996"/>
                </a:lnTo>
                <a:lnTo>
                  <a:pt x="1385242" y="1277384"/>
                </a:lnTo>
                <a:lnTo>
                  <a:pt x="1386410" y="1279262"/>
                </a:lnTo>
                <a:lnTo>
                  <a:pt x="1388283" y="1284569"/>
                </a:lnTo>
                <a:lnTo>
                  <a:pt x="1396086" y="1293141"/>
                </a:lnTo>
                <a:lnTo>
                  <a:pt x="1397448" y="1293577"/>
                </a:lnTo>
                <a:lnTo>
                  <a:pt x="1409141" y="1294333"/>
                </a:lnTo>
                <a:lnTo>
                  <a:pt x="1410915" y="1295324"/>
                </a:lnTo>
                <a:lnTo>
                  <a:pt x="1412097" y="1296936"/>
                </a:lnTo>
                <a:lnTo>
                  <a:pt x="1413995" y="1301819"/>
                </a:lnTo>
                <a:lnTo>
                  <a:pt x="1421803" y="1310295"/>
                </a:lnTo>
                <a:lnTo>
                  <a:pt x="1423165" y="1310728"/>
                </a:lnTo>
                <a:lnTo>
                  <a:pt x="1427220" y="1311208"/>
                </a:lnTo>
                <a:lnTo>
                  <a:pt x="1428682" y="1312289"/>
                </a:lnTo>
                <a:lnTo>
                  <a:pt x="1429657" y="1313962"/>
                </a:lnTo>
                <a:lnTo>
                  <a:pt x="1431222" y="1318940"/>
                </a:lnTo>
                <a:lnTo>
                  <a:pt x="1438954" y="1327439"/>
                </a:lnTo>
                <a:lnTo>
                  <a:pt x="1440315" y="1327872"/>
                </a:lnTo>
                <a:lnTo>
                  <a:pt x="1444367" y="1328353"/>
                </a:lnTo>
                <a:lnTo>
                  <a:pt x="1446782" y="1329433"/>
                </a:lnTo>
                <a:lnTo>
                  <a:pt x="1455749" y="1336085"/>
                </a:lnTo>
                <a:lnTo>
                  <a:pt x="1456274" y="1337446"/>
                </a:lnTo>
                <a:lnTo>
                  <a:pt x="1457187" y="1344584"/>
                </a:lnTo>
                <a:lnTo>
                  <a:pt x="1461835" y="1350048"/>
                </a:lnTo>
                <a:lnTo>
                  <a:pt x="1464141" y="1351517"/>
                </a:lnTo>
                <a:lnTo>
                  <a:pt x="1472920" y="1354068"/>
                </a:lnTo>
                <a:lnTo>
                  <a:pt x="1481714" y="1361802"/>
                </a:lnTo>
                <a:lnTo>
                  <a:pt x="1482157" y="1363163"/>
                </a:lnTo>
                <a:lnTo>
                  <a:pt x="1482649" y="1367216"/>
                </a:lnTo>
                <a:lnTo>
                  <a:pt x="1483733" y="1368677"/>
                </a:lnTo>
                <a:lnTo>
                  <a:pt x="1485407" y="1369651"/>
                </a:lnTo>
                <a:lnTo>
                  <a:pt x="1489809" y="1370734"/>
                </a:lnTo>
                <a:lnTo>
                  <a:pt x="1494940" y="1371216"/>
                </a:lnTo>
                <a:lnTo>
                  <a:pt x="1496689" y="1372296"/>
                </a:lnTo>
                <a:lnTo>
                  <a:pt x="1497855" y="1373969"/>
                </a:lnTo>
                <a:lnTo>
                  <a:pt x="1498632" y="1376037"/>
                </a:lnTo>
                <a:lnTo>
                  <a:pt x="1507432" y="1387191"/>
                </a:lnTo>
                <a:lnTo>
                  <a:pt x="1530068" y="1410053"/>
                </a:lnTo>
                <a:lnTo>
                  <a:pt x="1532490" y="1411523"/>
                </a:lnTo>
                <a:lnTo>
                  <a:pt x="1537722" y="1413156"/>
                </a:lnTo>
                <a:lnTo>
                  <a:pt x="1539498" y="1414544"/>
                </a:lnTo>
                <a:lnTo>
                  <a:pt x="1540681" y="1416422"/>
                </a:lnTo>
                <a:lnTo>
                  <a:pt x="1541997" y="1421048"/>
                </a:lnTo>
                <a:lnTo>
                  <a:pt x="1542582" y="1426280"/>
                </a:lnTo>
                <a:lnTo>
                  <a:pt x="1543690" y="1428055"/>
                </a:lnTo>
                <a:lnTo>
                  <a:pt x="1545382" y="1429240"/>
                </a:lnTo>
                <a:lnTo>
                  <a:pt x="1547462" y="1430029"/>
                </a:lnTo>
                <a:lnTo>
                  <a:pt x="1558638" y="1438850"/>
                </a:lnTo>
                <a:lnTo>
                  <a:pt x="1567439" y="1447444"/>
                </a:lnTo>
                <a:lnTo>
                  <a:pt x="1568834" y="1447880"/>
                </a:lnTo>
                <a:lnTo>
                  <a:pt x="1572924" y="1448365"/>
                </a:lnTo>
                <a:lnTo>
                  <a:pt x="1575348" y="1449447"/>
                </a:lnTo>
                <a:lnTo>
                  <a:pt x="1580582" y="1453189"/>
                </a:lnTo>
                <a:lnTo>
                  <a:pt x="1582360" y="1455520"/>
                </a:lnTo>
                <a:lnTo>
                  <a:pt x="1583543" y="1458027"/>
                </a:lnTo>
                <a:lnTo>
                  <a:pt x="1585445" y="1464343"/>
                </a:lnTo>
                <a:lnTo>
                  <a:pt x="1598670" y="1478628"/>
                </a:lnTo>
                <a:lnTo>
                  <a:pt x="1601085" y="1480099"/>
                </a:lnTo>
                <a:lnTo>
                  <a:pt x="1606308" y="1481735"/>
                </a:lnTo>
                <a:lnTo>
                  <a:pt x="1608082" y="1483123"/>
                </a:lnTo>
                <a:lnTo>
                  <a:pt x="1609265" y="1485001"/>
                </a:lnTo>
                <a:lnTo>
                  <a:pt x="1610054" y="1487206"/>
                </a:lnTo>
                <a:lnTo>
                  <a:pt x="1611531" y="1488676"/>
                </a:lnTo>
                <a:lnTo>
                  <a:pt x="1613469" y="1489656"/>
                </a:lnTo>
                <a:lnTo>
                  <a:pt x="1615714" y="1490308"/>
                </a:lnTo>
                <a:lnTo>
                  <a:pt x="1620747" y="1493574"/>
                </a:lnTo>
                <a:lnTo>
                  <a:pt x="1627189" y="1498881"/>
                </a:lnTo>
                <a:lnTo>
                  <a:pt x="1627718" y="1500269"/>
                </a:lnTo>
                <a:lnTo>
                  <a:pt x="1628305" y="1504351"/>
                </a:lnTo>
                <a:lnTo>
                  <a:pt x="1629414" y="1505821"/>
                </a:lnTo>
                <a:lnTo>
                  <a:pt x="1631106" y="1506800"/>
                </a:lnTo>
                <a:lnTo>
                  <a:pt x="1633187" y="1507453"/>
                </a:lnTo>
                <a:lnTo>
                  <a:pt x="1638038" y="1510720"/>
                </a:lnTo>
                <a:lnTo>
                  <a:pt x="1675801" y="1547214"/>
                </a:lnTo>
                <a:lnTo>
                  <a:pt x="1678223" y="1548684"/>
                </a:lnTo>
                <a:lnTo>
                  <a:pt x="1683455" y="1550316"/>
                </a:lnTo>
                <a:lnTo>
                  <a:pt x="1685231" y="1551704"/>
                </a:lnTo>
                <a:lnTo>
                  <a:pt x="1686414" y="1553582"/>
                </a:lnTo>
                <a:lnTo>
                  <a:pt x="1687203" y="1555787"/>
                </a:lnTo>
                <a:lnTo>
                  <a:pt x="1688682" y="1557256"/>
                </a:lnTo>
                <a:lnTo>
                  <a:pt x="1690620" y="1558236"/>
                </a:lnTo>
                <a:lnTo>
                  <a:pt x="1692865" y="1558889"/>
                </a:lnTo>
                <a:lnTo>
                  <a:pt x="1697900" y="1562154"/>
                </a:lnTo>
                <a:lnTo>
                  <a:pt x="1700576" y="1564359"/>
                </a:lnTo>
                <a:lnTo>
                  <a:pt x="1703312" y="1565829"/>
                </a:lnTo>
                <a:lnTo>
                  <a:pt x="1708893" y="1567461"/>
                </a:lnTo>
                <a:lnTo>
                  <a:pt x="1710762" y="1568849"/>
                </a:lnTo>
                <a:lnTo>
                  <a:pt x="1712008" y="1570727"/>
                </a:lnTo>
                <a:lnTo>
                  <a:pt x="1713393" y="1575353"/>
                </a:lnTo>
                <a:lnTo>
                  <a:pt x="1714008" y="1580585"/>
                </a:lnTo>
                <a:lnTo>
                  <a:pt x="1715124" y="1582361"/>
                </a:lnTo>
                <a:lnTo>
                  <a:pt x="1716820" y="1583545"/>
                </a:lnTo>
                <a:lnTo>
                  <a:pt x="1718904" y="1584334"/>
                </a:lnTo>
                <a:lnTo>
                  <a:pt x="1730086" y="1593155"/>
                </a:lnTo>
                <a:lnTo>
                  <a:pt x="1743440" y="1606300"/>
                </a:lnTo>
                <a:lnTo>
                  <a:pt x="1746176" y="1608077"/>
                </a:lnTo>
                <a:lnTo>
                  <a:pt x="1751755" y="1610051"/>
                </a:lnTo>
                <a:lnTo>
                  <a:pt x="1753624" y="1611530"/>
                </a:lnTo>
                <a:lnTo>
                  <a:pt x="1754871" y="1613468"/>
                </a:lnTo>
                <a:lnTo>
                  <a:pt x="1755702" y="1615713"/>
                </a:lnTo>
                <a:lnTo>
                  <a:pt x="1757207" y="1617210"/>
                </a:lnTo>
                <a:lnTo>
                  <a:pt x="1759164" y="1618207"/>
                </a:lnTo>
                <a:lnTo>
                  <a:pt x="1761421" y="1618873"/>
                </a:lnTo>
                <a:lnTo>
                  <a:pt x="1766468" y="1622152"/>
                </a:lnTo>
                <a:lnTo>
                  <a:pt x="1789596" y="1642927"/>
                </a:lnTo>
                <a:lnTo>
                  <a:pt x="1794866" y="1644590"/>
                </a:lnTo>
                <a:lnTo>
                  <a:pt x="1796652" y="1645986"/>
                </a:lnTo>
                <a:lnTo>
                  <a:pt x="1797842" y="1647869"/>
                </a:lnTo>
                <a:lnTo>
                  <a:pt x="1798636" y="1650077"/>
                </a:lnTo>
                <a:lnTo>
                  <a:pt x="1801071" y="1652501"/>
                </a:lnTo>
                <a:lnTo>
                  <a:pt x="1822532" y="1667904"/>
                </a:lnTo>
                <a:lnTo>
                  <a:pt x="1831493" y="1671484"/>
                </a:lnTo>
                <a:lnTo>
                  <a:pt x="1837299" y="1675697"/>
                </a:lnTo>
                <a:lnTo>
                  <a:pt x="1839229" y="1678154"/>
                </a:lnTo>
                <a:lnTo>
                  <a:pt x="1840515" y="1680744"/>
                </a:lnTo>
                <a:lnTo>
                  <a:pt x="1841373" y="1683424"/>
                </a:lnTo>
                <a:lnTo>
                  <a:pt x="1843849" y="1686163"/>
                </a:lnTo>
                <a:lnTo>
                  <a:pt x="1862249" y="1700244"/>
                </a:lnTo>
                <a:lnTo>
                  <a:pt x="1864435" y="1703091"/>
                </a:lnTo>
                <a:lnTo>
                  <a:pt x="1870482" y="1714504"/>
                </a:lnTo>
                <a:lnTo>
                  <a:pt x="1872780" y="1717360"/>
                </a:lnTo>
                <a:lnTo>
                  <a:pt x="1875266" y="1719265"/>
                </a:lnTo>
                <a:lnTo>
                  <a:pt x="1877874" y="1720534"/>
                </a:lnTo>
                <a:lnTo>
                  <a:pt x="1880565" y="1721380"/>
                </a:lnTo>
                <a:lnTo>
                  <a:pt x="1886097" y="1724860"/>
                </a:lnTo>
                <a:lnTo>
                  <a:pt x="1900256" y="1736643"/>
                </a:lnTo>
                <a:lnTo>
                  <a:pt x="1908816" y="1740111"/>
                </a:lnTo>
                <a:lnTo>
                  <a:pt x="1920240" y="1749334"/>
                </a:lnTo>
                <a:lnTo>
                  <a:pt x="1923098" y="1752010"/>
                </a:lnTo>
                <a:lnTo>
                  <a:pt x="1925003" y="1754747"/>
                </a:lnTo>
                <a:lnTo>
                  <a:pt x="1927119" y="1760327"/>
                </a:lnTo>
                <a:lnTo>
                  <a:pt x="1929589" y="1762196"/>
                </a:lnTo>
                <a:lnTo>
                  <a:pt x="1937413" y="1764273"/>
                </a:lnTo>
                <a:lnTo>
                  <a:pt x="1940261" y="1765780"/>
                </a:lnTo>
                <a:lnTo>
                  <a:pt x="1942159" y="1767736"/>
                </a:lnTo>
                <a:lnTo>
                  <a:pt x="1943426" y="1769994"/>
                </a:lnTo>
                <a:lnTo>
                  <a:pt x="1945221" y="1771499"/>
                </a:lnTo>
                <a:lnTo>
                  <a:pt x="1947372" y="1772502"/>
                </a:lnTo>
                <a:lnTo>
                  <a:pt x="1949758" y="1773170"/>
                </a:lnTo>
                <a:lnTo>
                  <a:pt x="1954949" y="1776453"/>
                </a:lnTo>
                <a:lnTo>
                  <a:pt x="1957667" y="1778662"/>
                </a:lnTo>
                <a:lnTo>
                  <a:pt x="1960432" y="1780135"/>
                </a:lnTo>
                <a:lnTo>
                  <a:pt x="1966042" y="1781771"/>
                </a:lnTo>
                <a:lnTo>
                  <a:pt x="1967920" y="1783160"/>
                </a:lnTo>
                <a:lnTo>
                  <a:pt x="1969172" y="1785038"/>
                </a:lnTo>
                <a:lnTo>
                  <a:pt x="1970006" y="1787243"/>
                </a:lnTo>
                <a:lnTo>
                  <a:pt x="1972467" y="1789665"/>
                </a:lnTo>
                <a:lnTo>
                  <a:pt x="1995165" y="1805805"/>
                </a:lnTo>
                <a:lnTo>
                  <a:pt x="2003294" y="1808863"/>
                </a:lnTo>
                <a:lnTo>
                  <a:pt x="2008905" y="1812954"/>
                </a:lnTo>
                <a:lnTo>
                  <a:pt x="2010782" y="1815379"/>
                </a:lnTo>
                <a:lnTo>
                  <a:pt x="2012034" y="1817948"/>
                </a:lnTo>
                <a:lnTo>
                  <a:pt x="2012868" y="1820613"/>
                </a:lnTo>
                <a:lnTo>
                  <a:pt x="2014377" y="1822389"/>
                </a:lnTo>
                <a:lnTo>
                  <a:pt x="2016336" y="1823574"/>
                </a:lnTo>
                <a:lnTo>
                  <a:pt x="2021051" y="1824890"/>
                </a:lnTo>
                <a:lnTo>
                  <a:pt x="2026322" y="1825475"/>
                </a:lnTo>
                <a:lnTo>
                  <a:pt x="2029062" y="1826583"/>
                </a:lnTo>
                <a:lnTo>
                  <a:pt x="2034644" y="1830355"/>
                </a:lnTo>
                <a:lnTo>
                  <a:pt x="2036515" y="1832694"/>
                </a:lnTo>
                <a:lnTo>
                  <a:pt x="2037762" y="1835206"/>
                </a:lnTo>
                <a:lnTo>
                  <a:pt x="2038593" y="1837833"/>
                </a:lnTo>
                <a:lnTo>
                  <a:pt x="2040100" y="1839585"/>
                </a:lnTo>
                <a:lnTo>
                  <a:pt x="2042056" y="1840753"/>
                </a:lnTo>
                <a:lnTo>
                  <a:pt x="2044313" y="1841531"/>
                </a:lnTo>
                <a:lnTo>
                  <a:pt x="2049360" y="1844936"/>
                </a:lnTo>
                <a:lnTo>
                  <a:pt x="2052041" y="1847177"/>
                </a:lnTo>
                <a:lnTo>
                  <a:pt x="2054780" y="1848671"/>
                </a:lnTo>
                <a:lnTo>
                  <a:pt x="2060362" y="1850332"/>
                </a:lnTo>
                <a:lnTo>
                  <a:pt x="2062232" y="1851727"/>
                </a:lnTo>
                <a:lnTo>
                  <a:pt x="2063480" y="1853609"/>
                </a:lnTo>
                <a:lnTo>
                  <a:pt x="2064310" y="1855817"/>
                </a:lnTo>
                <a:lnTo>
                  <a:pt x="2070031" y="1863475"/>
                </a:lnTo>
                <a:lnTo>
                  <a:pt x="2072489" y="1865252"/>
                </a:lnTo>
                <a:lnTo>
                  <a:pt x="2080497" y="1868705"/>
                </a:lnTo>
                <a:lnTo>
                  <a:pt x="2088903" y="1874385"/>
                </a:lnTo>
                <a:lnTo>
                  <a:pt x="2094578" y="1876048"/>
                </a:lnTo>
                <a:lnTo>
                  <a:pt x="2096473" y="1877444"/>
                </a:lnTo>
                <a:lnTo>
                  <a:pt x="2097736" y="1879327"/>
                </a:lnTo>
                <a:lnTo>
                  <a:pt x="2098578" y="1881534"/>
                </a:lnTo>
                <a:lnTo>
                  <a:pt x="2100091" y="1883007"/>
                </a:lnTo>
                <a:lnTo>
                  <a:pt x="2102053" y="1883987"/>
                </a:lnTo>
                <a:lnTo>
                  <a:pt x="2104314" y="1884641"/>
                </a:lnTo>
                <a:lnTo>
                  <a:pt x="2105821" y="1886030"/>
                </a:lnTo>
                <a:lnTo>
                  <a:pt x="2106825" y="1887909"/>
                </a:lnTo>
                <a:lnTo>
                  <a:pt x="2107495" y="1890113"/>
                </a:lnTo>
                <a:lnTo>
                  <a:pt x="2110780" y="1895103"/>
                </a:lnTo>
                <a:lnTo>
                  <a:pt x="2112989" y="1897767"/>
                </a:lnTo>
                <a:lnTo>
                  <a:pt x="2115414" y="1899543"/>
                </a:lnTo>
                <a:lnTo>
                  <a:pt x="2120649" y="1901517"/>
                </a:lnTo>
                <a:lnTo>
                  <a:pt x="2122426" y="1902995"/>
                </a:lnTo>
                <a:lnTo>
                  <a:pt x="2123610" y="1904934"/>
                </a:lnTo>
                <a:lnTo>
                  <a:pt x="2124401" y="1907178"/>
                </a:lnTo>
                <a:lnTo>
                  <a:pt x="2125879" y="1908675"/>
                </a:lnTo>
                <a:lnTo>
                  <a:pt x="2127818" y="1909672"/>
                </a:lnTo>
                <a:lnTo>
                  <a:pt x="2130063" y="1910337"/>
                </a:lnTo>
                <a:lnTo>
                  <a:pt x="2135097" y="1913617"/>
                </a:lnTo>
                <a:lnTo>
                  <a:pt x="2147206" y="1924403"/>
                </a:lnTo>
                <a:lnTo>
                  <a:pt x="2149655" y="1925873"/>
                </a:lnTo>
                <a:lnTo>
                  <a:pt x="2157655" y="1928894"/>
                </a:lnTo>
                <a:lnTo>
                  <a:pt x="2167181" y="1936078"/>
                </a:lnTo>
                <a:lnTo>
                  <a:pt x="2172901" y="1941549"/>
                </a:lnTo>
                <a:lnTo>
                  <a:pt x="2175358" y="1943019"/>
                </a:lnTo>
                <a:lnTo>
                  <a:pt x="2180628" y="1944651"/>
                </a:lnTo>
                <a:lnTo>
                  <a:pt x="2182414" y="1946039"/>
                </a:lnTo>
                <a:lnTo>
                  <a:pt x="2183605" y="1947917"/>
                </a:lnTo>
                <a:lnTo>
                  <a:pt x="2184399" y="1950121"/>
                </a:lnTo>
                <a:lnTo>
                  <a:pt x="2185882" y="1951591"/>
                </a:lnTo>
                <a:lnTo>
                  <a:pt x="2187822" y="1952571"/>
                </a:lnTo>
                <a:lnTo>
                  <a:pt x="2190067" y="1953224"/>
                </a:lnTo>
                <a:lnTo>
                  <a:pt x="2195103" y="1956490"/>
                </a:lnTo>
                <a:lnTo>
                  <a:pt x="2210373" y="1970369"/>
                </a:lnTo>
                <a:lnTo>
                  <a:pt x="2211769" y="1970804"/>
                </a:lnTo>
                <a:lnTo>
                  <a:pt x="2219890" y="1971641"/>
                </a:lnTo>
                <a:lnTo>
                  <a:pt x="2212047" y="1971674"/>
                </a:lnTo>
                <a:lnTo>
                  <a:pt x="2211705" y="19631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96"/>
          <p:cNvSpPr/>
          <p:nvPr/>
        </p:nvSpPr>
        <p:spPr>
          <a:xfrm>
            <a:off x="8678227" y="5023485"/>
            <a:ext cx="171333" cy="77150"/>
          </a:xfrm>
          <a:custGeom>
            <a:avLst/>
            <a:gdLst/>
            <a:ahLst/>
            <a:cxnLst/>
            <a:rect l="0" t="0" r="0" b="0"/>
            <a:pathLst>
              <a:path w="171333" h="77150">
                <a:moveTo>
                  <a:pt x="0" y="17144"/>
                </a:moveTo>
                <a:lnTo>
                  <a:pt x="0" y="25686"/>
                </a:lnTo>
                <a:lnTo>
                  <a:pt x="7382" y="33095"/>
                </a:lnTo>
                <a:lnTo>
                  <a:pt x="10582" y="33759"/>
                </a:lnTo>
                <a:lnTo>
                  <a:pt x="12771" y="33936"/>
                </a:lnTo>
                <a:lnTo>
                  <a:pt x="15182" y="35007"/>
                </a:lnTo>
                <a:lnTo>
                  <a:pt x="17742" y="36672"/>
                </a:lnTo>
                <a:lnTo>
                  <a:pt x="20400" y="38735"/>
                </a:lnTo>
                <a:lnTo>
                  <a:pt x="24078" y="40111"/>
                </a:lnTo>
                <a:lnTo>
                  <a:pt x="28434" y="41028"/>
                </a:lnTo>
                <a:lnTo>
                  <a:pt x="33244" y="41639"/>
                </a:lnTo>
                <a:lnTo>
                  <a:pt x="37403" y="43000"/>
                </a:lnTo>
                <a:lnTo>
                  <a:pt x="41128" y="44859"/>
                </a:lnTo>
                <a:lnTo>
                  <a:pt x="44564" y="47050"/>
                </a:lnTo>
                <a:lnTo>
                  <a:pt x="47807" y="48512"/>
                </a:lnTo>
                <a:lnTo>
                  <a:pt x="50921" y="49486"/>
                </a:lnTo>
                <a:lnTo>
                  <a:pt x="53950" y="50136"/>
                </a:lnTo>
                <a:lnTo>
                  <a:pt x="56921" y="51521"/>
                </a:lnTo>
                <a:lnTo>
                  <a:pt x="59855" y="53397"/>
                </a:lnTo>
                <a:lnTo>
                  <a:pt x="62764" y="55601"/>
                </a:lnTo>
                <a:lnTo>
                  <a:pt x="66608" y="57069"/>
                </a:lnTo>
                <a:lnTo>
                  <a:pt x="71075" y="58049"/>
                </a:lnTo>
                <a:lnTo>
                  <a:pt x="75958" y="58702"/>
                </a:lnTo>
                <a:lnTo>
                  <a:pt x="80167" y="59136"/>
                </a:lnTo>
                <a:lnTo>
                  <a:pt x="83924" y="59427"/>
                </a:lnTo>
                <a:lnTo>
                  <a:pt x="87382" y="59621"/>
                </a:lnTo>
                <a:lnTo>
                  <a:pt x="91592" y="60701"/>
                </a:lnTo>
                <a:lnTo>
                  <a:pt x="96304" y="62375"/>
                </a:lnTo>
                <a:lnTo>
                  <a:pt x="101351" y="64443"/>
                </a:lnTo>
                <a:lnTo>
                  <a:pt x="106619" y="66774"/>
                </a:lnTo>
                <a:lnTo>
                  <a:pt x="117553" y="71905"/>
                </a:lnTo>
                <a:lnTo>
                  <a:pt x="122184" y="73654"/>
                </a:lnTo>
                <a:lnTo>
                  <a:pt x="126223" y="74820"/>
                </a:lnTo>
                <a:lnTo>
                  <a:pt x="129870" y="75597"/>
                </a:lnTo>
                <a:lnTo>
                  <a:pt x="133252" y="76116"/>
                </a:lnTo>
                <a:lnTo>
                  <a:pt x="136460" y="76461"/>
                </a:lnTo>
                <a:lnTo>
                  <a:pt x="139551" y="76691"/>
                </a:lnTo>
                <a:lnTo>
                  <a:pt x="142564" y="76845"/>
                </a:lnTo>
                <a:lnTo>
                  <a:pt x="148452" y="77016"/>
                </a:lnTo>
                <a:lnTo>
                  <a:pt x="162693" y="77144"/>
                </a:lnTo>
                <a:lnTo>
                  <a:pt x="166923" y="77149"/>
                </a:lnTo>
                <a:lnTo>
                  <a:pt x="168432" y="76197"/>
                </a:lnTo>
                <a:lnTo>
                  <a:pt x="169439" y="74611"/>
                </a:lnTo>
                <a:lnTo>
                  <a:pt x="171332" y="68932"/>
                </a:lnTo>
                <a:lnTo>
                  <a:pt x="170419" y="67862"/>
                </a:lnTo>
                <a:lnTo>
                  <a:pt x="168858" y="66196"/>
                </a:lnTo>
                <a:lnTo>
                  <a:pt x="164059" y="61230"/>
                </a:lnTo>
                <a:lnTo>
                  <a:pt x="163665" y="59869"/>
                </a:lnTo>
                <a:lnTo>
                  <a:pt x="163403" y="58011"/>
                </a:lnTo>
                <a:lnTo>
                  <a:pt x="163228" y="55819"/>
                </a:lnTo>
                <a:lnTo>
                  <a:pt x="162158" y="54357"/>
                </a:lnTo>
                <a:lnTo>
                  <a:pt x="160493" y="53383"/>
                </a:lnTo>
                <a:lnTo>
                  <a:pt x="158432" y="52733"/>
                </a:lnTo>
                <a:lnTo>
                  <a:pt x="157055" y="51348"/>
                </a:lnTo>
                <a:lnTo>
                  <a:pt x="156139" y="49472"/>
                </a:lnTo>
                <a:lnTo>
                  <a:pt x="155527" y="47269"/>
                </a:lnTo>
                <a:lnTo>
                  <a:pt x="154168" y="45800"/>
                </a:lnTo>
                <a:lnTo>
                  <a:pt x="152309" y="44821"/>
                </a:lnTo>
                <a:lnTo>
                  <a:pt x="150116" y="44168"/>
                </a:lnTo>
                <a:lnTo>
                  <a:pt x="148655" y="42780"/>
                </a:lnTo>
                <a:lnTo>
                  <a:pt x="147681" y="40903"/>
                </a:lnTo>
                <a:lnTo>
                  <a:pt x="146118" y="35596"/>
                </a:lnTo>
                <a:lnTo>
                  <a:pt x="145989" y="34208"/>
                </a:lnTo>
                <a:lnTo>
                  <a:pt x="145904" y="32330"/>
                </a:lnTo>
                <a:lnTo>
                  <a:pt x="145846" y="30126"/>
                </a:lnTo>
                <a:lnTo>
                  <a:pt x="144856" y="27704"/>
                </a:lnTo>
                <a:lnTo>
                  <a:pt x="143243" y="25137"/>
                </a:lnTo>
                <a:lnTo>
                  <a:pt x="141216" y="22472"/>
                </a:lnTo>
                <a:lnTo>
                  <a:pt x="139864" y="19744"/>
                </a:lnTo>
                <a:lnTo>
                  <a:pt x="138963" y="16972"/>
                </a:lnTo>
                <a:lnTo>
                  <a:pt x="138362" y="14172"/>
                </a:lnTo>
                <a:lnTo>
                  <a:pt x="137962" y="11353"/>
                </a:lnTo>
                <a:lnTo>
                  <a:pt x="137695" y="8521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97"/>
          <p:cNvSpPr/>
          <p:nvPr/>
        </p:nvSpPr>
        <p:spPr>
          <a:xfrm>
            <a:off x="5686425" y="2031682"/>
            <a:ext cx="1020128" cy="1183006"/>
          </a:xfrm>
          <a:custGeom>
            <a:avLst/>
            <a:gdLst/>
            <a:ahLst/>
            <a:cxnLst/>
            <a:rect l="0" t="0" r="0" b="0"/>
            <a:pathLst>
              <a:path w="1020128" h="1183006">
                <a:moveTo>
                  <a:pt x="1020127" y="1183005"/>
                </a:moveTo>
                <a:lnTo>
                  <a:pt x="1020127" y="1175624"/>
                </a:lnTo>
                <a:lnTo>
                  <a:pt x="1019175" y="1175227"/>
                </a:lnTo>
                <a:lnTo>
                  <a:pt x="1012746" y="1174537"/>
                </a:lnTo>
                <a:lnTo>
                  <a:pt x="1012349" y="1173550"/>
                </a:lnTo>
                <a:lnTo>
                  <a:pt x="1011908" y="1169913"/>
                </a:lnTo>
                <a:lnTo>
                  <a:pt x="1010838" y="1168562"/>
                </a:lnTo>
                <a:lnTo>
                  <a:pt x="1009172" y="1167661"/>
                </a:lnTo>
                <a:lnTo>
                  <a:pt x="1007108" y="1167061"/>
                </a:lnTo>
                <a:lnTo>
                  <a:pt x="1005733" y="1165708"/>
                </a:lnTo>
                <a:lnTo>
                  <a:pt x="1004816" y="1163854"/>
                </a:lnTo>
                <a:lnTo>
                  <a:pt x="1004205" y="1161665"/>
                </a:lnTo>
                <a:lnTo>
                  <a:pt x="1002844" y="1160206"/>
                </a:lnTo>
                <a:lnTo>
                  <a:pt x="1000986" y="1159233"/>
                </a:lnTo>
                <a:lnTo>
                  <a:pt x="998794" y="1158585"/>
                </a:lnTo>
                <a:lnTo>
                  <a:pt x="997332" y="1157200"/>
                </a:lnTo>
                <a:lnTo>
                  <a:pt x="996358" y="1155324"/>
                </a:lnTo>
                <a:lnTo>
                  <a:pt x="995708" y="1153121"/>
                </a:lnTo>
                <a:lnTo>
                  <a:pt x="994323" y="1151652"/>
                </a:lnTo>
                <a:lnTo>
                  <a:pt x="992447" y="1150673"/>
                </a:lnTo>
                <a:lnTo>
                  <a:pt x="990244" y="1150021"/>
                </a:lnTo>
                <a:lnTo>
                  <a:pt x="988775" y="1148633"/>
                </a:lnTo>
                <a:lnTo>
                  <a:pt x="987796" y="1146755"/>
                </a:lnTo>
                <a:lnTo>
                  <a:pt x="986225" y="1141449"/>
                </a:lnTo>
                <a:lnTo>
                  <a:pt x="985952" y="1135979"/>
                </a:lnTo>
                <a:lnTo>
                  <a:pt x="984961" y="1134509"/>
                </a:lnTo>
                <a:lnTo>
                  <a:pt x="983348" y="1133530"/>
                </a:lnTo>
                <a:lnTo>
                  <a:pt x="981320" y="1132876"/>
                </a:lnTo>
                <a:lnTo>
                  <a:pt x="976527" y="1129611"/>
                </a:lnTo>
                <a:lnTo>
                  <a:pt x="973915" y="1127406"/>
                </a:lnTo>
                <a:lnTo>
                  <a:pt x="972174" y="1124984"/>
                </a:lnTo>
                <a:lnTo>
                  <a:pt x="970240" y="1119753"/>
                </a:lnTo>
                <a:lnTo>
                  <a:pt x="968771" y="1117977"/>
                </a:lnTo>
                <a:lnTo>
                  <a:pt x="966840" y="1116793"/>
                </a:lnTo>
                <a:lnTo>
                  <a:pt x="964600" y="1116004"/>
                </a:lnTo>
                <a:lnTo>
                  <a:pt x="963107" y="1114525"/>
                </a:lnTo>
                <a:lnTo>
                  <a:pt x="962111" y="1112587"/>
                </a:lnTo>
                <a:lnTo>
                  <a:pt x="961448" y="1110342"/>
                </a:lnTo>
                <a:lnTo>
                  <a:pt x="960052" y="1108846"/>
                </a:lnTo>
                <a:lnTo>
                  <a:pt x="958170" y="1107848"/>
                </a:lnTo>
                <a:lnTo>
                  <a:pt x="955963" y="1107183"/>
                </a:lnTo>
                <a:lnTo>
                  <a:pt x="954491" y="1105787"/>
                </a:lnTo>
                <a:lnTo>
                  <a:pt x="953510" y="1103904"/>
                </a:lnTo>
                <a:lnTo>
                  <a:pt x="952855" y="1101696"/>
                </a:lnTo>
                <a:lnTo>
                  <a:pt x="951466" y="1100224"/>
                </a:lnTo>
                <a:lnTo>
                  <a:pt x="949589" y="1099243"/>
                </a:lnTo>
                <a:lnTo>
                  <a:pt x="947384" y="1098589"/>
                </a:lnTo>
                <a:lnTo>
                  <a:pt x="945914" y="1097200"/>
                </a:lnTo>
                <a:lnTo>
                  <a:pt x="944935" y="1095322"/>
                </a:lnTo>
                <a:lnTo>
                  <a:pt x="944281" y="1093117"/>
                </a:lnTo>
                <a:lnTo>
                  <a:pt x="942893" y="1091647"/>
                </a:lnTo>
                <a:lnTo>
                  <a:pt x="941016" y="1090667"/>
                </a:lnTo>
                <a:lnTo>
                  <a:pt x="935708" y="1089095"/>
                </a:lnTo>
                <a:lnTo>
                  <a:pt x="927817" y="1082893"/>
                </a:lnTo>
                <a:lnTo>
                  <a:pt x="922585" y="1081361"/>
                </a:lnTo>
                <a:lnTo>
                  <a:pt x="920809" y="1080000"/>
                </a:lnTo>
                <a:lnTo>
                  <a:pt x="919625" y="1078140"/>
                </a:lnTo>
                <a:lnTo>
                  <a:pt x="918836" y="1075947"/>
                </a:lnTo>
                <a:lnTo>
                  <a:pt x="915419" y="1070971"/>
                </a:lnTo>
                <a:lnTo>
                  <a:pt x="887457" y="1041764"/>
                </a:lnTo>
                <a:lnTo>
                  <a:pt x="885007" y="1040267"/>
                </a:lnTo>
                <a:lnTo>
                  <a:pt x="879747" y="1038603"/>
                </a:lnTo>
                <a:lnTo>
                  <a:pt x="877962" y="1037207"/>
                </a:lnTo>
                <a:lnTo>
                  <a:pt x="876773" y="1035324"/>
                </a:lnTo>
                <a:lnTo>
                  <a:pt x="875980" y="1033116"/>
                </a:lnTo>
                <a:lnTo>
                  <a:pt x="874499" y="1031644"/>
                </a:lnTo>
                <a:lnTo>
                  <a:pt x="872559" y="1030663"/>
                </a:lnTo>
                <a:lnTo>
                  <a:pt x="870313" y="1030009"/>
                </a:lnTo>
                <a:lnTo>
                  <a:pt x="868816" y="1028620"/>
                </a:lnTo>
                <a:lnTo>
                  <a:pt x="867818" y="1026742"/>
                </a:lnTo>
                <a:lnTo>
                  <a:pt x="865822" y="1020128"/>
                </a:lnTo>
                <a:lnTo>
                  <a:pt x="865822" y="1027508"/>
                </a:lnTo>
                <a:lnTo>
                  <a:pt x="873203" y="1035976"/>
                </a:lnTo>
                <a:lnTo>
                  <a:pt x="894515" y="1057390"/>
                </a:lnTo>
                <a:lnTo>
                  <a:pt x="896380" y="1060209"/>
                </a:lnTo>
                <a:lnTo>
                  <a:pt x="898453" y="1065882"/>
                </a:lnTo>
                <a:lnTo>
                  <a:pt x="899959" y="1067775"/>
                </a:lnTo>
                <a:lnTo>
                  <a:pt x="901915" y="1069038"/>
                </a:lnTo>
                <a:lnTo>
                  <a:pt x="904171" y="1069879"/>
                </a:lnTo>
                <a:lnTo>
                  <a:pt x="909218" y="1073355"/>
                </a:lnTo>
                <a:lnTo>
                  <a:pt x="911898" y="1075615"/>
                </a:lnTo>
                <a:lnTo>
                  <a:pt x="913685" y="1078074"/>
                </a:lnTo>
                <a:lnTo>
                  <a:pt x="917150" y="1086086"/>
                </a:lnTo>
                <a:lnTo>
                  <a:pt x="929050" y="1100169"/>
                </a:lnTo>
                <a:lnTo>
                  <a:pt x="931786" y="1102063"/>
                </a:lnTo>
                <a:lnTo>
                  <a:pt x="937366" y="1104169"/>
                </a:lnTo>
                <a:lnTo>
                  <a:pt x="939236" y="1105682"/>
                </a:lnTo>
                <a:lnTo>
                  <a:pt x="940482" y="1107644"/>
                </a:lnTo>
                <a:lnTo>
                  <a:pt x="941313" y="1109904"/>
                </a:lnTo>
                <a:lnTo>
                  <a:pt x="942819" y="1111411"/>
                </a:lnTo>
                <a:lnTo>
                  <a:pt x="944776" y="1112416"/>
                </a:lnTo>
                <a:lnTo>
                  <a:pt x="947033" y="1113086"/>
                </a:lnTo>
                <a:lnTo>
                  <a:pt x="948538" y="1114485"/>
                </a:lnTo>
                <a:lnTo>
                  <a:pt x="949541" y="1116370"/>
                </a:lnTo>
                <a:lnTo>
                  <a:pt x="951151" y="1121688"/>
                </a:lnTo>
                <a:lnTo>
                  <a:pt x="952236" y="1122125"/>
                </a:lnTo>
                <a:lnTo>
                  <a:pt x="960011" y="1122988"/>
                </a:lnTo>
                <a:lnTo>
                  <a:pt x="951897" y="1122997"/>
                </a:lnTo>
                <a:lnTo>
                  <a:pt x="951651" y="1118447"/>
                </a:lnTo>
                <a:lnTo>
                  <a:pt x="950664" y="1117106"/>
                </a:lnTo>
                <a:lnTo>
                  <a:pt x="949053" y="1116212"/>
                </a:lnTo>
                <a:lnTo>
                  <a:pt x="947027" y="1115617"/>
                </a:lnTo>
                <a:lnTo>
                  <a:pt x="945677" y="1114267"/>
                </a:lnTo>
                <a:lnTo>
                  <a:pt x="944776" y="1112415"/>
                </a:lnTo>
                <a:lnTo>
                  <a:pt x="944175" y="1110227"/>
                </a:lnTo>
                <a:lnTo>
                  <a:pt x="942823" y="1108769"/>
                </a:lnTo>
                <a:lnTo>
                  <a:pt x="940968" y="1107797"/>
                </a:lnTo>
                <a:lnTo>
                  <a:pt x="938779" y="1107149"/>
                </a:lnTo>
                <a:lnTo>
                  <a:pt x="933808" y="1103889"/>
                </a:lnTo>
                <a:lnTo>
                  <a:pt x="922855" y="1094035"/>
                </a:lnTo>
                <a:lnTo>
                  <a:pt x="920989" y="1091306"/>
                </a:lnTo>
                <a:lnTo>
                  <a:pt x="917410" y="1082916"/>
                </a:lnTo>
                <a:lnTo>
                  <a:pt x="913198" y="1077244"/>
                </a:lnTo>
                <a:lnTo>
                  <a:pt x="910741" y="1075350"/>
                </a:lnTo>
                <a:lnTo>
                  <a:pt x="908150" y="1074088"/>
                </a:lnTo>
                <a:lnTo>
                  <a:pt x="905471" y="1073246"/>
                </a:lnTo>
                <a:lnTo>
                  <a:pt x="899954" y="1069771"/>
                </a:lnTo>
                <a:lnTo>
                  <a:pt x="880100" y="1051455"/>
                </a:lnTo>
                <a:lnTo>
                  <a:pt x="878199" y="1048633"/>
                </a:lnTo>
                <a:lnTo>
                  <a:pt x="874569" y="1040109"/>
                </a:lnTo>
                <a:lnTo>
                  <a:pt x="870345" y="1034406"/>
                </a:lnTo>
                <a:lnTo>
                  <a:pt x="867885" y="1032504"/>
                </a:lnTo>
                <a:lnTo>
                  <a:pt x="865292" y="1031236"/>
                </a:lnTo>
                <a:lnTo>
                  <a:pt x="862611" y="1030391"/>
                </a:lnTo>
                <a:lnTo>
                  <a:pt x="860824" y="1028874"/>
                </a:lnTo>
                <a:lnTo>
                  <a:pt x="859633" y="1026911"/>
                </a:lnTo>
                <a:lnTo>
                  <a:pt x="858839" y="1024650"/>
                </a:lnTo>
                <a:lnTo>
                  <a:pt x="855416" y="1019598"/>
                </a:lnTo>
                <a:lnTo>
                  <a:pt x="853169" y="1016917"/>
                </a:lnTo>
                <a:lnTo>
                  <a:pt x="850720" y="1015129"/>
                </a:lnTo>
                <a:lnTo>
                  <a:pt x="845458" y="1013144"/>
                </a:lnTo>
                <a:lnTo>
                  <a:pt x="843673" y="1011662"/>
                </a:lnTo>
                <a:lnTo>
                  <a:pt x="842484" y="1009721"/>
                </a:lnTo>
                <a:lnTo>
                  <a:pt x="841691" y="1007475"/>
                </a:lnTo>
                <a:lnTo>
                  <a:pt x="838269" y="1002439"/>
                </a:lnTo>
                <a:lnTo>
                  <a:pt x="836024" y="999763"/>
                </a:lnTo>
                <a:lnTo>
                  <a:pt x="833574" y="997979"/>
                </a:lnTo>
                <a:lnTo>
                  <a:pt x="828312" y="995996"/>
                </a:lnTo>
                <a:lnTo>
                  <a:pt x="826528" y="994515"/>
                </a:lnTo>
                <a:lnTo>
                  <a:pt x="825338" y="992575"/>
                </a:lnTo>
                <a:lnTo>
                  <a:pt x="824545" y="990329"/>
                </a:lnTo>
                <a:lnTo>
                  <a:pt x="823064" y="988832"/>
                </a:lnTo>
                <a:lnTo>
                  <a:pt x="821125" y="987834"/>
                </a:lnTo>
                <a:lnTo>
                  <a:pt x="818878" y="987168"/>
                </a:lnTo>
                <a:lnTo>
                  <a:pt x="817381" y="985772"/>
                </a:lnTo>
                <a:lnTo>
                  <a:pt x="816383" y="983889"/>
                </a:lnTo>
                <a:lnTo>
                  <a:pt x="815275" y="979257"/>
                </a:lnTo>
                <a:lnTo>
                  <a:pt x="814782" y="974023"/>
                </a:lnTo>
                <a:lnTo>
                  <a:pt x="813698" y="972246"/>
                </a:lnTo>
                <a:lnTo>
                  <a:pt x="812022" y="971062"/>
                </a:lnTo>
                <a:lnTo>
                  <a:pt x="809953" y="970272"/>
                </a:lnTo>
                <a:lnTo>
                  <a:pt x="808573" y="968793"/>
                </a:lnTo>
                <a:lnTo>
                  <a:pt x="807654" y="966854"/>
                </a:lnTo>
                <a:lnTo>
                  <a:pt x="807041" y="964610"/>
                </a:lnTo>
                <a:lnTo>
                  <a:pt x="805679" y="963113"/>
                </a:lnTo>
                <a:lnTo>
                  <a:pt x="803819" y="962115"/>
                </a:lnTo>
                <a:lnTo>
                  <a:pt x="801627" y="961450"/>
                </a:lnTo>
                <a:lnTo>
                  <a:pt x="800165" y="960054"/>
                </a:lnTo>
                <a:lnTo>
                  <a:pt x="799191" y="958171"/>
                </a:lnTo>
                <a:lnTo>
                  <a:pt x="798542" y="955963"/>
                </a:lnTo>
                <a:lnTo>
                  <a:pt x="797155" y="954491"/>
                </a:lnTo>
                <a:lnTo>
                  <a:pt x="795279" y="953510"/>
                </a:lnTo>
                <a:lnTo>
                  <a:pt x="793077" y="952856"/>
                </a:lnTo>
                <a:lnTo>
                  <a:pt x="791607" y="951468"/>
                </a:lnTo>
                <a:lnTo>
                  <a:pt x="790628" y="949589"/>
                </a:lnTo>
                <a:lnTo>
                  <a:pt x="789975" y="947384"/>
                </a:lnTo>
                <a:lnTo>
                  <a:pt x="788587" y="945914"/>
                </a:lnTo>
                <a:lnTo>
                  <a:pt x="786710" y="944935"/>
                </a:lnTo>
                <a:lnTo>
                  <a:pt x="784506" y="944282"/>
                </a:lnTo>
                <a:lnTo>
                  <a:pt x="783036" y="942893"/>
                </a:lnTo>
                <a:lnTo>
                  <a:pt x="782056" y="941016"/>
                </a:lnTo>
                <a:lnTo>
                  <a:pt x="780484" y="935709"/>
                </a:lnTo>
                <a:lnTo>
                  <a:pt x="772750" y="927136"/>
                </a:lnTo>
                <a:lnTo>
                  <a:pt x="772069" y="923871"/>
                </a:lnTo>
                <a:lnTo>
                  <a:pt x="771888" y="921666"/>
                </a:lnTo>
                <a:lnTo>
                  <a:pt x="770814" y="920197"/>
                </a:lnTo>
                <a:lnTo>
                  <a:pt x="769146" y="919217"/>
                </a:lnTo>
                <a:lnTo>
                  <a:pt x="767081" y="918564"/>
                </a:lnTo>
                <a:lnTo>
                  <a:pt x="765705" y="917176"/>
                </a:lnTo>
                <a:lnTo>
                  <a:pt x="764787" y="915298"/>
                </a:lnTo>
                <a:lnTo>
                  <a:pt x="763768" y="910672"/>
                </a:lnTo>
                <a:lnTo>
                  <a:pt x="763315" y="905441"/>
                </a:lnTo>
                <a:lnTo>
                  <a:pt x="762241" y="903665"/>
                </a:lnTo>
                <a:lnTo>
                  <a:pt x="760574" y="902481"/>
                </a:lnTo>
                <a:lnTo>
                  <a:pt x="758509" y="901691"/>
                </a:lnTo>
                <a:lnTo>
                  <a:pt x="757132" y="900213"/>
                </a:lnTo>
                <a:lnTo>
                  <a:pt x="756215" y="898274"/>
                </a:lnTo>
                <a:lnTo>
                  <a:pt x="755603" y="896029"/>
                </a:lnTo>
                <a:lnTo>
                  <a:pt x="754243" y="894533"/>
                </a:lnTo>
                <a:lnTo>
                  <a:pt x="752383" y="893535"/>
                </a:lnTo>
                <a:lnTo>
                  <a:pt x="750191" y="892870"/>
                </a:lnTo>
                <a:lnTo>
                  <a:pt x="745216" y="889591"/>
                </a:lnTo>
                <a:lnTo>
                  <a:pt x="738811" y="884276"/>
                </a:lnTo>
                <a:lnTo>
                  <a:pt x="738286" y="882887"/>
                </a:lnTo>
                <a:lnTo>
                  <a:pt x="737702" y="878805"/>
                </a:lnTo>
                <a:lnTo>
                  <a:pt x="736594" y="877335"/>
                </a:lnTo>
                <a:lnTo>
                  <a:pt x="734902" y="876355"/>
                </a:lnTo>
                <a:lnTo>
                  <a:pt x="732822" y="875701"/>
                </a:lnTo>
                <a:lnTo>
                  <a:pt x="731435" y="874313"/>
                </a:lnTo>
                <a:lnTo>
                  <a:pt x="730511" y="872436"/>
                </a:lnTo>
                <a:lnTo>
                  <a:pt x="729895" y="870231"/>
                </a:lnTo>
                <a:lnTo>
                  <a:pt x="728531" y="868762"/>
                </a:lnTo>
                <a:lnTo>
                  <a:pt x="726670" y="867782"/>
                </a:lnTo>
                <a:lnTo>
                  <a:pt x="724477" y="867129"/>
                </a:lnTo>
                <a:lnTo>
                  <a:pt x="723014" y="865741"/>
                </a:lnTo>
                <a:lnTo>
                  <a:pt x="722040" y="863863"/>
                </a:lnTo>
                <a:lnTo>
                  <a:pt x="721389" y="861659"/>
                </a:lnTo>
                <a:lnTo>
                  <a:pt x="718127" y="856669"/>
                </a:lnTo>
                <a:lnTo>
                  <a:pt x="707081" y="844265"/>
                </a:lnTo>
                <a:lnTo>
                  <a:pt x="704750" y="842879"/>
                </a:lnTo>
                <a:lnTo>
                  <a:pt x="699620" y="841338"/>
                </a:lnTo>
                <a:lnTo>
                  <a:pt x="697870" y="839974"/>
                </a:lnTo>
                <a:lnTo>
                  <a:pt x="696705" y="838113"/>
                </a:lnTo>
                <a:lnTo>
                  <a:pt x="695927" y="835920"/>
                </a:lnTo>
                <a:lnTo>
                  <a:pt x="692524" y="830942"/>
                </a:lnTo>
                <a:lnTo>
                  <a:pt x="687128" y="824537"/>
                </a:lnTo>
                <a:lnTo>
                  <a:pt x="685732" y="824011"/>
                </a:lnTo>
                <a:lnTo>
                  <a:pt x="681642" y="823427"/>
                </a:lnTo>
                <a:lnTo>
                  <a:pt x="680171" y="822319"/>
                </a:lnTo>
                <a:lnTo>
                  <a:pt x="679189" y="820628"/>
                </a:lnTo>
                <a:lnTo>
                  <a:pt x="678535" y="818548"/>
                </a:lnTo>
                <a:lnTo>
                  <a:pt x="675269" y="813697"/>
                </a:lnTo>
                <a:lnTo>
                  <a:pt x="664491" y="801726"/>
                </a:lnTo>
                <a:lnTo>
                  <a:pt x="662069" y="800231"/>
                </a:lnTo>
                <a:lnTo>
                  <a:pt x="656837" y="798571"/>
                </a:lnTo>
                <a:lnTo>
                  <a:pt x="655062" y="797176"/>
                </a:lnTo>
                <a:lnTo>
                  <a:pt x="653878" y="795293"/>
                </a:lnTo>
                <a:lnTo>
                  <a:pt x="653089" y="793085"/>
                </a:lnTo>
                <a:lnTo>
                  <a:pt x="651609" y="791613"/>
                </a:lnTo>
                <a:lnTo>
                  <a:pt x="649671" y="790632"/>
                </a:lnTo>
                <a:lnTo>
                  <a:pt x="647427" y="789978"/>
                </a:lnTo>
                <a:lnTo>
                  <a:pt x="645930" y="788590"/>
                </a:lnTo>
                <a:lnTo>
                  <a:pt x="644933" y="786712"/>
                </a:lnTo>
                <a:lnTo>
                  <a:pt x="644267" y="784507"/>
                </a:lnTo>
                <a:lnTo>
                  <a:pt x="642871" y="783037"/>
                </a:lnTo>
                <a:lnTo>
                  <a:pt x="640989" y="782057"/>
                </a:lnTo>
                <a:lnTo>
                  <a:pt x="638781" y="781404"/>
                </a:lnTo>
                <a:lnTo>
                  <a:pt x="633788" y="778138"/>
                </a:lnTo>
                <a:lnTo>
                  <a:pt x="631122" y="775934"/>
                </a:lnTo>
                <a:lnTo>
                  <a:pt x="629346" y="773512"/>
                </a:lnTo>
                <a:lnTo>
                  <a:pt x="627372" y="768281"/>
                </a:lnTo>
                <a:lnTo>
                  <a:pt x="625892" y="766504"/>
                </a:lnTo>
                <a:lnTo>
                  <a:pt x="623954" y="765321"/>
                </a:lnTo>
                <a:lnTo>
                  <a:pt x="621709" y="764531"/>
                </a:lnTo>
                <a:lnTo>
                  <a:pt x="620213" y="763053"/>
                </a:lnTo>
                <a:lnTo>
                  <a:pt x="619215" y="761114"/>
                </a:lnTo>
                <a:lnTo>
                  <a:pt x="618550" y="758870"/>
                </a:lnTo>
                <a:lnTo>
                  <a:pt x="617154" y="757373"/>
                </a:lnTo>
                <a:lnTo>
                  <a:pt x="615271" y="756375"/>
                </a:lnTo>
                <a:lnTo>
                  <a:pt x="613063" y="755710"/>
                </a:lnTo>
                <a:lnTo>
                  <a:pt x="608070" y="752431"/>
                </a:lnTo>
                <a:lnTo>
                  <a:pt x="605404" y="750223"/>
                </a:lnTo>
                <a:lnTo>
                  <a:pt x="603628" y="747799"/>
                </a:lnTo>
                <a:lnTo>
                  <a:pt x="601654" y="742565"/>
                </a:lnTo>
                <a:lnTo>
                  <a:pt x="600175" y="740789"/>
                </a:lnTo>
                <a:lnTo>
                  <a:pt x="598236" y="739604"/>
                </a:lnTo>
                <a:lnTo>
                  <a:pt x="595992" y="738814"/>
                </a:lnTo>
                <a:lnTo>
                  <a:pt x="594495" y="737335"/>
                </a:lnTo>
                <a:lnTo>
                  <a:pt x="593498" y="735397"/>
                </a:lnTo>
                <a:lnTo>
                  <a:pt x="592832" y="733152"/>
                </a:lnTo>
                <a:lnTo>
                  <a:pt x="589553" y="728118"/>
                </a:lnTo>
                <a:lnTo>
                  <a:pt x="578766" y="716009"/>
                </a:lnTo>
                <a:lnTo>
                  <a:pt x="577296" y="713559"/>
                </a:lnTo>
                <a:lnTo>
                  <a:pt x="574275" y="705561"/>
                </a:lnTo>
                <a:lnTo>
                  <a:pt x="570193" y="699980"/>
                </a:lnTo>
                <a:lnTo>
                  <a:pt x="567771" y="698111"/>
                </a:lnTo>
                <a:lnTo>
                  <a:pt x="565204" y="696865"/>
                </a:lnTo>
                <a:lnTo>
                  <a:pt x="562540" y="696034"/>
                </a:lnTo>
                <a:lnTo>
                  <a:pt x="560764" y="694528"/>
                </a:lnTo>
                <a:lnTo>
                  <a:pt x="559580" y="692571"/>
                </a:lnTo>
                <a:lnTo>
                  <a:pt x="558791" y="690314"/>
                </a:lnTo>
                <a:lnTo>
                  <a:pt x="555374" y="685266"/>
                </a:lnTo>
                <a:lnTo>
                  <a:pt x="553129" y="682587"/>
                </a:lnTo>
                <a:lnTo>
                  <a:pt x="550680" y="680800"/>
                </a:lnTo>
                <a:lnTo>
                  <a:pt x="545419" y="678816"/>
                </a:lnTo>
                <a:lnTo>
                  <a:pt x="543635" y="677334"/>
                </a:lnTo>
                <a:lnTo>
                  <a:pt x="542445" y="675393"/>
                </a:lnTo>
                <a:lnTo>
                  <a:pt x="541653" y="673147"/>
                </a:lnTo>
                <a:lnTo>
                  <a:pt x="540172" y="671650"/>
                </a:lnTo>
                <a:lnTo>
                  <a:pt x="538232" y="670652"/>
                </a:lnTo>
                <a:lnTo>
                  <a:pt x="535986" y="669986"/>
                </a:lnTo>
                <a:lnTo>
                  <a:pt x="534489" y="668590"/>
                </a:lnTo>
                <a:lnTo>
                  <a:pt x="533491" y="666706"/>
                </a:lnTo>
                <a:lnTo>
                  <a:pt x="532382" y="662074"/>
                </a:lnTo>
                <a:lnTo>
                  <a:pt x="531889" y="656840"/>
                </a:lnTo>
                <a:lnTo>
                  <a:pt x="530805" y="654111"/>
                </a:lnTo>
                <a:lnTo>
                  <a:pt x="527061" y="648538"/>
                </a:lnTo>
                <a:lnTo>
                  <a:pt x="524729" y="646671"/>
                </a:lnTo>
                <a:lnTo>
                  <a:pt x="522222" y="645427"/>
                </a:lnTo>
                <a:lnTo>
                  <a:pt x="519598" y="644597"/>
                </a:lnTo>
                <a:lnTo>
                  <a:pt x="517848" y="643091"/>
                </a:lnTo>
                <a:lnTo>
                  <a:pt x="516682" y="641135"/>
                </a:lnTo>
                <a:lnTo>
                  <a:pt x="515904" y="638878"/>
                </a:lnTo>
                <a:lnTo>
                  <a:pt x="512501" y="633831"/>
                </a:lnTo>
                <a:lnTo>
                  <a:pt x="510259" y="631151"/>
                </a:lnTo>
                <a:lnTo>
                  <a:pt x="507813" y="629365"/>
                </a:lnTo>
                <a:lnTo>
                  <a:pt x="502554" y="627380"/>
                </a:lnTo>
                <a:lnTo>
                  <a:pt x="500771" y="625899"/>
                </a:lnTo>
                <a:lnTo>
                  <a:pt x="499582" y="623958"/>
                </a:lnTo>
                <a:lnTo>
                  <a:pt x="498789" y="621712"/>
                </a:lnTo>
                <a:lnTo>
                  <a:pt x="495369" y="616677"/>
                </a:lnTo>
                <a:lnTo>
                  <a:pt x="493123" y="614000"/>
                </a:lnTo>
                <a:lnTo>
                  <a:pt x="490674" y="612216"/>
                </a:lnTo>
                <a:lnTo>
                  <a:pt x="482675" y="608752"/>
                </a:lnTo>
                <a:lnTo>
                  <a:pt x="477095" y="604567"/>
                </a:lnTo>
                <a:lnTo>
                  <a:pt x="475226" y="602117"/>
                </a:lnTo>
                <a:lnTo>
                  <a:pt x="473979" y="599532"/>
                </a:lnTo>
                <a:lnTo>
                  <a:pt x="471979" y="593088"/>
                </a:lnTo>
                <a:lnTo>
                  <a:pt x="441709" y="561727"/>
                </a:lnTo>
                <a:lnTo>
                  <a:pt x="433983" y="553999"/>
                </a:lnTo>
                <a:lnTo>
                  <a:pt x="432197" y="551260"/>
                </a:lnTo>
                <a:lnTo>
                  <a:pt x="430212" y="545677"/>
                </a:lnTo>
                <a:lnTo>
                  <a:pt x="428731" y="543807"/>
                </a:lnTo>
                <a:lnTo>
                  <a:pt x="426790" y="542561"/>
                </a:lnTo>
                <a:lnTo>
                  <a:pt x="424545" y="541730"/>
                </a:lnTo>
                <a:lnTo>
                  <a:pt x="419508" y="538266"/>
                </a:lnTo>
                <a:lnTo>
                  <a:pt x="388382" y="508393"/>
                </a:lnTo>
                <a:lnTo>
                  <a:pt x="357082" y="477097"/>
                </a:lnTo>
                <a:lnTo>
                  <a:pt x="355212" y="474275"/>
                </a:lnTo>
                <a:lnTo>
                  <a:pt x="351628" y="465752"/>
                </a:lnTo>
                <a:lnTo>
                  <a:pt x="347414" y="460048"/>
                </a:lnTo>
                <a:lnTo>
                  <a:pt x="344956" y="458146"/>
                </a:lnTo>
                <a:lnTo>
                  <a:pt x="342366" y="456879"/>
                </a:lnTo>
                <a:lnTo>
                  <a:pt x="339687" y="456033"/>
                </a:lnTo>
                <a:lnTo>
                  <a:pt x="337900" y="454517"/>
                </a:lnTo>
                <a:lnTo>
                  <a:pt x="336709" y="452554"/>
                </a:lnTo>
                <a:lnTo>
                  <a:pt x="335915" y="450293"/>
                </a:lnTo>
                <a:lnTo>
                  <a:pt x="332493" y="445240"/>
                </a:lnTo>
                <a:lnTo>
                  <a:pt x="303826" y="414331"/>
                </a:lnTo>
                <a:lnTo>
                  <a:pt x="300207" y="405763"/>
                </a:lnTo>
                <a:lnTo>
                  <a:pt x="290934" y="394335"/>
                </a:lnTo>
                <a:lnTo>
                  <a:pt x="288254" y="391478"/>
                </a:lnTo>
                <a:lnTo>
                  <a:pt x="286466" y="388620"/>
                </a:lnTo>
                <a:lnTo>
                  <a:pt x="282999" y="380048"/>
                </a:lnTo>
                <a:lnTo>
                  <a:pt x="273776" y="368618"/>
                </a:lnTo>
                <a:lnTo>
                  <a:pt x="262782" y="357187"/>
                </a:lnTo>
                <a:lnTo>
                  <a:pt x="260913" y="354330"/>
                </a:lnTo>
                <a:lnTo>
                  <a:pt x="257330" y="345758"/>
                </a:lnTo>
                <a:lnTo>
                  <a:pt x="248068" y="334328"/>
                </a:lnTo>
                <a:lnTo>
                  <a:pt x="245389" y="331470"/>
                </a:lnTo>
                <a:lnTo>
                  <a:pt x="243602" y="328613"/>
                </a:lnTo>
                <a:lnTo>
                  <a:pt x="240136" y="320040"/>
                </a:lnTo>
                <a:lnTo>
                  <a:pt x="235949" y="314325"/>
                </a:lnTo>
                <a:lnTo>
                  <a:pt x="233499" y="312420"/>
                </a:lnTo>
                <a:lnTo>
                  <a:pt x="230913" y="311150"/>
                </a:lnTo>
                <a:lnTo>
                  <a:pt x="228238" y="310303"/>
                </a:lnTo>
                <a:lnTo>
                  <a:pt x="222724" y="306823"/>
                </a:lnTo>
                <a:lnTo>
                  <a:pt x="219920" y="304561"/>
                </a:lnTo>
                <a:lnTo>
                  <a:pt x="218051" y="302101"/>
                </a:lnTo>
                <a:lnTo>
                  <a:pt x="216804" y="299508"/>
                </a:lnTo>
                <a:lnTo>
                  <a:pt x="215974" y="296827"/>
                </a:lnTo>
                <a:lnTo>
                  <a:pt x="212511" y="291308"/>
                </a:lnTo>
                <a:lnTo>
                  <a:pt x="192335" y="268599"/>
                </a:lnTo>
                <a:lnTo>
                  <a:pt x="188750" y="260031"/>
                </a:lnTo>
                <a:lnTo>
                  <a:pt x="179488" y="248602"/>
                </a:lnTo>
                <a:lnTo>
                  <a:pt x="176809" y="245745"/>
                </a:lnTo>
                <a:lnTo>
                  <a:pt x="175023" y="242887"/>
                </a:lnTo>
                <a:lnTo>
                  <a:pt x="173037" y="237172"/>
                </a:lnTo>
                <a:lnTo>
                  <a:pt x="170603" y="234315"/>
                </a:lnTo>
                <a:lnTo>
                  <a:pt x="152277" y="220028"/>
                </a:lnTo>
                <a:lnTo>
                  <a:pt x="150095" y="217170"/>
                </a:lnTo>
                <a:lnTo>
                  <a:pt x="147671" y="211455"/>
                </a:lnTo>
                <a:lnTo>
                  <a:pt x="146072" y="209550"/>
                </a:lnTo>
                <a:lnTo>
                  <a:pt x="144054" y="208280"/>
                </a:lnTo>
                <a:lnTo>
                  <a:pt x="141756" y="207434"/>
                </a:lnTo>
                <a:lnTo>
                  <a:pt x="136662" y="203953"/>
                </a:lnTo>
                <a:lnTo>
                  <a:pt x="133970" y="201691"/>
                </a:lnTo>
                <a:lnTo>
                  <a:pt x="132176" y="199231"/>
                </a:lnTo>
                <a:lnTo>
                  <a:pt x="128698" y="191217"/>
                </a:lnTo>
                <a:lnTo>
                  <a:pt x="116795" y="177134"/>
                </a:lnTo>
                <a:lnTo>
                  <a:pt x="108477" y="168583"/>
                </a:lnTo>
                <a:lnTo>
                  <a:pt x="106608" y="165729"/>
                </a:lnTo>
                <a:lnTo>
                  <a:pt x="104531" y="160017"/>
                </a:lnTo>
                <a:lnTo>
                  <a:pt x="102072" y="157161"/>
                </a:lnTo>
                <a:lnTo>
                  <a:pt x="91415" y="148590"/>
                </a:lnTo>
                <a:lnTo>
                  <a:pt x="89518" y="145732"/>
                </a:lnTo>
                <a:lnTo>
                  <a:pt x="86458" y="140018"/>
                </a:lnTo>
                <a:lnTo>
                  <a:pt x="80333" y="131445"/>
                </a:lnTo>
                <a:lnTo>
                  <a:pt x="77142" y="122872"/>
                </a:lnTo>
                <a:lnTo>
                  <a:pt x="68013" y="111443"/>
                </a:lnTo>
                <a:lnTo>
                  <a:pt x="65344" y="108585"/>
                </a:lnTo>
                <a:lnTo>
                  <a:pt x="63565" y="104775"/>
                </a:lnTo>
                <a:lnTo>
                  <a:pt x="60109" y="91264"/>
                </a:lnTo>
                <a:lnTo>
                  <a:pt x="54428" y="80804"/>
                </a:lnTo>
                <a:lnTo>
                  <a:pt x="42782" y="46535"/>
                </a:lnTo>
                <a:lnTo>
                  <a:pt x="37229" y="37389"/>
                </a:lnTo>
                <a:lnTo>
                  <a:pt x="35596" y="31540"/>
                </a:lnTo>
                <a:lnTo>
                  <a:pt x="34677" y="22892"/>
                </a:lnTo>
                <a:lnTo>
                  <a:pt x="33595" y="20024"/>
                </a:lnTo>
                <a:lnTo>
                  <a:pt x="29853" y="14297"/>
                </a:lnTo>
                <a:lnTo>
                  <a:pt x="27522" y="12389"/>
                </a:lnTo>
                <a:lnTo>
                  <a:pt x="25015" y="11117"/>
                </a:lnTo>
                <a:lnTo>
                  <a:pt x="18700" y="9075"/>
                </a:lnTo>
                <a:lnTo>
                  <a:pt x="18181" y="7955"/>
                </a:lnTo>
                <a:lnTo>
                  <a:pt x="17605" y="4171"/>
                </a:lnTo>
                <a:lnTo>
                  <a:pt x="16499" y="2781"/>
                </a:lnTo>
                <a:lnTo>
                  <a:pt x="14809" y="1854"/>
                </a:lnTo>
                <a:lnTo>
                  <a:pt x="10392" y="82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98"/>
          <p:cNvSpPr/>
          <p:nvPr/>
        </p:nvSpPr>
        <p:spPr>
          <a:xfrm>
            <a:off x="5583554" y="1947300"/>
            <a:ext cx="248604" cy="238675"/>
          </a:xfrm>
          <a:custGeom>
            <a:avLst/>
            <a:gdLst/>
            <a:ahLst/>
            <a:cxnLst/>
            <a:rect l="0" t="0" r="0" b="0"/>
            <a:pathLst>
              <a:path w="248604" h="238675">
                <a:moveTo>
                  <a:pt x="60008" y="41520"/>
                </a:moveTo>
                <a:lnTo>
                  <a:pt x="51540" y="41520"/>
                </a:lnTo>
                <a:lnTo>
                  <a:pt x="51457" y="48363"/>
                </a:lnTo>
                <a:lnTo>
                  <a:pt x="51436" y="70139"/>
                </a:lnTo>
                <a:lnTo>
                  <a:pt x="50484" y="73934"/>
                </a:lnTo>
                <a:lnTo>
                  <a:pt x="48896" y="78369"/>
                </a:lnTo>
                <a:lnTo>
                  <a:pt x="46885" y="83231"/>
                </a:lnTo>
                <a:lnTo>
                  <a:pt x="45545" y="88377"/>
                </a:lnTo>
                <a:lnTo>
                  <a:pt x="44651" y="93713"/>
                </a:lnTo>
                <a:lnTo>
                  <a:pt x="44055" y="99175"/>
                </a:lnTo>
                <a:lnTo>
                  <a:pt x="43658" y="104722"/>
                </a:lnTo>
                <a:lnTo>
                  <a:pt x="43393" y="110324"/>
                </a:lnTo>
                <a:lnTo>
                  <a:pt x="43216" y="115964"/>
                </a:lnTo>
                <a:lnTo>
                  <a:pt x="42146" y="121629"/>
                </a:lnTo>
                <a:lnTo>
                  <a:pt x="40480" y="127311"/>
                </a:lnTo>
                <a:lnTo>
                  <a:pt x="38417" y="133004"/>
                </a:lnTo>
                <a:lnTo>
                  <a:pt x="37042" y="138704"/>
                </a:lnTo>
                <a:lnTo>
                  <a:pt x="36125" y="144409"/>
                </a:lnTo>
                <a:lnTo>
                  <a:pt x="35513" y="150118"/>
                </a:lnTo>
                <a:lnTo>
                  <a:pt x="34153" y="155828"/>
                </a:lnTo>
                <a:lnTo>
                  <a:pt x="32294" y="161540"/>
                </a:lnTo>
                <a:lnTo>
                  <a:pt x="30102" y="167253"/>
                </a:lnTo>
                <a:lnTo>
                  <a:pt x="28641" y="172967"/>
                </a:lnTo>
                <a:lnTo>
                  <a:pt x="27667" y="178681"/>
                </a:lnTo>
                <a:lnTo>
                  <a:pt x="27017" y="184396"/>
                </a:lnTo>
                <a:lnTo>
                  <a:pt x="25632" y="190110"/>
                </a:lnTo>
                <a:lnTo>
                  <a:pt x="23756" y="195825"/>
                </a:lnTo>
                <a:lnTo>
                  <a:pt x="21552" y="201540"/>
                </a:lnTo>
                <a:lnTo>
                  <a:pt x="20083" y="206302"/>
                </a:lnTo>
                <a:lnTo>
                  <a:pt x="19104" y="210430"/>
                </a:lnTo>
                <a:lnTo>
                  <a:pt x="18016" y="217556"/>
                </a:lnTo>
                <a:lnTo>
                  <a:pt x="17533" y="223898"/>
                </a:lnTo>
                <a:lnTo>
                  <a:pt x="16451" y="226923"/>
                </a:lnTo>
                <a:lnTo>
                  <a:pt x="12710" y="232823"/>
                </a:lnTo>
                <a:lnTo>
                  <a:pt x="8582" y="238674"/>
                </a:lnTo>
                <a:lnTo>
                  <a:pt x="8574" y="226754"/>
                </a:lnTo>
                <a:lnTo>
                  <a:pt x="7621" y="224064"/>
                </a:lnTo>
                <a:lnTo>
                  <a:pt x="4023" y="218536"/>
                </a:lnTo>
                <a:lnTo>
                  <a:pt x="2682" y="214775"/>
                </a:lnTo>
                <a:lnTo>
                  <a:pt x="1788" y="210363"/>
                </a:lnTo>
                <a:lnTo>
                  <a:pt x="1192" y="205517"/>
                </a:lnTo>
                <a:lnTo>
                  <a:pt x="795" y="200381"/>
                </a:lnTo>
                <a:lnTo>
                  <a:pt x="531" y="195052"/>
                </a:lnTo>
                <a:lnTo>
                  <a:pt x="236" y="184051"/>
                </a:lnTo>
                <a:lnTo>
                  <a:pt x="0" y="57405"/>
                </a:lnTo>
                <a:lnTo>
                  <a:pt x="953" y="53062"/>
                </a:lnTo>
                <a:lnTo>
                  <a:pt x="2541" y="48262"/>
                </a:lnTo>
                <a:lnTo>
                  <a:pt x="4551" y="43157"/>
                </a:lnTo>
                <a:lnTo>
                  <a:pt x="6844" y="38801"/>
                </a:lnTo>
                <a:lnTo>
                  <a:pt x="11932" y="31421"/>
                </a:lnTo>
                <a:lnTo>
                  <a:pt x="14829" y="24967"/>
                </a:lnTo>
                <a:lnTo>
                  <a:pt x="15601" y="21912"/>
                </a:lnTo>
                <a:lnTo>
                  <a:pt x="18999" y="15978"/>
                </a:lnTo>
                <a:lnTo>
                  <a:pt x="24391" y="8957"/>
                </a:lnTo>
                <a:lnTo>
                  <a:pt x="25128" y="5457"/>
                </a:lnTo>
                <a:lnTo>
                  <a:pt x="25325" y="3191"/>
                </a:lnTo>
                <a:lnTo>
                  <a:pt x="26409" y="1679"/>
                </a:lnTo>
                <a:lnTo>
                  <a:pt x="28084" y="672"/>
                </a:lnTo>
                <a:lnTo>
                  <a:pt x="30152" y="0"/>
                </a:lnTo>
                <a:lnTo>
                  <a:pt x="32484" y="505"/>
                </a:lnTo>
                <a:lnTo>
                  <a:pt x="37615" y="3606"/>
                </a:lnTo>
                <a:lnTo>
                  <a:pt x="43071" y="5619"/>
                </a:lnTo>
                <a:lnTo>
                  <a:pt x="48670" y="6514"/>
                </a:lnTo>
                <a:lnTo>
                  <a:pt x="54334" y="6911"/>
                </a:lnTo>
                <a:lnTo>
                  <a:pt x="57178" y="7970"/>
                </a:lnTo>
                <a:lnTo>
                  <a:pt x="62878" y="11686"/>
                </a:lnTo>
                <a:lnTo>
                  <a:pt x="68586" y="13973"/>
                </a:lnTo>
                <a:lnTo>
                  <a:pt x="71442" y="14582"/>
                </a:lnTo>
                <a:lnTo>
                  <a:pt x="77155" y="17800"/>
                </a:lnTo>
                <a:lnTo>
                  <a:pt x="83822" y="22405"/>
                </a:lnTo>
                <a:lnTo>
                  <a:pt x="88266" y="24967"/>
                </a:lnTo>
                <a:lnTo>
                  <a:pt x="93134" y="27627"/>
                </a:lnTo>
                <a:lnTo>
                  <a:pt x="97332" y="29400"/>
                </a:lnTo>
                <a:lnTo>
                  <a:pt x="104536" y="31371"/>
                </a:lnTo>
                <a:lnTo>
                  <a:pt x="110913" y="34786"/>
                </a:lnTo>
                <a:lnTo>
                  <a:pt x="113947" y="37031"/>
                </a:lnTo>
                <a:lnTo>
                  <a:pt x="117875" y="38527"/>
                </a:lnTo>
                <a:lnTo>
                  <a:pt x="122399" y="39525"/>
                </a:lnTo>
                <a:lnTo>
                  <a:pt x="127319" y="40189"/>
                </a:lnTo>
                <a:lnTo>
                  <a:pt x="131552" y="41585"/>
                </a:lnTo>
                <a:lnTo>
                  <a:pt x="138795" y="45676"/>
                </a:lnTo>
                <a:lnTo>
                  <a:pt x="143013" y="47148"/>
                </a:lnTo>
                <a:lnTo>
                  <a:pt x="147730" y="48130"/>
                </a:lnTo>
                <a:lnTo>
                  <a:pt x="152779" y="48784"/>
                </a:lnTo>
                <a:lnTo>
                  <a:pt x="157098" y="49220"/>
                </a:lnTo>
                <a:lnTo>
                  <a:pt x="164437" y="49705"/>
                </a:lnTo>
                <a:lnTo>
                  <a:pt x="168680" y="50786"/>
                </a:lnTo>
                <a:lnTo>
                  <a:pt x="173413" y="52460"/>
                </a:lnTo>
                <a:lnTo>
                  <a:pt x="178474" y="54528"/>
                </a:lnTo>
                <a:lnTo>
                  <a:pt x="183753" y="55907"/>
                </a:lnTo>
                <a:lnTo>
                  <a:pt x="189177" y="56826"/>
                </a:lnTo>
                <a:lnTo>
                  <a:pt x="194698" y="57439"/>
                </a:lnTo>
                <a:lnTo>
                  <a:pt x="199332" y="57847"/>
                </a:lnTo>
                <a:lnTo>
                  <a:pt x="207020" y="58301"/>
                </a:lnTo>
                <a:lnTo>
                  <a:pt x="213611" y="58503"/>
                </a:lnTo>
                <a:lnTo>
                  <a:pt x="216703" y="58557"/>
                </a:lnTo>
                <a:lnTo>
                  <a:pt x="219716" y="59545"/>
                </a:lnTo>
                <a:lnTo>
                  <a:pt x="225605" y="63184"/>
                </a:lnTo>
                <a:lnTo>
                  <a:pt x="229724" y="66036"/>
                </a:lnTo>
                <a:lnTo>
                  <a:pt x="233227" y="66703"/>
                </a:lnTo>
                <a:lnTo>
                  <a:pt x="240087" y="67167"/>
                </a:lnTo>
                <a:lnTo>
                  <a:pt x="248603" y="672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99"/>
          <p:cNvSpPr/>
          <p:nvPr/>
        </p:nvSpPr>
        <p:spPr>
          <a:xfrm>
            <a:off x="5832157" y="201453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0"/>
          <p:cNvSpPr/>
          <p:nvPr/>
        </p:nvSpPr>
        <p:spPr>
          <a:xfrm>
            <a:off x="945842" y="4629150"/>
            <a:ext cx="317129" cy="278925"/>
          </a:xfrm>
          <a:custGeom>
            <a:avLst/>
            <a:gdLst/>
            <a:ahLst/>
            <a:cxnLst/>
            <a:rect l="0" t="0" r="0" b="0"/>
            <a:pathLst>
              <a:path w="317129" h="278925">
                <a:moveTo>
                  <a:pt x="171440" y="17145"/>
                </a:moveTo>
                <a:lnTo>
                  <a:pt x="166889" y="17145"/>
                </a:lnTo>
                <a:lnTo>
                  <a:pt x="164596" y="16192"/>
                </a:lnTo>
                <a:lnTo>
                  <a:pt x="155840" y="9764"/>
                </a:lnTo>
                <a:lnTo>
                  <a:pt x="152442" y="9102"/>
                </a:lnTo>
                <a:lnTo>
                  <a:pt x="142633" y="8729"/>
                </a:lnTo>
                <a:lnTo>
                  <a:pt x="126803" y="8603"/>
                </a:lnTo>
                <a:lnTo>
                  <a:pt x="123585" y="9545"/>
                </a:lnTo>
                <a:lnTo>
                  <a:pt x="114504" y="14470"/>
                </a:lnTo>
                <a:lnTo>
                  <a:pt x="105781" y="17305"/>
                </a:lnTo>
                <a:lnTo>
                  <a:pt x="97164" y="23753"/>
                </a:lnTo>
                <a:lnTo>
                  <a:pt x="87625" y="31697"/>
                </a:lnTo>
                <a:lnTo>
                  <a:pt x="78309" y="37265"/>
                </a:lnTo>
                <a:lnTo>
                  <a:pt x="70358" y="45454"/>
                </a:lnTo>
                <a:lnTo>
                  <a:pt x="66905" y="50305"/>
                </a:lnTo>
                <a:lnTo>
                  <a:pt x="60527" y="58235"/>
                </a:lnTo>
                <a:lnTo>
                  <a:pt x="53565" y="65887"/>
                </a:lnTo>
                <a:lnTo>
                  <a:pt x="44121" y="75638"/>
                </a:lnTo>
                <a:lnTo>
                  <a:pt x="39888" y="80905"/>
                </a:lnTo>
                <a:lnTo>
                  <a:pt x="36114" y="86322"/>
                </a:lnTo>
                <a:lnTo>
                  <a:pt x="32645" y="91838"/>
                </a:lnTo>
                <a:lnTo>
                  <a:pt x="26251" y="100507"/>
                </a:lnTo>
                <a:lnTo>
                  <a:pt x="20234" y="108487"/>
                </a:lnTo>
                <a:lnTo>
                  <a:pt x="17296" y="113282"/>
                </a:lnTo>
                <a:lnTo>
                  <a:pt x="14385" y="118384"/>
                </a:lnTo>
                <a:lnTo>
                  <a:pt x="11150" y="126593"/>
                </a:lnTo>
                <a:lnTo>
                  <a:pt x="8760" y="134368"/>
                </a:lnTo>
                <a:lnTo>
                  <a:pt x="6789" y="139108"/>
                </a:lnTo>
                <a:lnTo>
                  <a:pt x="4523" y="144174"/>
                </a:lnTo>
                <a:lnTo>
                  <a:pt x="2005" y="152342"/>
                </a:lnTo>
                <a:lnTo>
                  <a:pt x="885" y="160100"/>
                </a:lnTo>
                <a:lnTo>
                  <a:pt x="587" y="164836"/>
                </a:lnTo>
                <a:lnTo>
                  <a:pt x="388" y="169898"/>
                </a:lnTo>
                <a:lnTo>
                  <a:pt x="167" y="180602"/>
                </a:lnTo>
                <a:lnTo>
                  <a:pt x="0" y="212680"/>
                </a:lnTo>
                <a:lnTo>
                  <a:pt x="1902" y="217034"/>
                </a:lnTo>
                <a:lnTo>
                  <a:pt x="5075" y="220890"/>
                </a:lnTo>
                <a:lnTo>
                  <a:pt x="9095" y="224412"/>
                </a:lnTo>
                <a:lnTo>
                  <a:pt x="11775" y="227713"/>
                </a:lnTo>
                <a:lnTo>
                  <a:pt x="16499" y="236909"/>
                </a:lnTo>
                <a:lnTo>
                  <a:pt x="20980" y="242770"/>
                </a:lnTo>
                <a:lnTo>
                  <a:pt x="28686" y="248550"/>
                </a:lnTo>
                <a:lnTo>
                  <a:pt x="37509" y="254294"/>
                </a:lnTo>
                <a:lnTo>
                  <a:pt x="44605" y="260022"/>
                </a:lnTo>
                <a:lnTo>
                  <a:pt x="53474" y="265742"/>
                </a:lnTo>
                <a:lnTo>
                  <a:pt x="62813" y="270507"/>
                </a:lnTo>
                <a:lnTo>
                  <a:pt x="70139" y="272625"/>
                </a:lnTo>
                <a:lnTo>
                  <a:pt x="79110" y="276107"/>
                </a:lnTo>
                <a:lnTo>
                  <a:pt x="84169" y="278368"/>
                </a:lnTo>
                <a:lnTo>
                  <a:pt x="89447" y="278924"/>
                </a:lnTo>
                <a:lnTo>
                  <a:pt x="94870" y="278341"/>
                </a:lnTo>
                <a:lnTo>
                  <a:pt x="100391" y="277001"/>
                </a:lnTo>
                <a:lnTo>
                  <a:pt x="105977" y="276107"/>
                </a:lnTo>
                <a:lnTo>
                  <a:pt x="111605" y="275511"/>
                </a:lnTo>
                <a:lnTo>
                  <a:pt x="117263" y="275114"/>
                </a:lnTo>
                <a:lnTo>
                  <a:pt x="123892" y="273897"/>
                </a:lnTo>
                <a:lnTo>
                  <a:pt x="131169" y="272133"/>
                </a:lnTo>
                <a:lnTo>
                  <a:pt x="138877" y="270004"/>
                </a:lnTo>
                <a:lnTo>
                  <a:pt x="145922" y="267633"/>
                </a:lnTo>
                <a:lnTo>
                  <a:pt x="152523" y="265099"/>
                </a:lnTo>
                <a:lnTo>
                  <a:pt x="158828" y="262458"/>
                </a:lnTo>
                <a:lnTo>
                  <a:pt x="164937" y="259744"/>
                </a:lnTo>
                <a:lnTo>
                  <a:pt x="176805" y="254189"/>
                </a:lnTo>
                <a:lnTo>
                  <a:pt x="228581" y="228596"/>
                </a:lnTo>
                <a:lnTo>
                  <a:pt x="234299" y="224788"/>
                </a:lnTo>
                <a:lnTo>
                  <a:pt x="240016" y="220343"/>
                </a:lnTo>
                <a:lnTo>
                  <a:pt x="245732" y="215475"/>
                </a:lnTo>
                <a:lnTo>
                  <a:pt x="254624" y="207526"/>
                </a:lnTo>
                <a:lnTo>
                  <a:pt x="262703" y="199866"/>
                </a:lnTo>
                <a:lnTo>
                  <a:pt x="284399" y="178461"/>
                </a:lnTo>
                <a:lnTo>
                  <a:pt x="287704" y="174219"/>
                </a:lnTo>
                <a:lnTo>
                  <a:pt x="290859" y="169486"/>
                </a:lnTo>
                <a:lnTo>
                  <a:pt x="293915" y="164425"/>
                </a:lnTo>
                <a:lnTo>
                  <a:pt x="299851" y="156263"/>
                </a:lnTo>
                <a:lnTo>
                  <a:pt x="305664" y="149460"/>
                </a:lnTo>
                <a:lnTo>
                  <a:pt x="311423" y="143261"/>
                </a:lnTo>
                <a:lnTo>
                  <a:pt x="313339" y="139323"/>
                </a:lnTo>
                <a:lnTo>
                  <a:pt x="314617" y="134792"/>
                </a:lnTo>
                <a:lnTo>
                  <a:pt x="315469" y="129866"/>
                </a:lnTo>
                <a:lnTo>
                  <a:pt x="316415" y="121853"/>
                </a:lnTo>
                <a:lnTo>
                  <a:pt x="316836" y="115117"/>
                </a:lnTo>
                <a:lnTo>
                  <a:pt x="317023" y="108948"/>
                </a:lnTo>
                <a:lnTo>
                  <a:pt x="317128" y="100119"/>
                </a:lnTo>
                <a:lnTo>
                  <a:pt x="316190" y="97226"/>
                </a:lnTo>
                <a:lnTo>
                  <a:pt x="312608" y="91472"/>
                </a:lnTo>
                <a:lnTo>
                  <a:pt x="305237" y="82877"/>
                </a:lnTo>
                <a:lnTo>
                  <a:pt x="297263" y="74617"/>
                </a:lnTo>
                <a:lnTo>
                  <a:pt x="292469" y="69747"/>
                </a:lnTo>
                <a:lnTo>
                  <a:pt x="287143" y="61796"/>
                </a:lnTo>
                <a:lnTo>
                  <a:pt x="285723" y="58342"/>
                </a:lnTo>
                <a:lnTo>
                  <a:pt x="282871" y="55087"/>
                </a:lnTo>
                <a:lnTo>
                  <a:pt x="274622" y="48931"/>
                </a:lnTo>
                <a:lnTo>
                  <a:pt x="267146" y="43019"/>
                </a:lnTo>
                <a:lnTo>
                  <a:pt x="259696" y="37217"/>
                </a:lnTo>
                <a:lnTo>
                  <a:pt x="250035" y="31463"/>
                </a:lnTo>
                <a:lnTo>
                  <a:pt x="244792" y="29548"/>
                </a:lnTo>
                <a:lnTo>
                  <a:pt x="239391" y="28271"/>
                </a:lnTo>
                <a:lnTo>
                  <a:pt x="233886" y="27420"/>
                </a:lnTo>
                <a:lnTo>
                  <a:pt x="228310" y="25900"/>
                </a:lnTo>
                <a:lnTo>
                  <a:pt x="222689" y="23934"/>
                </a:lnTo>
                <a:lnTo>
                  <a:pt x="217036" y="21671"/>
                </a:lnTo>
                <a:lnTo>
                  <a:pt x="208215" y="19156"/>
                </a:lnTo>
                <a:lnTo>
                  <a:pt x="200167" y="17086"/>
                </a:lnTo>
                <a:lnTo>
                  <a:pt x="195354" y="15201"/>
                </a:lnTo>
                <a:lnTo>
                  <a:pt x="185878" y="11518"/>
                </a:lnTo>
                <a:lnTo>
                  <a:pt x="178492" y="9882"/>
                </a:lnTo>
                <a:lnTo>
                  <a:pt x="169494" y="9154"/>
                </a:lnTo>
                <a:lnTo>
                  <a:pt x="164428" y="8960"/>
                </a:lnTo>
                <a:lnTo>
                  <a:pt x="161050" y="7878"/>
                </a:lnTo>
                <a:lnTo>
                  <a:pt x="158798" y="6205"/>
                </a:lnTo>
                <a:lnTo>
                  <a:pt x="157297" y="4136"/>
                </a:lnTo>
                <a:lnTo>
                  <a:pt x="155344" y="2757"/>
                </a:lnTo>
                <a:lnTo>
                  <a:pt x="150634" y="1225"/>
                </a:lnTo>
                <a:lnTo>
                  <a:pt x="142627" y="363"/>
                </a:lnTo>
                <a:lnTo>
                  <a:pt x="134222" y="107"/>
                </a:lnTo>
                <a:lnTo>
                  <a:pt x="1285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1"/>
          <p:cNvSpPr/>
          <p:nvPr/>
        </p:nvSpPr>
        <p:spPr>
          <a:xfrm>
            <a:off x="1443084" y="4560570"/>
            <a:ext cx="317136" cy="171448"/>
          </a:xfrm>
          <a:custGeom>
            <a:avLst/>
            <a:gdLst/>
            <a:ahLst/>
            <a:cxnLst/>
            <a:rect l="0" t="0" r="0" b="0"/>
            <a:pathLst>
              <a:path w="317136" h="171448">
                <a:moveTo>
                  <a:pt x="214266" y="0"/>
                </a:moveTo>
                <a:lnTo>
                  <a:pt x="222733" y="0"/>
                </a:lnTo>
                <a:lnTo>
                  <a:pt x="218256" y="0"/>
                </a:lnTo>
                <a:lnTo>
                  <a:pt x="216926" y="952"/>
                </a:lnTo>
                <a:lnTo>
                  <a:pt x="216039" y="2540"/>
                </a:lnTo>
                <a:lnTo>
                  <a:pt x="214616" y="7381"/>
                </a:lnTo>
                <a:lnTo>
                  <a:pt x="213547" y="7778"/>
                </a:lnTo>
                <a:lnTo>
                  <a:pt x="209818" y="8219"/>
                </a:lnTo>
                <a:lnTo>
                  <a:pt x="207491" y="10242"/>
                </a:lnTo>
                <a:lnTo>
                  <a:pt x="204987" y="13495"/>
                </a:lnTo>
                <a:lnTo>
                  <a:pt x="202364" y="17569"/>
                </a:lnTo>
                <a:lnTo>
                  <a:pt x="198712" y="21238"/>
                </a:lnTo>
                <a:lnTo>
                  <a:pt x="194371" y="24636"/>
                </a:lnTo>
                <a:lnTo>
                  <a:pt x="189573" y="27854"/>
                </a:lnTo>
                <a:lnTo>
                  <a:pt x="185421" y="30952"/>
                </a:lnTo>
                <a:lnTo>
                  <a:pt x="181701" y="33969"/>
                </a:lnTo>
                <a:lnTo>
                  <a:pt x="178268" y="36933"/>
                </a:lnTo>
                <a:lnTo>
                  <a:pt x="173122" y="40815"/>
                </a:lnTo>
                <a:lnTo>
                  <a:pt x="159784" y="50207"/>
                </a:lnTo>
                <a:lnTo>
                  <a:pt x="154132" y="54426"/>
                </a:lnTo>
                <a:lnTo>
                  <a:pt x="149412" y="58191"/>
                </a:lnTo>
                <a:lnTo>
                  <a:pt x="145312" y="61654"/>
                </a:lnTo>
                <a:lnTo>
                  <a:pt x="140674" y="64915"/>
                </a:lnTo>
                <a:lnTo>
                  <a:pt x="135677" y="68042"/>
                </a:lnTo>
                <a:lnTo>
                  <a:pt x="130440" y="71079"/>
                </a:lnTo>
                <a:lnTo>
                  <a:pt x="125045" y="75008"/>
                </a:lnTo>
                <a:lnTo>
                  <a:pt x="119543" y="79533"/>
                </a:lnTo>
                <a:lnTo>
                  <a:pt x="113969" y="84454"/>
                </a:lnTo>
                <a:lnTo>
                  <a:pt x="108349" y="88688"/>
                </a:lnTo>
                <a:lnTo>
                  <a:pt x="102697" y="92463"/>
                </a:lnTo>
                <a:lnTo>
                  <a:pt x="97024" y="95932"/>
                </a:lnTo>
                <a:lnTo>
                  <a:pt x="91337" y="100149"/>
                </a:lnTo>
                <a:lnTo>
                  <a:pt x="85641" y="104866"/>
                </a:lnTo>
                <a:lnTo>
                  <a:pt x="79938" y="109916"/>
                </a:lnTo>
                <a:lnTo>
                  <a:pt x="74231" y="114234"/>
                </a:lnTo>
                <a:lnTo>
                  <a:pt x="68522" y="118066"/>
                </a:lnTo>
                <a:lnTo>
                  <a:pt x="62810" y="121573"/>
                </a:lnTo>
                <a:lnTo>
                  <a:pt x="58050" y="124864"/>
                </a:lnTo>
                <a:lnTo>
                  <a:pt x="53925" y="128010"/>
                </a:lnTo>
                <a:lnTo>
                  <a:pt x="50222" y="131060"/>
                </a:lnTo>
                <a:lnTo>
                  <a:pt x="46800" y="134045"/>
                </a:lnTo>
                <a:lnTo>
                  <a:pt x="43567" y="136989"/>
                </a:lnTo>
                <a:lnTo>
                  <a:pt x="40459" y="139903"/>
                </a:lnTo>
                <a:lnTo>
                  <a:pt x="36482" y="142798"/>
                </a:lnTo>
                <a:lnTo>
                  <a:pt x="31926" y="145681"/>
                </a:lnTo>
                <a:lnTo>
                  <a:pt x="26983" y="148556"/>
                </a:lnTo>
                <a:lnTo>
                  <a:pt x="22735" y="151425"/>
                </a:lnTo>
                <a:lnTo>
                  <a:pt x="18951" y="154289"/>
                </a:lnTo>
                <a:lnTo>
                  <a:pt x="15476" y="157152"/>
                </a:lnTo>
                <a:lnTo>
                  <a:pt x="9075" y="160333"/>
                </a:lnTo>
                <a:lnTo>
                  <a:pt x="487" y="162728"/>
                </a:lnTo>
                <a:lnTo>
                  <a:pt x="111" y="167384"/>
                </a:lnTo>
                <a:lnTo>
                  <a:pt x="0" y="170245"/>
                </a:lnTo>
                <a:lnTo>
                  <a:pt x="937" y="170647"/>
                </a:lnTo>
                <a:lnTo>
                  <a:pt x="9284" y="171291"/>
                </a:lnTo>
                <a:lnTo>
                  <a:pt x="17323" y="171403"/>
                </a:lnTo>
                <a:lnTo>
                  <a:pt x="41665" y="171447"/>
                </a:lnTo>
                <a:lnTo>
                  <a:pt x="46811" y="170495"/>
                </a:lnTo>
                <a:lnTo>
                  <a:pt x="52146" y="168908"/>
                </a:lnTo>
                <a:lnTo>
                  <a:pt x="57608" y="166898"/>
                </a:lnTo>
                <a:lnTo>
                  <a:pt x="63155" y="165558"/>
                </a:lnTo>
                <a:lnTo>
                  <a:pt x="68758" y="164664"/>
                </a:lnTo>
                <a:lnTo>
                  <a:pt x="74398" y="164069"/>
                </a:lnTo>
                <a:lnTo>
                  <a:pt x="81015" y="162719"/>
                </a:lnTo>
                <a:lnTo>
                  <a:pt x="88285" y="160867"/>
                </a:lnTo>
                <a:lnTo>
                  <a:pt x="95988" y="158679"/>
                </a:lnTo>
                <a:lnTo>
                  <a:pt x="103981" y="157221"/>
                </a:lnTo>
                <a:lnTo>
                  <a:pt x="112168" y="156249"/>
                </a:lnTo>
                <a:lnTo>
                  <a:pt x="120483" y="155601"/>
                </a:lnTo>
                <a:lnTo>
                  <a:pt x="128884" y="155169"/>
                </a:lnTo>
                <a:lnTo>
                  <a:pt x="145838" y="154689"/>
                </a:lnTo>
                <a:lnTo>
                  <a:pt x="154360" y="153608"/>
                </a:lnTo>
                <a:lnTo>
                  <a:pt x="162898" y="151935"/>
                </a:lnTo>
                <a:lnTo>
                  <a:pt x="171448" y="149868"/>
                </a:lnTo>
                <a:lnTo>
                  <a:pt x="180005" y="148489"/>
                </a:lnTo>
                <a:lnTo>
                  <a:pt x="188568" y="147570"/>
                </a:lnTo>
                <a:lnTo>
                  <a:pt x="197134" y="146958"/>
                </a:lnTo>
                <a:lnTo>
                  <a:pt x="204750" y="146549"/>
                </a:lnTo>
                <a:lnTo>
                  <a:pt x="218291" y="146095"/>
                </a:lnTo>
                <a:lnTo>
                  <a:pt x="255118" y="145780"/>
                </a:lnTo>
                <a:lnTo>
                  <a:pt x="279591" y="145741"/>
                </a:lnTo>
                <a:lnTo>
                  <a:pt x="284486" y="146691"/>
                </a:lnTo>
                <a:lnTo>
                  <a:pt x="295926" y="151626"/>
                </a:lnTo>
                <a:lnTo>
                  <a:pt x="305348" y="153511"/>
                </a:lnTo>
                <a:lnTo>
                  <a:pt x="308325" y="153775"/>
                </a:lnTo>
                <a:lnTo>
                  <a:pt x="317135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02"/>
          <p:cNvSpPr/>
          <p:nvPr/>
        </p:nvSpPr>
        <p:spPr>
          <a:xfrm>
            <a:off x="1469946" y="4843462"/>
            <a:ext cx="315992" cy="34291"/>
          </a:xfrm>
          <a:custGeom>
            <a:avLst/>
            <a:gdLst/>
            <a:ahLst/>
            <a:cxnLst/>
            <a:rect l="0" t="0" r="0" b="0"/>
            <a:pathLst>
              <a:path w="315992" h="34291">
                <a:moveTo>
                  <a:pt x="7381" y="34290"/>
                </a:moveTo>
                <a:lnTo>
                  <a:pt x="0" y="34290"/>
                </a:lnTo>
                <a:lnTo>
                  <a:pt x="19217" y="34290"/>
                </a:lnTo>
                <a:lnTo>
                  <a:pt x="22892" y="33338"/>
                </a:lnTo>
                <a:lnTo>
                  <a:pt x="27246" y="31750"/>
                </a:lnTo>
                <a:lnTo>
                  <a:pt x="32055" y="29740"/>
                </a:lnTo>
                <a:lnTo>
                  <a:pt x="36213" y="28399"/>
                </a:lnTo>
                <a:lnTo>
                  <a:pt x="39937" y="27505"/>
                </a:lnTo>
                <a:lnTo>
                  <a:pt x="43372" y="26909"/>
                </a:lnTo>
                <a:lnTo>
                  <a:pt x="47568" y="25560"/>
                </a:lnTo>
                <a:lnTo>
                  <a:pt x="52270" y="23707"/>
                </a:lnTo>
                <a:lnTo>
                  <a:pt x="57309" y="21520"/>
                </a:lnTo>
                <a:lnTo>
                  <a:pt x="63526" y="20062"/>
                </a:lnTo>
                <a:lnTo>
                  <a:pt x="70529" y="19090"/>
                </a:lnTo>
                <a:lnTo>
                  <a:pt x="78055" y="18442"/>
                </a:lnTo>
                <a:lnTo>
                  <a:pt x="84977" y="17057"/>
                </a:lnTo>
                <a:lnTo>
                  <a:pt x="91496" y="15181"/>
                </a:lnTo>
                <a:lnTo>
                  <a:pt x="97748" y="12979"/>
                </a:lnTo>
                <a:lnTo>
                  <a:pt x="103821" y="11510"/>
                </a:lnTo>
                <a:lnTo>
                  <a:pt x="109774" y="10531"/>
                </a:lnTo>
                <a:lnTo>
                  <a:pt x="115648" y="9878"/>
                </a:lnTo>
                <a:lnTo>
                  <a:pt x="122421" y="8491"/>
                </a:lnTo>
                <a:lnTo>
                  <a:pt x="129795" y="6613"/>
                </a:lnTo>
                <a:lnTo>
                  <a:pt x="137568" y="4409"/>
                </a:lnTo>
                <a:lnTo>
                  <a:pt x="144654" y="2939"/>
                </a:lnTo>
                <a:lnTo>
                  <a:pt x="151284" y="1960"/>
                </a:lnTo>
                <a:lnTo>
                  <a:pt x="157609" y="1307"/>
                </a:lnTo>
                <a:lnTo>
                  <a:pt x="163730" y="871"/>
                </a:lnTo>
                <a:lnTo>
                  <a:pt x="169716" y="581"/>
                </a:lnTo>
                <a:lnTo>
                  <a:pt x="181447" y="258"/>
                </a:lnTo>
                <a:lnTo>
                  <a:pt x="234780" y="10"/>
                </a:lnTo>
                <a:lnTo>
                  <a:pt x="31599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3"/>
          <p:cNvSpPr/>
          <p:nvPr/>
        </p:nvSpPr>
        <p:spPr>
          <a:xfrm>
            <a:off x="2008860" y="4470247"/>
            <a:ext cx="330320" cy="294828"/>
          </a:xfrm>
          <a:custGeom>
            <a:avLst/>
            <a:gdLst/>
            <a:ahLst/>
            <a:cxnLst/>
            <a:rect l="0" t="0" r="0" b="0"/>
            <a:pathLst>
              <a:path w="330320" h="294828">
                <a:moveTo>
                  <a:pt x="162840" y="64605"/>
                </a:moveTo>
                <a:lnTo>
                  <a:pt x="154620" y="56386"/>
                </a:lnTo>
                <a:lnTo>
                  <a:pt x="149821" y="56137"/>
                </a:lnTo>
                <a:lnTo>
                  <a:pt x="148445" y="55150"/>
                </a:lnTo>
                <a:lnTo>
                  <a:pt x="147528" y="53540"/>
                </a:lnTo>
                <a:lnTo>
                  <a:pt x="146917" y="51513"/>
                </a:lnTo>
                <a:lnTo>
                  <a:pt x="145557" y="50162"/>
                </a:lnTo>
                <a:lnTo>
                  <a:pt x="143698" y="49262"/>
                </a:lnTo>
                <a:lnTo>
                  <a:pt x="139092" y="48261"/>
                </a:lnTo>
                <a:lnTo>
                  <a:pt x="133870" y="47816"/>
                </a:lnTo>
                <a:lnTo>
                  <a:pt x="131144" y="48650"/>
                </a:lnTo>
                <a:lnTo>
                  <a:pt x="122756" y="53422"/>
                </a:lnTo>
                <a:lnTo>
                  <a:pt x="113287" y="56211"/>
                </a:lnTo>
                <a:lnTo>
                  <a:pt x="103986" y="60240"/>
                </a:lnTo>
                <a:lnTo>
                  <a:pt x="93502" y="65205"/>
                </a:lnTo>
                <a:lnTo>
                  <a:pt x="83446" y="70587"/>
                </a:lnTo>
                <a:lnTo>
                  <a:pt x="75801" y="76154"/>
                </a:lnTo>
                <a:lnTo>
                  <a:pt x="66688" y="81803"/>
                </a:lnTo>
                <a:lnTo>
                  <a:pt x="61591" y="84642"/>
                </a:lnTo>
                <a:lnTo>
                  <a:pt x="50848" y="90338"/>
                </a:lnTo>
                <a:lnTo>
                  <a:pt x="45316" y="93191"/>
                </a:lnTo>
                <a:lnTo>
                  <a:pt x="36629" y="101440"/>
                </a:lnTo>
                <a:lnTo>
                  <a:pt x="32979" y="106306"/>
                </a:lnTo>
                <a:lnTo>
                  <a:pt x="23844" y="114254"/>
                </a:lnTo>
                <a:lnTo>
                  <a:pt x="18741" y="117707"/>
                </a:lnTo>
                <a:lnTo>
                  <a:pt x="15339" y="121914"/>
                </a:lnTo>
                <a:lnTo>
                  <a:pt x="13071" y="126623"/>
                </a:lnTo>
                <a:lnTo>
                  <a:pt x="11558" y="131668"/>
                </a:lnTo>
                <a:lnTo>
                  <a:pt x="9598" y="136937"/>
                </a:lnTo>
                <a:lnTo>
                  <a:pt x="7339" y="142354"/>
                </a:lnTo>
                <a:lnTo>
                  <a:pt x="4880" y="147870"/>
                </a:lnTo>
                <a:lnTo>
                  <a:pt x="2148" y="156539"/>
                </a:lnTo>
                <a:lnTo>
                  <a:pt x="933" y="164519"/>
                </a:lnTo>
                <a:lnTo>
                  <a:pt x="610" y="169315"/>
                </a:lnTo>
                <a:lnTo>
                  <a:pt x="250" y="178770"/>
                </a:lnTo>
                <a:lnTo>
                  <a:pt x="90" y="186148"/>
                </a:lnTo>
                <a:lnTo>
                  <a:pt x="0" y="200207"/>
                </a:lnTo>
                <a:lnTo>
                  <a:pt x="940" y="204537"/>
                </a:lnTo>
                <a:lnTo>
                  <a:pt x="4524" y="211887"/>
                </a:lnTo>
                <a:lnTo>
                  <a:pt x="9292" y="220868"/>
                </a:lnTo>
                <a:lnTo>
                  <a:pt x="11897" y="225931"/>
                </a:lnTo>
                <a:lnTo>
                  <a:pt x="17331" y="234096"/>
                </a:lnTo>
                <a:lnTo>
                  <a:pt x="22922" y="240899"/>
                </a:lnTo>
                <a:lnTo>
                  <a:pt x="31424" y="250084"/>
                </a:lnTo>
                <a:lnTo>
                  <a:pt x="45686" y="264596"/>
                </a:lnTo>
                <a:lnTo>
                  <a:pt x="53939" y="270330"/>
                </a:lnTo>
                <a:lnTo>
                  <a:pt x="63957" y="276053"/>
                </a:lnTo>
                <a:lnTo>
                  <a:pt x="74759" y="281772"/>
                </a:lnTo>
                <a:lnTo>
                  <a:pt x="80307" y="283678"/>
                </a:lnTo>
                <a:lnTo>
                  <a:pt x="85910" y="284949"/>
                </a:lnTo>
                <a:lnTo>
                  <a:pt x="91551" y="285796"/>
                </a:lnTo>
                <a:lnTo>
                  <a:pt x="97216" y="286361"/>
                </a:lnTo>
                <a:lnTo>
                  <a:pt x="102898" y="286737"/>
                </a:lnTo>
                <a:lnTo>
                  <a:pt x="108591" y="286988"/>
                </a:lnTo>
                <a:lnTo>
                  <a:pt x="114291" y="288108"/>
                </a:lnTo>
                <a:lnTo>
                  <a:pt x="119997" y="289807"/>
                </a:lnTo>
                <a:lnTo>
                  <a:pt x="125705" y="291892"/>
                </a:lnTo>
                <a:lnTo>
                  <a:pt x="131416" y="293282"/>
                </a:lnTo>
                <a:lnTo>
                  <a:pt x="137128" y="294209"/>
                </a:lnTo>
                <a:lnTo>
                  <a:pt x="142841" y="294827"/>
                </a:lnTo>
                <a:lnTo>
                  <a:pt x="148555" y="294286"/>
                </a:lnTo>
                <a:lnTo>
                  <a:pt x="154269" y="292973"/>
                </a:lnTo>
                <a:lnTo>
                  <a:pt x="159983" y="291146"/>
                </a:lnTo>
                <a:lnTo>
                  <a:pt x="165698" y="289927"/>
                </a:lnTo>
                <a:lnTo>
                  <a:pt x="171412" y="289115"/>
                </a:lnTo>
                <a:lnTo>
                  <a:pt x="177127" y="288573"/>
                </a:lnTo>
                <a:lnTo>
                  <a:pt x="182842" y="287260"/>
                </a:lnTo>
                <a:lnTo>
                  <a:pt x="188557" y="285432"/>
                </a:lnTo>
                <a:lnTo>
                  <a:pt x="194272" y="283260"/>
                </a:lnTo>
                <a:lnTo>
                  <a:pt x="199987" y="280860"/>
                </a:lnTo>
                <a:lnTo>
                  <a:pt x="205702" y="278308"/>
                </a:lnTo>
                <a:lnTo>
                  <a:pt x="217132" y="272931"/>
                </a:lnTo>
                <a:lnTo>
                  <a:pt x="228562" y="267368"/>
                </a:lnTo>
                <a:lnTo>
                  <a:pt x="234277" y="263598"/>
                </a:lnTo>
                <a:lnTo>
                  <a:pt x="239992" y="259179"/>
                </a:lnTo>
                <a:lnTo>
                  <a:pt x="245707" y="254329"/>
                </a:lnTo>
                <a:lnTo>
                  <a:pt x="251422" y="250142"/>
                </a:lnTo>
                <a:lnTo>
                  <a:pt x="257137" y="246399"/>
                </a:lnTo>
                <a:lnTo>
                  <a:pt x="262852" y="242951"/>
                </a:lnTo>
                <a:lnTo>
                  <a:pt x="268567" y="239700"/>
                </a:lnTo>
                <a:lnTo>
                  <a:pt x="279997" y="233548"/>
                </a:lnTo>
                <a:lnTo>
                  <a:pt x="288887" y="225098"/>
                </a:lnTo>
                <a:lnTo>
                  <a:pt x="292591" y="220178"/>
                </a:lnTo>
                <a:lnTo>
                  <a:pt x="296013" y="214993"/>
                </a:lnTo>
                <a:lnTo>
                  <a:pt x="299247" y="209631"/>
                </a:lnTo>
                <a:lnTo>
                  <a:pt x="302355" y="204152"/>
                </a:lnTo>
                <a:lnTo>
                  <a:pt x="308349" y="192983"/>
                </a:lnTo>
                <a:lnTo>
                  <a:pt x="319958" y="170292"/>
                </a:lnTo>
                <a:lnTo>
                  <a:pt x="321877" y="164590"/>
                </a:lnTo>
                <a:lnTo>
                  <a:pt x="323157" y="158884"/>
                </a:lnTo>
                <a:lnTo>
                  <a:pt x="324010" y="153175"/>
                </a:lnTo>
                <a:lnTo>
                  <a:pt x="325532" y="147464"/>
                </a:lnTo>
                <a:lnTo>
                  <a:pt x="327498" y="141752"/>
                </a:lnTo>
                <a:lnTo>
                  <a:pt x="329762" y="136039"/>
                </a:lnTo>
                <a:lnTo>
                  <a:pt x="330319" y="130325"/>
                </a:lnTo>
                <a:lnTo>
                  <a:pt x="329737" y="124611"/>
                </a:lnTo>
                <a:lnTo>
                  <a:pt x="328397" y="118897"/>
                </a:lnTo>
                <a:lnTo>
                  <a:pt x="327504" y="113182"/>
                </a:lnTo>
                <a:lnTo>
                  <a:pt x="326908" y="107467"/>
                </a:lnTo>
                <a:lnTo>
                  <a:pt x="326511" y="101753"/>
                </a:lnTo>
                <a:lnTo>
                  <a:pt x="325294" y="96037"/>
                </a:lnTo>
                <a:lnTo>
                  <a:pt x="323530" y="90323"/>
                </a:lnTo>
                <a:lnTo>
                  <a:pt x="321401" y="84607"/>
                </a:lnTo>
                <a:lnTo>
                  <a:pt x="319982" y="78893"/>
                </a:lnTo>
                <a:lnTo>
                  <a:pt x="319036" y="73178"/>
                </a:lnTo>
                <a:lnTo>
                  <a:pt x="318406" y="67462"/>
                </a:lnTo>
                <a:lnTo>
                  <a:pt x="315165" y="58573"/>
                </a:lnTo>
                <a:lnTo>
                  <a:pt x="309597" y="50494"/>
                </a:lnTo>
                <a:lnTo>
                  <a:pt x="305445" y="45673"/>
                </a:lnTo>
                <a:lnTo>
                  <a:pt x="296705" y="36188"/>
                </a:lnTo>
                <a:lnTo>
                  <a:pt x="289645" y="28798"/>
                </a:lnTo>
                <a:lnTo>
                  <a:pt x="280793" y="22338"/>
                </a:lnTo>
                <a:lnTo>
                  <a:pt x="270508" y="16292"/>
                </a:lnTo>
                <a:lnTo>
                  <a:pt x="259587" y="10431"/>
                </a:lnTo>
                <a:lnTo>
                  <a:pt x="250923" y="7190"/>
                </a:lnTo>
                <a:lnTo>
                  <a:pt x="241993" y="4798"/>
                </a:lnTo>
                <a:lnTo>
                  <a:pt x="228499" y="559"/>
                </a:lnTo>
                <a:lnTo>
                  <a:pt x="221852" y="0"/>
                </a:lnTo>
                <a:lnTo>
                  <a:pt x="215516" y="580"/>
                </a:lnTo>
                <a:lnTo>
                  <a:pt x="209387" y="1919"/>
                </a:lnTo>
                <a:lnTo>
                  <a:pt x="203396" y="2812"/>
                </a:lnTo>
                <a:lnTo>
                  <a:pt x="197497" y="3407"/>
                </a:lnTo>
                <a:lnTo>
                  <a:pt x="191660" y="3804"/>
                </a:lnTo>
                <a:lnTo>
                  <a:pt x="185863" y="5974"/>
                </a:lnTo>
                <a:lnTo>
                  <a:pt x="180093" y="9325"/>
                </a:lnTo>
                <a:lnTo>
                  <a:pt x="174342" y="13464"/>
                </a:lnTo>
                <a:lnTo>
                  <a:pt x="167650" y="17176"/>
                </a:lnTo>
                <a:lnTo>
                  <a:pt x="160332" y="20604"/>
                </a:lnTo>
                <a:lnTo>
                  <a:pt x="152595" y="23841"/>
                </a:lnTo>
                <a:lnTo>
                  <a:pt x="145532" y="26951"/>
                </a:lnTo>
                <a:lnTo>
                  <a:pt x="132605" y="32947"/>
                </a:lnTo>
                <a:lnTo>
                  <a:pt x="128396" y="35880"/>
                </a:lnTo>
                <a:lnTo>
                  <a:pt x="125590" y="38788"/>
                </a:lnTo>
                <a:lnTo>
                  <a:pt x="119100" y="47431"/>
                </a:lnTo>
                <a:lnTo>
                  <a:pt x="111404" y="56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04"/>
          <p:cNvSpPr/>
          <p:nvPr/>
        </p:nvSpPr>
        <p:spPr>
          <a:xfrm>
            <a:off x="2566034" y="4474845"/>
            <a:ext cx="94299" cy="265748"/>
          </a:xfrm>
          <a:custGeom>
            <a:avLst/>
            <a:gdLst/>
            <a:ahLst/>
            <a:cxnLst/>
            <a:rect l="0" t="0" r="0" b="0"/>
            <a:pathLst>
              <a:path w="94299" h="265748">
                <a:moveTo>
                  <a:pt x="0" y="0"/>
                </a:moveTo>
                <a:lnTo>
                  <a:pt x="7381" y="7381"/>
                </a:lnTo>
                <a:lnTo>
                  <a:pt x="8731" y="9683"/>
                </a:lnTo>
                <a:lnTo>
                  <a:pt x="12771" y="17321"/>
                </a:lnTo>
                <a:lnTo>
                  <a:pt x="15201" y="24525"/>
                </a:lnTo>
                <a:lnTo>
                  <a:pt x="17234" y="31855"/>
                </a:lnTo>
                <a:lnTo>
                  <a:pt x="19109" y="36477"/>
                </a:lnTo>
                <a:lnTo>
                  <a:pt x="21312" y="41463"/>
                </a:lnTo>
                <a:lnTo>
                  <a:pt x="26300" y="52083"/>
                </a:lnTo>
                <a:lnTo>
                  <a:pt x="37263" y="74423"/>
                </a:lnTo>
                <a:lnTo>
                  <a:pt x="41034" y="81047"/>
                </a:lnTo>
                <a:lnTo>
                  <a:pt x="45454" y="88321"/>
                </a:lnTo>
                <a:lnTo>
                  <a:pt x="50305" y="96029"/>
                </a:lnTo>
                <a:lnTo>
                  <a:pt x="54492" y="103072"/>
                </a:lnTo>
                <a:lnTo>
                  <a:pt x="58236" y="109672"/>
                </a:lnTo>
                <a:lnTo>
                  <a:pt x="61684" y="115977"/>
                </a:lnTo>
                <a:lnTo>
                  <a:pt x="63983" y="123038"/>
                </a:lnTo>
                <a:lnTo>
                  <a:pt x="65515" y="130602"/>
                </a:lnTo>
                <a:lnTo>
                  <a:pt x="66537" y="138503"/>
                </a:lnTo>
                <a:lnTo>
                  <a:pt x="68171" y="145675"/>
                </a:lnTo>
                <a:lnTo>
                  <a:pt x="70212" y="152362"/>
                </a:lnTo>
                <a:lnTo>
                  <a:pt x="72526" y="158724"/>
                </a:lnTo>
                <a:lnTo>
                  <a:pt x="74068" y="165824"/>
                </a:lnTo>
                <a:lnTo>
                  <a:pt x="75096" y="173414"/>
                </a:lnTo>
                <a:lnTo>
                  <a:pt x="75782" y="181332"/>
                </a:lnTo>
                <a:lnTo>
                  <a:pt x="76239" y="188515"/>
                </a:lnTo>
                <a:lnTo>
                  <a:pt x="76747" y="201577"/>
                </a:lnTo>
                <a:lnTo>
                  <a:pt x="77835" y="207727"/>
                </a:lnTo>
                <a:lnTo>
                  <a:pt x="79512" y="213732"/>
                </a:lnTo>
                <a:lnTo>
                  <a:pt x="81583" y="219640"/>
                </a:lnTo>
                <a:lnTo>
                  <a:pt x="82964" y="224532"/>
                </a:lnTo>
                <a:lnTo>
                  <a:pt x="84498" y="232507"/>
                </a:lnTo>
                <a:lnTo>
                  <a:pt x="85180" y="239226"/>
                </a:lnTo>
                <a:lnTo>
                  <a:pt x="85362" y="242351"/>
                </a:lnTo>
                <a:lnTo>
                  <a:pt x="86436" y="245387"/>
                </a:lnTo>
                <a:lnTo>
                  <a:pt x="88104" y="248364"/>
                </a:lnTo>
                <a:lnTo>
                  <a:pt x="90169" y="251301"/>
                </a:lnTo>
                <a:lnTo>
                  <a:pt x="92463" y="257104"/>
                </a:lnTo>
                <a:lnTo>
                  <a:pt x="94298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05"/>
          <p:cNvSpPr/>
          <p:nvPr/>
        </p:nvSpPr>
        <p:spPr>
          <a:xfrm>
            <a:off x="2498751" y="4594860"/>
            <a:ext cx="298742" cy="17115"/>
          </a:xfrm>
          <a:custGeom>
            <a:avLst/>
            <a:gdLst/>
            <a:ahLst/>
            <a:cxnLst/>
            <a:rect l="0" t="0" r="0" b="0"/>
            <a:pathLst>
              <a:path w="298742" h="17115">
                <a:moveTo>
                  <a:pt x="15849" y="8572"/>
                </a:moveTo>
                <a:lnTo>
                  <a:pt x="0" y="8572"/>
                </a:lnTo>
                <a:lnTo>
                  <a:pt x="520" y="9525"/>
                </a:lnTo>
                <a:lnTo>
                  <a:pt x="1820" y="11112"/>
                </a:lnTo>
                <a:lnTo>
                  <a:pt x="6198" y="15953"/>
                </a:lnTo>
                <a:lnTo>
                  <a:pt x="7510" y="16350"/>
                </a:lnTo>
                <a:lnTo>
                  <a:pt x="11507" y="16791"/>
                </a:lnTo>
                <a:lnTo>
                  <a:pt x="18999" y="16987"/>
                </a:lnTo>
                <a:lnTo>
                  <a:pt x="34780" y="17114"/>
                </a:lnTo>
                <a:lnTo>
                  <a:pt x="38947" y="16171"/>
                </a:lnTo>
                <a:lnTo>
                  <a:pt x="43630" y="14591"/>
                </a:lnTo>
                <a:lnTo>
                  <a:pt x="48657" y="12585"/>
                </a:lnTo>
                <a:lnTo>
                  <a:pt x="54866" y="11247"/>
                </a:lnTo>
                <a:lnTo>
                  <a:pt x="61863" y="10355"/>
                </a:lnTo>
                <a:lnTo>
                  <a:pt x="69385" y="9761"/>
                </a:lnTo>
                <a:lnTo>
                  <a:pt x="76304" y="8412"/>
                </a:lnTo>
                <a:lnTo>
                  <a:pt x="82822" y="6560"/>
                </a:lnTo>
                <a:lnTo>
                  <a:pt x="89073" y="4374"/>
                </a:lnTo>
                <a:lnTo>
                  <a:pt x="97050" y="2915"/>
                </a:lnTo>
                <a:lnTo>
                  <a:pt x="106177" y="1944"/>
                </a:lnTo>
                <a:lnTo>
                  <a:pt x="116073" y="1296"/>
                </a:lnTo>
                <a:lnTo>
                  <a:pt x="125527" y="863"/>
                </a:lnTo>
                <a:lnTo>
                  <a:pt x="143652" y="384"/>
                </a:lnTo>
                <a:lnTo>
                  <a:pt x="231100" y="6"/>
                </a:lnTo>
                <a:lnTo>
                  <a:pt x="2987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06"/>
          <p:cNvSpPr/>
          <p:nvPr/>
        </p:nvSpPr>
        <p:spPr>
          <a:xfrm>
            <a:off x="2900362" y="4423410"/>
            <a:ext cx="248455" cy="351473"/>
          </a:xfrm>
          <a:custGeom>
            <a:avLst/>
            <a:gdLst/>
            <a:ahLst/>
            <a:cxnLst/>
            <a:rect l="0" t="0" r="0" b="0"/>
            <a:pathLst>
              <a:path w="248455" h="351473">
                <a:moveTo>
                  <a:pt x="240030" y="8572"/>
                </a:moveTo>
                <a:lnTo>
                  <a:pt x="240030" y="4022"/>
                </a:lnTo>
                <a:lnTo>
                  <a:pt x="239077" y="2681"/>
                </a:lnTo>
                <a:lnTo>
                  <a:pt x="237490" y="1787"/>
                </a:lnTo>
                <a:lnTo>
                  <a:pt x="231811" y="104"/>
                </a:lnTo>
                <a:lnTo>
                  <a:pt x="224107" y="9"/>
                </a:lnTo>
                <a:lnTo>
                  <a:pt x="195354" y="0"/>
                </a:lnTo>
                <a:lnTo>
                  <a:pt x="191196" y="952"/>
                </a:lnTo>
                <a:lnTo>
                  <a:pt x="186519" y="2540"/>
                </a:lnTo>
                <a:lnTo>
                  <a:pt x="181496" y="4551"/>
                </a:lnTo>
                <a:lnTo>
                  <a:pt x="175290" y="5891"/>
                </a:lnTo>
                <a:lnTo>
                  <a:pt x="168295" y="6785"/>
                </a:lnTo>
                <a:lnTo>
                  <a:pt x="160774" y="7381"/>
                </a:lnTo>
                <a:lnTo>
                  <a:pt x="153855" y="7778"/>
                </a:lnTo>
                <a:lnTo>
                  <a:pt x="141088" y="8219"/>
                </a:lnTo>
                <a:lnTo>
                  <a:pt x="135016" y="9289"/>
                </a:lnTo>
                <a:lnTo>
                  <a:pt x="129063" y="10955"/>
                </a:lnTo>
                <a:lnTo>
                  <a:pt x="123190" y="13018"/>
                </a:lnTo>
                <a:lnTo>
                  <a:pt x="116417" y="14394"/>
                </a:lnTo>
                <a:lnTo>
                  <a:pt x="109044" y="15311"/>
                </a:lnTo>
                <a:lnTo>
                  <a:pt x="101271" y="15922"/>
                </a:lnTo>
                <a:lnTo>
                  <a:pt x="95136" y="17282"/>
                </a:lnTo>
                <a:lnTo>
                  <a:pt x="90094" y="19141"/>
                </a:lnTo>
                <a:lnTo>
                  <a:pt x="85780" y="21333"/>
                </a:lnTo>
                <a:lnTo>
                  <a:pt x="80047" y="22794"/>
                </a:lnTo>
                <a:lnTo>
                  <a:pt x="73367" y="23768"/>
                </a:lnTo>
                <a:lnTo>
                  <a:pt x="66056" y="24418"/>
                </a:lnTo>
                <a:lnTo>
                  <a:pt x="60230" y="24851"/>
                </a:lnTo>
                <a:lnTo>
                  <a:pt x="51216" y="25333"/>
                </a:lnTo>
                <a:lnTo>
                  <a:pt x="46527" y="26413"/>
                </a:lnTo>
                <a:lnTo>
                  <a:pt x="41495" y="28086"/>
                </a:lnTo>
                <a:lnTo>
                  <a:pt x="28834" y="33064"/>
                </a:lnTo>
                <a:lnTo>
                  <a:pt x="22090" y="38478"/>
                </a:lnTo>
                <a:lnTo>
                  <a:pt x="16803" y="43453"/>
                </a:lnTo>
                <a:lnTo>
                  <a:pt x="14059" y="46114"/>
                </a:lnTo>
                <a:lnTo>
                  <a:pt x="12231" y="48840"/>
                </a:lnTo>
                <a:lnTo>
                  <a:pt x="10198" y="54409"/>
                </a:lnTo>
                <a:lnTo>
                  <a:pt x="9054" y="62899"/>
                </a:lnTo>
                <a:lnTo>
                  <a:pt x="8715" y="71447"/>
                </a:lnTo>
                <a:lnTo>
                  <a:pt x="9620" y="74301"/>
                </a:lnTo>
                <a:lnTo>
                  <a:pt x="13165" y="80013"/>
                </a:lnTo>
                <a:lnTo>
                  <a:pt x="15376" y="88266"/>
                </a:lnTo>
                <a:lnTo>
                  <a:pt x="16359" y="98284"/>
                </a:lnTo>
                <a:lnTo>
                  <a:pt x="16796" y="109086"/>
                </a:lnTo>
                <a:lnTo>
                  <a:pt x="17865" y="113682"/>
                </a:lnTo>
                <a:lnTo>
                  <a:pt x="21592" y="121327"/>
                </a:lnTo>
                <a:lnTo>
                  <a:pt x="23884" y="130441"/>
                </a:lnTo>
                <a:lnTo>
                  <a:pt x="24903" y="139888"/>
                </a:lnTo>
                <a:lnTo>
                  <a:pt x="25355" y="147262"/>
                </a:lnTo>
                <a:lnTo>
                  <a:pt x="26428" y="150562"/>
                </a:lnTo>
                <a:lnTo>
                  <a:pt x="30161" y="156769"/>
                </a:lnTo>
                <a:lnTo>
                  <a:pt x="32490" y="158805"/>
                </a:lnTo>
                <a:lnTo>
                  <a:pt x="34995" y="160162"/>
                </a:lnTo>
                <a:lnTo>
                  <a:pt x="37618" y="161067"/>
                </a:lnTo>
                <a:lnTo>
                  <a:pt x="39366" y="162623"/>
                </a:lnTo>
                <a:lnTo>
                  <a:pt x="40531" y="164613"/>
                </a:lnTo>
                <a:lnTo>
                  <a:pt x="41309" y="166892"/>
                </a:lnTo>
                <a:lnTo>
                  <a:pt x="42779" y="168411"/>
                </a:lnTo>
                <a:lnTo>
                  <a:pt x="44712" y="169424"/>
                </a:lnTo>
                <a:lnTo>
                  <a:pt x="49399" y="170550"/>
                </a:lnTo>
                <a:lnTo>
                  <a:pt x="54658" y="171050"/>
                </a:lnTo>
                <a:lnTo>
                  <a:pt x="60170" y="171272"/>
                </a:lnTo>
                <a:lnTo>
                  <a:pt x="62973" y="171332"/>
                </a:lnTo>
                <a:lnTo>
                  <a:pt x="65795" y="170418"/>
                </a:lnTo>
                <a:lnTo>
                  <a:pt x="71469" y="166864"/>
                </a:lnTo>
                <a:lnTo>
                  <a:pt x="77167" y="162109"/>
                </a:lnTo>
                <a:lnTo>
                  <a:pt x="82874" y="156821"/>
                </a:lnTo>
                <a:lnTo>
                  <a:pt x="88585" y="151296"/>
                </a:lnTo>
                <a:lnTo>
                  <a:pt x="92394" y="148488"/>
                </a:lnTo>
                <a:lnTo>
                  <a:pt x="96839" y="145664"/>
                </a:lnTo>
                <a:lnTo>
                  <a:pt x="101707" y="142830"/>
                </a:lnTo>
                <a:lnTo>
                  <a:pt x="106857" y="139987"/>
                </a:lnTo>
                <a:lnTo>
                  <a:pt x="117659" y="134289"/>
                </a:lnTo>
                <a:lnTo>
                  <a:pt x="122255" y="131436"/>
                </a:lnTo>
                <a:lnTo>
                  <a:pt x="129900" y="125725"/>
                </a:lnTo>
                <a:lnTo>
                  <a:pt x="134225" y="123822"/>
                </a:lnTo>
                <a:lnTo>
                  <a:pt x="139013" y="122553"/>
                </a:lnTo>
                <a:lnTo>
                  <a:pt x="144110" y="121707"/>
                </a:lnTo>
                <a:lnTo>
                  <a:pt x="148461" y="120190"/>
                </a:lnTo>
                <a:lnTo>
                  <a:pt x="155835" y="115966"/>
                </a:lnTo>
                <a:lnTo>
                  <a:pt x="160088" y="114457"/>
                </a:lnTo>
                <a:lnTo>
                  <a:pt x="164828" y="113452"/>
                </a:lnTo>
                <a:lnTo>
                  <a:pt x="169893" y="112782"/>
                </a:lnTo>
                <a:lnTo>
                  <a:pt x="174222" y="112336"/>
                </a:lnTo>
                <a:lnTo>
                  <a:pt x="181572" y="111839"/>
                </a:lnTo>
                <a:lnTo>
                  <a:pt x="190554" y="111619"/>
                </a:lnTo>
                <a:lnTo>
                  <a:pt x="195616" y="111560"/>
                </a:lnTo>
                <a:lnTo>
                  <a:pt x="199943" y="112473"/>
                </a:lnTo>
                <a:lnTo>
                  <a:pt x="210584" y="117357"/>
                </a:lnTo>
                <a:lnTo>
                  <a:pt x="216783" y="118833"/>
                </a:lnTo>
                <a:lnTo>
                  <a:pt x="219769" y="121132"/>
                </a:lnTo>
                <a:lnTo>
                  <a:pt x="225628" y="128767"/>
                </a:lnTo>
                <a:lnTo>
                  <a:pt x="231406" y="135969"/>
                </a:lnTo>
                <a:lnTo>
                  <a:pt x="237150" y="142346"/>
                </a:lnTo>
                <a:lnTo>
                  <a:pt x="242877" y="148355"/>
                </a:lnTo>
                <a:lnTo>
                  <a:pt x="244785" y="152243"/>
                </a:lnTo>
                <a:lnTo>
                  <a:pt x="246906" y="161643"/>
                </a:lnTo>
                <a:lnTo>
                  <a:pt x="247848" y="172171"/>
                </a:lnTo>
                <a:lnTo>
                  <a:pt x="248267" y="182248"/>
                </a:lnTo>
                <a:lnTo>
                  <a:pt x="248454" y="189902"/>
                </a:lnTo>
                <a:lnTo>
                  <a:pt x="245996" y="199018"/>
                </a:lnTo>
                <a:lnTo>
                  <a:pt x="241729" y="209420"/>
                </a:lnTo>
                <a:lnTo>
                  <a:pt x="236658" y="220392"/>
                </a:lnTo>
                <a:lnTo>
                  <a:pt x="233019" y="225986"/>
                </a:lnTo>
                <a:lnTo>
                  <a:pt x="228689" y="231620"/>
                </a:lnTo>
                <a:lnTo>
                  <a:pt x="223897" y="237281"/>
                </a:lnTo>
                <a:lnTo>
                  <a:pt x="219750" y="242007"/>
                </a:lnTo>
                <a:lnTo>
                  <a:pt x="212602" y="249798"/>
                </a:lnTo>
                <a:lnTo>
                  <a:pt x="208409" y="253209"/>
                </a:lnTo>
                <a:lnTo>
                  <a:pt x="203710" y="256436"/>
                </a:lnTo>
                <a:lnTo>
                  <a:pt x="198671" y="259540"/>
                </a:lnTo>
                <a:lnTo>
                  <a:pt x="177928" y="273009"/>
                </a:lnTo>
                <a:lnTo>
                  <a:pt x="171006" y="277256"/>
                </a:lnTo>
                <a:lnTo>
                  <a:pt x="164487" y="281040"/>
                </a:lnTo>
                <a:lnTo>
                  <a:pt x="158235" y="284515"/>
                </a:lnTo>
                <a:lnTo>
                  <a:pt x="152163" y="286831"/>
                </a:lnTo>
                <a:lnTo>
                  <a:pt x="146209" y="288376"/>
                </a:lnTo>
                <a:lnTo>
                  <a:pt x="140335" y="289406"/>
                </a:lnTo>
                <a:lnTo>
                  <a:pt x="133562" y="291044"/>
                </a:lnTo>
                <a:lnTo>
                  <a:pt x="126189" y="293090"/>
                </a:lnTo>
                <a:lnTo>
                  <a:pt x="118416" y="295405"/>
                </a:lnTo>
                <a:lnTo>
                  <a:pt x="111329" y="297902"/>
                </a:lnTo>
                <a:lnTo>
                  <a:pt x="104699" y="300519"/>
                </a:lnTo>
                <a:lnTo>
                  <a:pt x="98374" y="303216"/>
                </a:lnTo>
                <a:lnTo>
                  <a:pt x="86267" y="308753"/>
                </a:lnTo>
                <a:lnTo>
                  <a:pt x="62972" y="320068"/>
                </a:lnTo>
                <a:lnTo>
                  <a:pt x="45752" y="328620"/>
                </a:lnTo>
                <a:lnTo>
                  <a:pt x="40979" y="330523"/>
                </a:lnTo>
                <a:lnTo>
                  <a:pt x="36844" y="331791"/>
                </a:lnTo>
                <a:lnTo>
                  <a:pt x="33135" y="332636"/>
                </a:lnTo>
                <a:lnTo>
                  <a:pt x="28758" y="334152"/>
                </a:lnTo>
                <a:lnTo>
                  <a:pt x="23934" y="336116"/>
                </a:lnTo>
                <a:lnTo>
                  <a:pt x="18814" y="338378"/>
                </a:lnTo>
                <a:lnTo>
                  <a:pt x="14447" y="340837"/>
                </a:lnTo>
                <a:lnTo>
                  <a:pt x="7056" y="346111"/>
                </a:lnTo>
                <a:lnTo>
                  <a:pt x="0" y="3514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07"/>
          <p:cNvSpPr/>
          <p:nvPr/>
        </p:nvSpPr>
        <p:spPr>
          <a:xfrm>
            <a:off x="1125960" y="5138847"/>
            <a:ext cx="274097" cy="269058"/>
          </a:xfrm>
          <a:custGeom>
            <a:avLst/>
            <a:gdLst/>
            <a:ahLst/>
            <a:cxnLst/>
            <a:rect l="0" t="0" r="0" b="0"/>
            <a:pathLst>
              <a:path w="274097" h="269058">
                <a:moveTo>
                  <a:pt x="94192" y="47515"/>
                </a:moveTo>
                <a:lnTo>
                  <a:pt x="31327" y="47515"/>
                </a:lnTo>
                <a:lnTo>
                  <a:pt x="28469" y="48468"/>
                </a:lnTo>
                <a:lnTo>
                  <a:pt x="22754" y="52066"/>
                </a:lnTo>
                <a:lnTo>
                  <a:pt x="20849" y="54359"/>
                </a:lnTo>
                <a:lnTo>
                  <a:pt x="19579" y="56840"/>
                </a:lnTo>
                <a:lnTo>
                  <a:pt x="18168" y="62137"/>
                </a:lnTo>
                <a:lnTo>
                  <a:pt x="17541" y="67666"/>
                </a:lnTo>
                <a:lnTo>
                  <a:pt x="16421" y="70474"/>
                </a:lnTo>
                <a:lnTo>
                  <a:pt x="12637" y="76135"/>
                </a:lnTo>
                <a:lnTo>
                  <a:pt x="10320" y="84365"/>
                </a:lnTo>
                <a:lnTo>
                  <a:pt x="9703" y="89226"/>
                </a:lnTo>
                <a:lnTo>
                  <a:pt x="9016" y="97169"/>
                </a:lnTo>
                <a:lnTo>
                  <a:pt x="8711" y="104826"/>
                </a:lnTo>
                <a:lnTo>
                  <a:pt x="8575" y="114579"/>
                </a:lnTo>
                <a:lnTo>
                  <a:pt x="7587" y="119847"/>
                </a:lnTo>
                <a:lnTo>
                  <a:pt x="5975" y="125264"/>
                </a:lnTo>
                <a:lnTo>
                  <a:pt x="3948" y="130780"/>
                </a:lnTo>
                <a:lnTo>
                  <a:pt x="2597" y="135410"/>
                </a:lnTo>
                <a:lnTo>
                  <a:pt x="1096" y="143094"/>
                </a:lnTo>
                <a:lnTo>
                  <a:pt x="695" y="147430"/>
                </a:lnTo>
                <a:lnTo>
                  <a:pt x="428" y="152225"/>
                </a:lnTo>
                <a:lnTo>
                  <a:pt x="132" y="162633"/>
                </a:lnTo>
                <a:lnTo>
                  <a:pt x="0" y="173608"/>
                </a:lnTo>
                <a:lnTo>
                  <a:pt x="917" y="178250"/>
                </a:lnTo>
                <a:lnTo>
                  <a:pt x="4476" y="185947"/>
                </a:lnTo>
                <a:lnTo>
                  <a:pt x="5807" y="190286"/>
                </a:lnTo>
                <a:lnTo>
                  <a:pt x="6693" y="195083"/>
                </a:lnTo>
                <a:lnTo>
                  <a:pt x="7285" y="200186"/>
                </a:lnTo>
                <a:lnTo>
                  <a:pt x="8631" y="204541"/>
                </a:lnTo>
                <a:lnTo>
                  <a:pt x="12667" y="211919"/>
                </a:lnTo>
                <a:lnTo>
                  <a:pt x="15077" y="216173"/>
                </a:lnTo>
                <a:lnTo>
                  <a:pt x="20295" y="225979"/>
                </a:lnTo>
                <a:lnTo>
                  <a:pt x="25789" y="234147"/>
                </a:lnTo>
                <a:lnTo>
                  <a:pt x="28587" y="237659"/>
                </a:lnTo>
                <a:lnTo>
                  <a:pt x="36777" y="244101"/>
                </a:lnTo>
                <a:lnTo>
                  <a:pt x="41628" y="247153"/>
                </a:lnTo>
                <a:lnTo>
                  <a:pt x="49557" y="253083"/>
                </a:lnTo>
                <a:lnTo>
                  <a:pt x="53006" y="255998"/>
                </a:lnTo>
                <a:lnTo>
                  <a:pt x="57210" y="257941"/>
                </a:lnTo>
                <a:lnTo>
                  <a:pt x="61917" y="259237"/>
                </a:lnTo>
                <a:lnTo>
                  <a:pt x="66960" y="260100"/>
                </a:lnTo>
                <a:lnTo>
                  <a:pt x="72228" y="261629"/>
                </a:lnTo>
                <a:lnTo>
                  <a:pt x="77644" y="263600"/>
                </a:lnTo>
                <a:lnTo>
                  <a:pt x="83160" y="265867"/>
                </a:lnTo>
                <a:lnTo>
                  <a:pt x="87790" y="267378"/>
                </a:lnTo>
                <a:lnTo>
                  <a:pt x="95474" y="269057"/>
                </a:lnTo>
                <a:lnTo>
                  <a:pt x="100762" y="268552"/>
                </a:lnTo>
                <a:lnTo>
                  <a:pt x="107144" y="267263"/>
                </a:lnTo>
                <a:lnTo>
                  <a:pt x="114257" y="265451"/>
                </a:lnTo>
                <a:lnTo>
                  <a:pt x="120904" y="264243"/>
                </a:lnTo>
                <a:lnTo>
                  <a:pt x="127240" y="263438"/>
                </a:lnTo>
                <a:lnTo>
                  <a:pt x="133369" y="262901"/>
                </a:lnTo>
                <a:lnTo>
                  <a:pt x="139360" y="261591"/>
                </a:lnTo>
                <a:lnTo>
                  <a:pt x="145259" y="259765"/>
                </a:lnTo>
                <a:lnTo>
                  <a:pt x="151097" y="257595"/>
                </a:lnTo>
                <a:lnTo>
                  <a:pt x="156893" y="255196"/>
                </a:lnTo>
                <a:lnTo>
                  <a:pt x="162663" y="252644"/>
                </a:lnTo>
                <a:lnTo>
                  <a:pt x="168414" y="249990"/>
                </a:lnTo>
                <a:lnTo>
                  <a:pt x="173201" y="247268"/>
                </a:lnTo>
                <a:lnTo>
                  <a:pt x="181059" y="241704"/>
                </a:lnTo>
                <a:lnTo>
                  <a:pt x="185441" y="237934"/>
                </a:lnTo>
                <a:lnTo>
                  <a:pt x="190267" y="233516"/>
                </a:lnTo>
                <a:lnTo>
                  <a:pt x="195390" y="228666"/>
                </a:lnTo>
                <a:lnTo>
                  <a:pt x="200710" y="224480"/>
                </a:lnTo>
                <a:lnTo>
                  <a:pt x="206161" y="220737"/>
                </a:lnTo>
                <a:lnTo>
                  <a:pt x="211701" y="217289"/>
                </a:lnTo>
                <a:lnTo>
                  <a:pt x="216346" y="213085"/>
                </a:lnTo>
                <a:lnTo>
                  <a:pt x="220396" y="208378"/>
                </a:lnTo>
                <a:lnTo>
                  <a:pt x="224048" y="203334"/>
                </a:lnTo>
                <a:lnTo>
                  <a:pt x="228388" y="198067"/>
                </a:lnTo>
                <a:lnTo>
                  <a:pt x="233186" y="192651"/>
                </a:lnTo>
                <a:lnTo>
                  <a:pt x="238289" y="187135"/>
                </a:lnTo>
                <a:lnTo>
                  <a:pt x="242644" y="181552"/>
                </a:lnTo>
                <a:lnTo>
                  <a:pt x="246500" y="175926"/>
                </a:lnTo>
                <a:lnTo>
                  <a:pt x="250023" y="170270"/>
                </a:lnTo>
                <a:lnTo>
                  <a:pt x="253324" y="164594"/>
                </a:lnTo>
                <a:lnTo>
                  <a:pt x="259532" y="153207"/>
                </a:lnTo>
                <a:lnTo>
                  <a:pt x="261569" y="147504"/>
                </a:lnTo>
                <a:lnTo>
                  <a:pt x="262927" y="141797"/>
                </a:lnTo>
                <a:lnTo>
                  <a:pt x="263832" y="136088"/>
                </a:lnTo>
                <a:lnTo>
                  <a:pt x="265388" y="130376"/>
                </a:lnTo>
                <a:lnTo>
                  <a:pt x="267377" y="124663"/>
                </a:lnTo>
                <a:lnTo>
                  <a:pt x="269656" y="118949"/>
                </a:lnTo>
                <a:lnTo>
                  <a:pt x="271176" y="113236"/>
                </a:lnTo>
                <a:lnTo>
                  <a:pt x="272189" y="107521"/>
                </a:lnTo>
                <a:lnTo>
                  <a:pt x="272864" y="101807"/>
                </a:lnTo>
                <a:lnTo>
                  <a:pt x="273314" y="96092"/>
                </a:lnTo>
                <a:lnTo>
                  <a:pt x="273614" y="90377"/>
                </a:lnTo>
                <a:lnTo>
                  <a:pt x="274037" y="75772"/>
                </a:lnTo>
                <a:lnTo>
                  <a:pt x="274096" y="72069"/>
                </a:lnTo>
                <a:lnTo>
                  <a:pt x="273183" y="67694"/>
                </a:lnTo>
                <a:lnTo>
                  <a:pt x="271622" y="62873"/>
                </a:lnTo>
                <a:lnTo>
                  <a:pt x="269629" y="57754"/>
                </a:lnTo>
                <a:lnTo>
                  <a:pt x="264874" y="49526"/>
                </a:lnTo>
                <a:lnTo>
                  <a:pt x="259586" y="42694"/>
                </a:lnTo>
                <a:lnTo>
                  <a:pt x="254060" y="36482"/>
                </a:lnTo>
                <a:lnTo>
                  <a:pt x="251253" y="32540"/>
                </a:lnTo>
                <a:lnTo>
                  <a:pt x="248429" y="28007"/>
                </a:lnTo>
                <a:lnTo>
                  <a:pt x="245595" y="23080"/>
                </a:lnTo>
                <a:lnTo>
                  <a:pt x="242752" y="19795"/>
                </a:lnTo>
                <a:lnTo>
                  <a:pt x="239905" y="17605"/>
                </a:lnTo>
                <a:lnTo>
                  <a:pt x="223940" y="9539"/>
                </a:lnTo>
                <a:lnTo>
                  <a:pt x="218790" y="7911"/>
                </a:lnTo>
                <a:lnTo>
                  <a:pt x="213453" y="6824"/>
                </a:lnTo>
                <a:lnTo>
                  <a:pt x="207989" y="6100"/>
                </a:lnTo>
                <a:lnTo>
                  <a:pt x="202442" y="4666"/>
                </a:lnTo>
                <a:lnTo>
                  <a:pt x="196839" y="2756"/>
                </a:lnTo>
                <a:lnTo>
                  <a:pt x="191198" y="531"/>
                </a:lnTo>
                <a:lnTo>
                  <a:pt x="185533" y="0"/>
                </a:lnTo>
                <a:lnTo>
                  <a:pt x="179851" y="598"/>
                </a:lnTo>
                <a:lnTo>
                  <a:pt x="174158" y="1950"/>
                </a:lnTo>
                <a:lnTo>
                  <a:pt x="168457" y="2851"/>
                </a:lnTo>
                <a:lnTo>
                  <a:pt x="162752" y="3451"/>
                </a:lnTo>
                <a:lnTo>
                  <a:pt x="157044" y="3851"/>
                </a:lnTo>
                <a:lnTo>
                  <a:pt x="151333" y="5071"/>
                </a:lnTo>
                <a:lnTo>
                  <a:pt x="145621" y="6836"/>
                </a:lnTo>
                <a:lnTo>
                  <a:pt x="139908" y="8966"/>
                </a:lnTo>
                <a:lnTo>
                  <a:pt x="134194" y="11339"/>
                </a:lnTo>
                <a:lnTo>
                  <a:pt x="128480" y="13872"/>
                </a:lnTo>
                <a:lnTo>
                  <a:pt x="122766" y="16514"/>
                </a:lnTo>
                <a:lnTo>
                  <a:pt x="118004" y="19228"/>
                </a:lnTo>
                <a:lnTo>
                  <a:pt x="110172" y="24783"/>
                </a:lnTo>
                <a:lnTo>
                  <a:pt x="105798" y="27598"/>
                </a:lnTo>
                <a:lnTo>
                  <a:pt x="100977" y="30427"/>
                </a:lnTo>
                <a:lnTo>
                  <a:pt x="95858" y="33265"/>
                </a:lnTo>
                <a:lnTo>
                  <a:pt x="87630" y="38959"/>
                </a:lnTo>
                <a:lnTo>
                  <a:pt x="84102" y="41811"/>
                </a:lnTo>
                <a:lnTo>
                  <a:pt x="77643" y="44980"/>
                </a:lnTo>
                <a:lnTo>
                  <a:pt x="68474" y="475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08"/>
          <p:cNvSpPr/>
          <p:nvPr/>
        </p:nvSpPr>
        <p:spPr>
          <a:xfrm>
            <a:off x="1580453" y="5109210"/>
            <a:ext cx="316927" cy="188595"/>
          </a:xfrm>
          <a:custGeom>
            <a:avLst/>
            <a:gdLst/>
            <a:ahLst/>
            <a:cxnLst/>
            <a:rect l="0" t="0" r="0" b="0"/>
            <a:pathLst>
              <a:path w="316927" h="188595">
                <a:moveTo>
                  <a:pt x="179766" y="0"/>
                </a:moveTo>
                <a:lnTo>
                  <a:pt x="171203" y="0"/>
                </a:lnTo>
                <a:lnTo>
                  <a:pt x="171194" y="12770"/>
                </a:lnTo>
                <a:lnTo>
                  <a:pt x="170242" y="16133"/>
                </a:lnTo>
                <a:lnTo>
                  <a:pt x="168654" y="20280"/>
                </a:lnTo>
                <a:lnTo>
                  <a:pt x="166643" y="24950"/>
                </a:lnTo>
                <a:lnTo>
                  <a:pt x="165303" y="29015"/>
                </a:lnTo>
                <a:lnTo>
                  <a:pt x="164409" y="32679"/>
                </a:lnTo>
                <a:lnTo>
                  <a:pt x="163813" y="36073"/>
                </a:lnTo>
                <a:lnTo>
                  <a:pt x="161511" y="39288"/>
                </a:lnTo>
                <a:lnTo>
                  <a:pt x="158071" y="42385"/>
                </a:lnTo>
                <a:lnTo>
                  <a:pt x="153873" y="45401"/>
                </a:lnTo>
                <a:lnTo>
                  <a:pt x="150122" y="49318"/>
                </a:lnTo>
                <a:lnTo>
                  <a:pt x="146668" y="53833"/>
                </a:lnTo>
                <a:lnTo>
                  <a:pt x="143413" y="58749"/>
                </a:lnTo>
                <a:lnTo>
                  <a:pt x="139339" y="62978"/>
                </a:lnTo>
                <a:lnTo>
                  <a:pt x="134717" y="66750"/>
                </a:lnTo>
                <a:lnTo>
                  <a:pt x="129731" y="70218"/>
                </a:lnTo>
                <a:lnTo>
                  <a:pt x="125454" y="74434"/>
                </a:lnTo>
                <a:lnTo>
                  <a:pt x="121651" y="79150"/>
                </a:lnTo>
                <a:lnTo>
                  <a:pt x="118163" y="84199"/>
                </a:lnTo>
                <a:lnTo>
                  <a:pt x="113932" y="88518"/>
                </a:lnTo>
                <a:lnTo>
                  <a:pt x="109207" y="92349"/>
                </a:lnTo>
                <a:lnTo>
                  <a:pt x="104152" y="95856"/>
                </a:lnTo>
                <a:lnTo>
                  <a:pt x="98877" y="99146"/>
                </a:lnTo>
                <a:lnTo>
                  <a:pt x="93455" y="102292"/>
                </a:lnTo>
                <a:lnTo>
                  <a:pt x="87935" y="105343"/>
                </a:lnTo>
                <a:lnTo>
                  <a:pt x="82351" y="109281"/>
                </a:lnTo>
                <a:lnTo>
                  <a:pt x="76723" y="113811"/>
                </a:lnTo>
                <a:lnTo>
                  <a:pt x="71066" y="118736"/>
                </a:lnTo>
                <a:lnTo>
                  <a:pt x="62240" y="126749"/>
                </a:lnTo>
                <a:lnTo>
                  <a:pt x="58553" y="130219"/>
                </a:lnTo>
                <a:lnTo>
                  <a:pt x="54190" y="133485"/>
                </a:lnTo>
                <a:lnTo>
                  <a:pt x="49376" y="136615"/>
                </a:lnTo>
                <a:lnTo>
                  <a:pt x="44262" y="139654"/>
                </a:lnTo>
                <a:lnTo>
                  <a:pt x="39900" y="142632"/>
                </a:lnTo>
                <a:lnTo>
                  <a:pt x="32514" y="148482"/>
                </a:lnTo>
                <a:lnTo>
                  <a:pt x="26056" y="154257"/>
                </a:lnTo>
                <a:lnTo>
                  <a:pt x="23000" y="157130"/>
                </a:lnTo>
                <a:lnTo>
                  <a:pt x="19058" y="159046"/>
                </a:lnTo>
                <a:lnTo>
                  <a:pt x="9598" y="161174"/>
                </a:lnTo>
                <a:lnTo>
                  <a:pt x="6313" y="162694"/>
                </a:lnTo>
                <a:lnTo>
                  <a:pt x="4124" y="164660"/>
                </a:lnTo>
                <a:lnTo>
                  <a:pt x="609" y="170109"/>
                </a:lnTo>
                <a:lnTo>
                  <a:pt x="0" y="175603"/>
                </a:lnTo>
                <a:lnTo>
                  <a:pt x="867" y="177077"/>
                </a:lnTo>
                <a:lnTo>
                  <a:pt x="2398" y="178058"/>
                </a:lnTo>
                <a:lnTo>
                  <a:pt x="4371" y="178713"/>
                </a:lnTo>
                <a:lnTo>
                  <a:pt x="9103" y="181980"/>
                </a:lnTo>
                <a:lnTo>
                  <a:pt x="15351" y="187288"/>
                </a:lnTo>
                <a:lnTo>
                  <a:pt x="18745" y="188014"/>
                </a:lnTo>
                <a:lnTo>
                  <a:pt x="28552" y="188422"/>
                </a:lnTo>
                <a:lnTo>
                  <a:pt x="99524" y="188594"/>
                </a:lnTo>
                <a:lnTo>
                  <a:pt x="106269" y="187641"/>
                </a:lnTo>
                <a:lnTo>
                  <a:pt x="113623" y="186054"/>
                </a:lnTo>
                <a:lnTo>
                  <a:pt x="121383" y="184044"/>
                </a:lnTo>
                <a:lnTo>
                  <a:pt x="129414" y="182703"/>
                </a:lnTo>
                <a:lnTo>
                  <a:pt x="137626" y="181810"/>
                </a:lnTo>
                <a:lnTo>
                  <a:pt x="145958" y="181213"/>
                </a:lnTo>
                <a:lnTo>
                  <a:pt x="153417" y="180816"/>
                </a:lnTo>
                <a:lnTo>
                  <a:pt x="166786" y="180375"/>
                </a:lnTo>
                <a:lnTo>
                  <a:pt x="209871" y="180053"/>
                </a:lnTo>
                <a:lnTo>
                  <a:pt x="316926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09"/>
          <p:cNvSpPr/>
          <p:nvPr/>
        </p:nvSpPr>
        <p:spPr>
          <a:xfrm>
            <a:off x="1614487" y="5374957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8572"/>
                </a:moveTo>
                <a:lnTo>
                  <a:pt x="171847" y="8572"/>
                </a:lnTo>
                <a:lnTo>
                  <a:pt x="180287" y="7620"/>
                </a:lnTo>
                <a:lnTo>
                  <a:pt x="188771" y="6033"/>
                </a:lnTo>
                <a:lnTo>
                  <a:pt x="197285" y="4022"/>
                </a:lnTo>
                <a:lnTo>
                  <a:pt x="204866" y="2681"/>
                </a:lnTo>
                <a:lnTo>
                  <a:pt x="211825" y="1788"/>
                </a:lnTo>
                <a:lnTo>
                  <a:pt x="218369" y="1191"/>
                </a:lnTo>
                <a:lnTo>
                  <a:pt x="225590" y="794"/>
                </a:lnTo>
                <a:lnTo>
                  <a:pt x="241232" y="353"/>
                </a:lnTo>
                <a:lnTo>
                  <a:pt x="278806" y="47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10"/>
          <p:cNvSpPr/>
          <p:nvPr/>
        </p:nvSpPr>
        <p:spPr>
          <a:xfrm>
            <a:off x="2188844" y="4972050"/>
            <a:ext cx="325242" cy="385763"/>
          </a:xfrm>
          <a:custGeom>
            <a:avLst/>
            <a:gdLst/>
            <a:ahLst/>
            <a:cxnLst/>
            <a:rect l="0" t="0" r="0" b="0"/>
            <a:pathLst>
              <a:path w="325242" h="385763">
                <a:moveTo>
                  <a:pt x="265748" y="25717"/>
                </a:moveTo>
                <a:lnTo>
                  <a:pt x="249265" y="25717"/>
                </a:lnTo>
                <a:lnTo>
                  <a:pt x="246187" y="24765"/>
                </a:lnTo>
                <a:lnTo>
                  <a:pt x="244135" y="23178"/>
                </a:lnTo>
                <a:lnTo>
                  <a:pt x="242767" y="21166"/>
                </a:lnTo>
                <a:lnTo>
                  <a:pt x="240902" y="19825"/>
                </a:lnTo>
                <a:lnTo>
                  <a:pt x="236290" y="18336"/>
                </a:lnTo>
                <a:lnTo>
                  <a:pt x="228526" y="17674"/>
                </a:lnTo>
                <a:lnTo>
                  <a:pt x="219677" y="17380"/>
                </a:lnTo>
                <a:lnTo>
                  <a:pt x="212570" y="17249"/>
                </a:lnTo>
                <a:lnTo>
                  <a:pt x="209341" y="16262"/>
                </a:lnTo>
                <a:lnTo>
                  <a:pt x="199293" y="11274"/>
                </a:lnTo>
                <a:lnTo>
                  <a:pt x="189857" y="9773"/>
                </a:lnTo>
                <a:lnTo>
                  <a:pt x="181854" y="9106"/>
                </a:lnTo>
                <a:lnTo>
                  <a:pt x="178386" y="8928"/>
                </a:lnTo>
                <a:lnTo>
                  <a:pt x="169453" y="6190"/>
                </a:lnTo>
                <a:lnTo>
                  <a:pt x="164404" y="4127"/>
                </a:lnTo>
                <a:lnTo>
                  <a:pt x="159133" y="2751"/>
                </a:lnTo>
                <a:lnTo>
                  <a:pt x="153714" y="1834"/>
                </a:lnTo>
                <a:lnTo>
                  <a:pt x="143565" y="815"/>
                </a:lnTo>
                <a:lnTo>
                  <a:pt x="135879" y="362"/>
                </a:lnTo>
                <a:lnTo>
                  <a:pt x="126748" y="161"/>
                </a:lnTo>
                <a:lnTo>
                  <a:pt x="69955" y="0"/>
                </a:lnTo>
                <a:lnTo>
                  <a:pt x="69497" y="953"/>
                </a:lnTo>
                <a:lnTo>
                  <a:pt x="68988" y="4551"/>
                </a:lnTo>
                <a:lnTo>
                  <a:pt x="67900" y="6843"/>
                </a:lnTo>
                <a:lnTo>
                  <a:pt x="62769" y="14621"/>
                </a:lnTo>
                <a:lnTo>
                  <a:pt x="61235" y="20151"/>
                </a:lnTo>
                <a:lnTo>
                  <a:pt x="60372" y="28619"/>
                </a:lnTo>
                <a:lnTo>
                  <a:pt x="57630" y="36849"/>
                </a:lnTo>
                <a:lnTo>
                  <a:pt x="54188" y="46857"/>
                </a:lnTo>
                <a:lnTo>
                  <a:pt x="52659" y="57655"/>
                </a:lnTo>
                <a:lnTo>
                  <a:pt x="51299" y="64154"/>
                </a:lnTo>
                <a:lnTo>
                  <a:pt x="49439" y="71344"/>
                </a:lnTo>
                <a:lnTo>
                  <a:pt x="47247" y="78995"/>
                </a:lnTo>
                <a:lnTo>
                  <a:pt x="45786" y="86953"/>
                </a:lnTo>
                <a:lnTo>
                  <a:pt x="44811" y="95117"/>
                </a:lnTo>
                <a:lnTo>
                  <a:pt x="44162" y="103416"/>
                </a:lnTo>
                <a:lnTo>
                  <a:pt x="42776" y="111806"/>
                </a:lnTo>
                <a:lnTo>
                  <a:pt x="40900" y="120257"/>
                </a:lnTo>
                <a:lnTo>
                  <a:pt x="38697" y="128749"/>
                </a:lnTo>
                <a:lnTo>
                  <a:pt x="36275" y="137267"/>
                </a:lnTo>
                <a:lnTo>
                  <a:pt x="31045" y="154353"/>
                </a:lnTo>
                <a:lnTo>
                  <a:pt x="29270" y="161957"/>
                </a:lnTo>
                <a:lnTo>
                  <a:pt x="28086" y="168931"/>
                </a:lnTo>
                <a:lnTo>
                  <a:pt x="27297" y="175486"/>
                </a:lnTo>
                <a:lnTo>
                  <a:pt x="25818" y="181760"/>
                </a:lnTo>
                <a:lnTo>
                  <a:pt x="21635" y="193812"/>
                </a:lnTo>
                <a:lnTo>
                  <a:pt x="16601" y="202979"/>
                </a:lnTo>
                <a:lnTo>
                  <a:pt x="12141" y="210227"/>
                </a:lnTo>
                <a:lnTo>
                  <a:pt x="8782" y="222060"/>
                </a:lnTo>
                <a:lnTo>
                  <a:pt x="8712" y="222335"/>
                </a:lnTo>
                <a:lnTo>
                  <a:pt x="15966" y="230217"/>
                </a:lnTo>
                <a:lnTo>
                  <a:pt x="16359" y="229678"/>
                </a:lnTo>
                <a:lnTo>
                  <a:pt x="17042" y="223967"/>
                </a:lnTo>
                <a:lnTo>
                  <a:pt x="18029" y="223607"/>
                </a:lnTo>
                <a:lnTo>
                  <a:pt x="26457" y="223027"/>
                </a:lnTo>
                <a:lnTo>
                  <a:pt x="29068" y="222980"/>
                </a:lnTo>
                <a:lnTo>
                  <a:pt x="31761" y="221996"/>
                </a:lnTo>
                <a:lnTo>
                  <a:pt x="37294" y="218363"/>
                </a:lnTo>
                <a:lnTo>
                  <a:pt x="45764" y="210961"/>
                </a:lnTo>
                <a:lnTo>
                  <a:pt x="53995" y="205520"/>
                </a:lnTo>
                <a:lnTo>
                  <a:pt x="64003" y="199927"/>
                </a:lnTo>
                <a:lnTo>
                  <a:pt x="74801" y="194266"/>
                </a:lnTo>
                <a:lnTo>
                  <a:pt x="80347" y="190471"/>
                </a:lnTo>
                <a:lnTo>
                  <a:pt x="85950" y="186035"/>
                </a:lnTo>
                <a:lnTo>
                  <a:pt x="91590" y="181174"/>
                </a:lnTo>
                <a:lnTo>
                  <a:pt x="98208" y="177932"/>
                </a:lnTo>
                <a:lnTo>
                  <a:pt x="105477" y="175771"/>
                </a:lnTo>
                <a:lnTo>
                  <a:pt x="113180" y="174331"/>
                </a:lnTo>
                <a:lnTo>
                  <a:pt x="120221" y="172418"/>
                </a:lnTo>
                <a:lnTo>
                  <a:pt x="126820" y="170190"/>
                </a:lnTo>
                <a:lnTo>
                  <a:pt x="133125" y="167752"/>
                </a:lnTo>
                <a:lnTo>
                  <a:pt x="140185" y="166127"/>
                </a:lnTo>
                <a:lnTo>
                  <a:pt x="147749" y="165044"/>
                </a:lnTo>
                <a:lnTo>
                  <a:pt x="155650" y="164322"/>
                </a:lnTo>
                <a:lnTo>
                  <a:pt x="163774" y="163840"/>
                </a:lnTo>
                <a:lnTo>
                  <a:pt x="180421" y="163305"/>
                </a:lnTo>
                <a:lnTo>
                  <a:pt x="196757" y="163004"/>
                </a:lnTo>
                <a:lnTo>
                  <a:pt x="202609" y="163914"/>
                </a:lnTo>
                <a:lnTo>
                  <a:pt x="209368" y="165474"/>
                </a:lnTo>
                <a:lnTo>
                  <a:pt x="216731" y="167466"/>
                </a:lnTo>
                <a:lnTo>
                  <a:pt x="223545" y="168794"/>
                </a:lnTo>
                <a:lnTo>
                  <a:pt x="229993" y="169679"/>
                </a:lnTo>
                <a:lnTo>
                  <a:pt x="236196" y="170269"/>
                </a:lnTo>
                <a:lnTo>
                  <a:pt x="242237" y="172568"/>
                </a:lnTo>
                <a:lnTo>
                  <a:pt x="248169" y="176005"/>
                </a:lnTo>
                <a:lnTo>
                  <a:pt x="254028" y="180202"/>
                </a:lnTo>
                <a:lnTo>
                  <a:pt x="259840" y="183952"/>
                </a:lnTo>
                <a:lnTo>
                  <a:pt x="265619" y="187404"/>
                </a:lnTo>
                <a:lnTo>
                  <a:pt x="271377" y="190659"/>
                </a:lnTo>
                <a:lnTo>
                  <a:pt x="282855" y="196815"/>
                </a:lnTo>
                <a:lnTo>
                  <a:pt x="288582" y="199790"/>
                </a:lnTo>
                <a:lnTo>
                  <a:pt x="297487" y="208175"/>
                </a:lnTo>
                <a:lnTo>
                  <a:pt x="304619" y="217300"/>
                </a:lnTo>
                <a:lnTo>
                  <a:pt x="313989" y="227791"/>
                </a:lnTo>
                <a:lnTo>
                  <a:pt x="319891" y="233955"/>
                </a:lnTo>
                <a:lnTo>
                  <a:pt x="321846" y="237885"/>
                </a:lnTo>
                <a:lnTo>
                  <a:pt x="324018" y="247332"/>
                </a:lnTo>
                <a:lnTo>
                  <a:pt x="325241" y="258809"/>
                </a:lnTo>
                <a:lnTo>
                  <a:pt x="322986" y="267744"/>
                </a:lnTo>
                <a:lnTo>
                  <a:pt x="318810" y="278064"/>
                </a:lnTo>
                <a:lnTo>
                  <a:pt x="313779" y="289002"/>
                </a:lnTo>
                <a:lnTo>
                  <a:pt x="310151" y="293632"/>
                </a:lnTo>
                <a:lnTo>
                  <a:pt x="301040" y="301318"/>
                </a:lnTo>
                <a:lnTo>
                  <a:pt x="293181" y="307909"/>
                </a:lnTo>
                <a:lnTo>
                  <a:pt x="285560" y="314966"/>
                </a:lnTo>
                <a:lnTo>
                  <a:pt x="275823" y="324452"/>
                </a:lnTo>
                <a:lnTo>
                  <a:pt x="269608" y="328696"/>
                </a:lnTo>
                <a:lnTo>
                  <a:pt x="262606" y="332478"/>
                </a:lnTo>
                <a:lnTo>
                  <a:pt x="255081" y="335952"/>
                </a:lnTo>
                <a:lnTo>
                  <a:pt x="247206" y="339220"/>
                </a:lnTo>
                <a:lnTo>
                  <a:pt x="239100" y="342352"/>
                </a:lnTo>
                <a:lnTo>
                  <a:pt x="230837" y="345392"/>
                </a:lnTo>
                <a:lnTo>
                  <a:pt x="223424" y="347419"/>
                </a:lnTo>
                <a:lnTo>
                  <a:pt x="216577" y="348770"/>
                </a:lnTo>
                <a:lnTo>
                  <a:pt x="210108" y="349671"/>
                </a:lnTo>
                <a:lnTo>
                  <a:pt x="201984" y="351223"/>
                </a:lnTo>
                <a:lnTo>
                  <a:pt x="182799" y="355489"/>
                </a:lnTo>
                <a:lnTo>
                  <a:pt x="174253" y="357008"/>
                </a:lnTo>
                <a:lnTo>
                  <a:pt x="166652" y="358020"/>
                </a:lnTo>
                <a:lnTo>
                  <a:pt x="159679" y="358695"/>
                </a:lnTo>
                <a:lnTo>
                  <a:pt x="151220" y="360097"/>
                </a:lnTo>
                <a:lnTo>
                  <a:pt x="141771" y="361985"/>
                </a:lnTo>
                <a:lnTo>
                  <a:pt x="131662" y="364196"/>
                </a:lnTo>
                <a:lnTo>
                  <a:pt x="123017" y="365669"/>
                </a:lnTo>
                <a:lnTo>
                  <a:pt x="115349" y="366652"/>
                </a:lnTo>
                <a:lnTo>
                  <a:pt x="108332" y="367307"/>
                </a:lnTo>
                <a:lnTo>
                  <a:pt x="100796" y="367744"/>
                </a:lnTo>
                <a:lnTo>
                  <a:pt x="84804" y="368229"/>
                </a:lnTo>
                <a:lnTo>
                  <a:pt x="64286" y="368502"/>
                </a:lnTo>
                <a:lnTo>
                  <a:pt x="58097" y="369493"/>
                </a:lnTo>
                <a:lnTo>
                  <a:pt x="52067" y="371106"/>
                </a:lnTo>
                <a:lnTo>
                  <a:pt x="46141" y="373134"/>
                </a:lnTo>
                <a:lnTo>
                  <a:pt x="40286" y="374486"/>
                </a:lnTo>
                <a:lnTo>
                  <a:pt x="34478" y="375387"/>
                </a:lnTo>
                <a:lnTo>
                  <a:pt x="28700" y="375988"/>
                </a:lnTo>
                <a:lnTo>
                  <a:pt x="19741" y="376655"/>
                </a:lnTo>
                <a:lnTo>
                  <a:pt x="16018" y="376834"/>
                </a:lnTo>
                <a:lnTo>
                  <a:pt x="13537" y="377905"/>
                </a:lnTo>
                <a:lnTo>
                  <a:pt x="11882" y="379571"/>
                </a:lnTo>
                <a:lnTo>
                  <a:pt x="10779" y="381635"/>
                </a:lnTo>
                <a:lnTo>
                  <a:pt x="9091" y="383011"/>
                </a:lnTo>
                <a:lnTo>
                  <a:pt x="7014" y="383928"/>
                </a:lnTo>
                <a:lnTo>
                  <a:pt x="0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1"/>
          <p:cNvSpPr/>
          <p:nvPr/>
        </p:nvSpPr>
        <p:spPr>
          <a:xfrm>
            <a:off x="2994660" y="4937760"/>
            <a:ext cx="77153" cy="342901"/>
          </a:xfrm>
          <a:custGeom>
            <a:avLst/>
            <a:gdLst/>
            <a:ahLst/>
            <a:cxnLst/>
            <a:rect l="0" t="0" r="0" b="0"/>
            <a:pathLst>
              <a:path w="77153" h="342901">
                <a:moveTo>
                  <a:pt x="0" y="0"/>
                </a:moveTo>
                <a:lnTo>
                  <a:pt x="0" y="41484"/>
                </a:lnTo>
                <a:lnTo>
                  <a:pt x="952" y="46706"/>
                </a:lnTo>
                <a:lnTo>
                  <a:pt x="2540" y="52092"/>
                </a:lnTo>
                <a:lnTo>
                  <a:pt x="4550" y="57588"/>
                </a:lnTo>
                <a:lnTo>
                  <a:pt x="5891" y="63157"/>
                </a:lnTo>
                <a:lnTo>
                  <a:pt x="6785" y="68775"/>
                </a:lnTo>
                <a:lnTo>
                  <a:pt x="7380" y="74425"/>
                </a:lnTo>
                <a:lnTo>
                  <a:pt x="8730" y="82001"/>
                </a:lnTo>
                <a:lnTo>
                  <a:pt x="10582" y="90863"/>
                </a:lnTo>
                <a:lnTo>
                  <a:pt x="12770" y="100580"/>
                </a:lnTo>
                <a:lnTo>
                  <a:pt x="15181" y="109916"/>
                </a:lnTo>
                <a:lnTo>
                  <a:pt x="17740" y="118997"/>
                </a:lnTo>
                <a:lnTo>
                  <a:pt x="20399" y="127909"/>
                </a:lnTo>
                <a:lnTo>
                  <a:pt x="25894" y="147971"/>
                </a:lnTo>
                <a:lnTo>
                  <a:pt x="48584" y="236307"/>
                </a:lnTo>
                <a:lnTo>
                  <a:pt x="54295" y="255520"/>
                </a:lnTo>
                <a:lnTo>
                  <a:pt x="62865" y="282402"/>
                </a:lnTo>
                <a:lnTo>
                  <a:pt x="65723" y="290185"/>
                </a:lnTo>
                <a:lnTo>
                  <a:pt x="68580" y="297279"/>
                </a:lnTo>
                <a:lnTo>
                  <a:pt x="71437" y="303914"/>
                </a:lnTo>
                <a:lnTo>
                  <a:pt x="73342" y="310242"/>
                </a:lnTo>
                <a:lnTo>
                  <a:pt x="74612" y="316365"/>
                </a:lnTo>
                <a:lnTo>
                  <a:pt x="76650" y="330779"/>
                </a:lnTo>
                <a:lnTo>
                  <a:pt x="77108" y="341396"/>
                </a:lnTo>
                <a:lnTo>
                  <a:pt x="77152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12"/>
          <p:cNvSpPr/>
          <p:nvPr/>
        </p:nvSpPr>
        <p:spPr>
          <a:xfrm>
            <a:off x="2857500" y="4937953"/>
            <a:ext cx="985838" cy="281325"/>
          </a:xfrm>
          <a:custGeom>
            <a:avLst/>
            <a:gdLst/>
            <a:ahLst/>
            <a:cxnLst/>
            <a:rect l="0" t="0" r="0" b="0"/>
            <a:pathLst>
              <a:path w="985838" h="281325">
                <a:moveTo>
                  <a:pt x="0" y="222692"/>
                </a:moveTo>
                <a:lnTo>
                  <a:pt x="4550" y="218141"/>
                </a:lnTo>
                <a:lnTo>
                  <a:pt x="6843" y="216800"/>
                </a:lnTo>
                <a:lnTo>
                  <a:pt x="11931" y="215311"/>
                </a:lnTo>
                <a:lnTo>
                  <a:pt x="28850" y="213402"/>
                </a:lnTo>
                <a:lnTo>
                  <a:pt x="40192" y="208298"/>
                </a:lnTo>
                <a:lnTo>
                  <a:pt x="70674" y="201358"/>
                </a:lnTo>
                <a:lnTo>
                  <a:pt x="97392" y="196888"/>
                </a:lnTo>
                <a:lnTo>
                  <a:pt x="120931" y="190387"/>
                </a:lnTo>
                <a:lnTo>
                  <a:pt x="146004" y="182429"/>
                </a:lnTo>
                <a:lnTo>
                  <a:pt x="214322" y="159816"/>
                </a:lnTo>
                <a:lnTo>
                  <a:pt x="235482" y="151251"/>
                </a:lnTo>
                <a:lnTo>
                  <a:pt x="265589" y="139823"/>
                </a:lnTo>
                <a:lnTo>
                  <a:pt x="283904" y="131251"/>
                </a:lnTo>
                <a:lnTo>
                  <a:pt x="296738" y="122679"/>
                </a:lnTo>
                <a:lnTo>
                  <a:pt x="311231" y="115059"/>
                </a:lnTo>
                <a:lnTo>
                  <a:pt x="318664" y="112942"/>
                </a:lnTo>
                <a:lnTo>
                  <a:pt x="346560" y="111293"/>
                </a:lnTo>
                <a:lnTo>
                  <a:pt x="348197" y="112231"/>
                </a:lnTo>
                <a:lnTo>
                  <a:pt x="349289" y="113809"/>
                </a:lnTo>
                <a:lnTo>
                  <a:pt x="350017" y="115813"/>
                </a:lnTo>
                <a:lnTo>
                  <a:pt x="355592" y="123185"/>
                </a:lnTo>
                <a:lnTo>
                  <a:pt x="357076" y="125874"/>
                </a:lnTo>
                <a:lnTo>
                  <a:pt x="360117" y="135162"/>
                </a:lnTo>
                <a:lnTo>
                  <a:pt x="361998" y="139573"/>
                </a:lnTo>
                <a:lnTo>
                  <a:pt x="364205" y="144419"/>
                </a:lnTo>
                <a:lnTo>
                  <a:pt x="365675" y="149555"/>
                </a:lnTo>
                <a:lnTo>
                  <a:pt x="366656" y="154884"/>
                </a:lnTo>
                <a:lnTo>
                  <a:pt x="367309" y="160342"/>
                </a:lnTo>
                <a:lnTo>
                  <a:pt x="368698" y="165885"/>
                </a:lnTo>
                <a:lnTo>
                  <a:pt x="370576" y="171486"/>
                </a:lnTo>
                <a:lnTo>
                  <a:pt x="372780" y="177124"/>
                </a:lnTo>
                <a:lnTo>
                  <a:pt x="374250" y="182789"/>
                </a:lnTo>
                <a:lnTo>
                  <a:pt x="375230" y="188470"/>
                </a:lnTo>
                <a:lnTo>
                  <a:pt x="375883" y="194162"/>
                </a:lnTo>
                <a:lnTo>
                  <a:pt x="377271" y="199862"/>
                </a:lnTo>
                <a:lnTo>
                  <a:pt x="379149" y="205567"/>
                </a:lnTo>
                <a:lnTo>
                  <a:pt x="381353" y="211275"/>
                </a:lnTo>
                <a:lnTo>
                  <a:pt x="382823" y="216985"/>
                </a:lnTo>
                <a:lnTo>
                  <a:pt x="383802" y="222697"/>
                </a:lnTo>
                <a:lnTo>
                  <a:pt x="384456" y="228411"/>
                </a:lnTo>
                <a:lnTo>
                  <a:pt x="384891" y="233172"/>
                </a:lnTo>
                <a:lnTo>
                  <a:pt x="385375" y="241002"/>
                </a:lnTo>
                <a:lnTo>
                  <a:pt x="385590" y="250197"/>
                </a:lnTo>
                <a:lnTo>
                  <a:pt x="385647" y="255316"/>
                </a:lnTo>
                <a:lnTo>
                  <a:pt x="386638" y="259682"/>
                </a:lnTo>
                <a:lnTo>
                  <a:pt x="390279" y="267071"/>
                </a:lnTo>
                <a:lnTo>
                  <a:pt x="393133" y="272036"/>
                </a:lnTo>
                <a:lnTo>
                  <a:pt x="393801" y="275738"/>
                </a:lnTo>
                <a:lnTo>
                  <a:pt x="394229" y="281324"/>
                </a:lnTo>
                <a:lnTo>
                  <a:pt x="394325" y="275198"/>
                </a:lnTo>
                <a:lnTo>
                  <a:pt x="388441" y="267494"/>
                </a:lnTo>
                <a:lnTo>
                  <a:pt x="386953" y="262289"/>
                </a:lnTo>
                <a:lnTo>
                  <a:pt x="386291" y="254260"/>
                </a:lnTo>
                <a:lnTo>
                  <a:pt x="385997" y="244342"/>
                </a:lnTo>
                <a:lnTo>
                  <a:pt x="385771" y="199784"/>
                </a:lnTo>
                <a:lnTo>
                  <a:pt x="386721" y="193133"/>
                </a:lnTo>
                <a:lnTo>
                  <a:pt x="388306" y="185841"/>
                </a:lnTo>
                <a:lnTo>
                  <a:pt x="390316" y="178122"/>
                </a:lnTo>
                <a:lnTo>
                  <a:pt x="392608" y="171071"/>
                </a:lnTo>
                <a:lnTo>
                  <a:pt x="395089" y="164466"/>
                </a:lnTo>
                <a:lnTo>
                  <a:pt x="397695" y="158157"/>
                </a:lnTo>
                <a:lnTo>
                  <a:pt x="400384" y="152998"/>
                </a:lnTo>
                <a:lnTo>
                  <a:pt x="408721" y="140235"/>
                </a:lnTo>
                <a:lnTo>
                  <a:pt x="411546" y="135336"/>
                </a:lnTo>
                <a:lnTo>
                  <a:pt x="414381" y="130164"/>
                </a:lnTo>
                <a:lnTo>
                  <a:pt x="420072" y="121878"/>
                </a:lnTo>
                <a:lnTo>
                  <a:pt x="422923" y="118335"/>
                </a:lnTo>
                <a:lnTo>
                  <a:pt x="431170" y="111859"/>
                </a:lnTo>
                <a:lnTo>
                  <a:pt x="440233" y="105805"/>
                </a:lnTo>
                <a:lnTo>
                  <a:pt x="450691" y="97994"/>
                </a:lnTo>
                <a:lnTo>
                  <a:pt x="459822" y="94304"/>
                </a:lnTo>
                <a:lnTo>
                  <a:pt x="465667" y="90066"/>
                </a:lnTo>
                <a:lnTo>
                  <a:pt x="469512" y="88554"/>
                </a:lnTo>
                <a:lnTo>
                  <a:pt x="486831" y="86129"/>
                </a:lnTo>
                <a:lnTo>
                  <a:pt x="501148" y="85567"/>
                </a:lnTo>
                <a:lnTo>
                  <a:pt x="503644" y="86507"/>
                </a:lnTo>
                <a:lnTo>
                  <a:pt x="512752" y="92916"/>
                </a:lnTo>
                <a:lnTo>
                  <a:pt x="518427" y="98303"/>
                </a:lnTo>
                <a:lnTo>
                  <a:pt x="519925" y="100713"/>
                </a:lnTo>
                <a:lnTo>
                  <a:pt x="522987" y="108657"/>
                </a:lnTo>
                <a:lnTo>
                  <a:pt x="528550" y="117043"/>
                </a:lnTo>
                <a:lnTo>
                  <a:pt x="530186" y="122714"/>
                </a:lnTo>
                <a:lnTo>
                  <a:pt x="530913" y="130950"/>
                </a:lnTo>
                <a:lnTo>
                  <a:pt x="531236" y="140007"/>
                </a:lnTo>
                <a:lnTo>
                  <a:pt x="531418" y="151415"/>
                </a:lnTo>
                <a:lnTo>
                  <a:pt x="531460" y="161168"/>
                </a:lnTo>
                <a:lnTo>
                  <a:pt x="532424" y="165483"/>
                </a:lnTo>
                <a:lnTo>
                  <a:pt x="536035" y="172818"/>
                </a:lnTo>
                <a:lnTo>
                  <a:pt x="540815" y="181793"/>
                </a:lnTo>
                <a:lnTo>
                  <a:pt x="543423" y="186853"/>
                </a:lnTo>
                <a:lnTo>
                  <a:pt x="546321" y="195016"/>
                </a:lnTo>
                <a:lnTo>
                  <a:pt x="547094" y="198526"/>
                </a:lnTo>
                <a:lnTo>
                  <a:pt x="548561" y="200866"/>
                </a:lnTo>
                <a:lnTo>
                  <a:pt x="550492" y="202427"/>
                </a:lnTo>
                <a:lnTo>
                  <a:pt x="552732" y="203466"/>
                </a:lnTo>
                <a:lnTo>
                  <a:pt x="554225" y="205112"/>
                </a:lnTo>
                <a:lnTo>
                  <a:pt x="555221" y="207162"/>
                </a:lnTo>
                <a:lnTo>
                  <a:pt x="555885" y="209481"/>
                </a:lnTo>
                <a:lnTo>
                  <a:pt x="559162" y="214598"/>
                </a:lnTo>
                <a:lnTo>
                  <a:pt x="561369" y="217295"/>
                </a:lnTo>
                <a:lnTo>
                  <a:pt x="563794" y="219095"/>
                </a:lnTo>
                <a:lnTo>
                  <a:pt x="569027" y="221093"/>
                </a:lnTo>
                <a:lnTo>
                  <a:pt x="580148" y="222376"/>
                </a:lnTo>
                <a:lnTo>
                  <a:pt x="594369" y="222650"/>
                </a:lnTo>
                <a:lnTo>
                  <a:pt x="596271" y="221711"/>
                </a:lnTo>
                <a:lnTo>
                  <a:pt x="597539" y="220133"/>
                </a:lnTo>
                <a:lnTo>
                  <a:pt x="598384" y="218129"/>
                </a:lnTo>
                <a:lnTo>
                  <a:pt x="604403" y="210821"/>
                </a:lnTo>
                <a:lnTo>
                  <a:pt x="612476" y="202176"/>
                </a:lnTo>
                <a:lnTo>
                  <a:pt x="619238" y="195158"/>
                </a:lnTo>
                <a:lnTo>
                  <a:pt x="622375" y="191001"/>
                </a:lnTo>
                <a:lnTo>
                  <a:pt x="625419" y="186325"/>
                </a:lnTo>
                <a:lnTo>
                  <a:pt x="628401" y="181302"/>
                </a:lnTo>
                <a:lnTo>
                  <a:pt x="631341" y="175096"/>
                </a:lnTo>
                <a:lnTo>
                  <a:pt x="634254" y="168101"/>
                </a:lnTo>
                <a:lnTo>
                  <a:pt x="637149" y="160580"/>
                </a:lnTo>
                <a:lnTo>
                  <a:pt x="639078" y="153662"/>
                </a:lnTo>
                <a:lnTo>
                  <a:pt x="640364" y="147144"/>
                </a:lnTo>
                <a:lnTo>
                  <a:pt x="641222" y="140894"/>
                </a:lnTo>
                <a:lnTo>
                  <a:pt x="642746" y="135775"/>
                </a:lnTo>
                <a:lnTo>
                  <a:pt x="646980" y="127547"/>
                </a:lnTo>
                <a:lnTo>
                  <a:pt x="648490" y="123067"/>
                </a:lnTo>
                <a:lnTo>
                  <a:pt x="649496" y="118175"/>
                </a:lnTo>
                <a:lnTo>
                  <a:pt x="650168" y="113009"/>
                </a:lnTo>
                <a:lnTo>
                  <a:pt x="651567" y="107660"/>
                </a:lnTo>
                <a:lnTo>
                  <a:pt x="653453" y="102189"/>
                </a:lnTo>
                <a:lnTo>
                  <a:pt x="655663" y="96636"/>
                </a:lnTo>
                <a:lnTo>
                  <a:pt x="660658" y="87927"/>
                </a:lnTo>
                <a:lnTo>
                  <a:pt x="668614" y="77016"/>
                </a:lnTo>
                <a:lnTo>
                  <a:pt x="668651" y="88896"/>
                </a:lnTo>
                <a:lnTo>
                  <a:pt x="671193" y="96869"/>
                </a:lnTo>
                <a:lnTo>
                  <a:pt x="673205" y="101663"/>
                </a:lnTo>
                <a:lnTo>
                  <a:pt x="674546" y="106763"/>
                </a:lnTo>
                <a:lnTo>
                  <a:pt x="675439" y="112068"/>
                </a:lnTo>
                <a:lnTo>
                  <a:pt x="676035" y="117510"/>
                </a:lnTo>
                <a:lnTo>
                  <a:pt x="676432" y="123044"/>
                </a:lnTo>
                <a:lnTo>
                  <a:pt x="676697" y="128637"/>
                </a:lnTo>
                <a:lnTo>
                  <a:pt x="676874" y="134271"/>
                </a:lnTo>
                <a:lnTo>
                  <a:pt x="677944" y="139932"/>
                </a:lnTo>
                <a:lnTo>
                  <a:pt x="679610" y="145611"/>
                </a:lnTo>
                <a:lnTo>
                  <a:pt x="681673" y="151303"/>
                </a:lnTo>
                <a:lnTo>
                  <a:pt x="683049" y="157001"/>
                </a:lnTo>
                <a:lnTo>
                  <a:pt x="683966" y="162706"/>
                </a:lnTo>
                <a:lnTo>
                  <a:pt x="684577" y="168413"/>
                </a:lnTo>
                <a:lnTo>
                  <a:pt x="685937" y="174124"/>
                </a:lnTo>
                <a:lnTo>
                  <a:pt x="687796" y="179835"/>
                </a:lnTo>
                <a:lnTo>
                  <a:pt x="689988" y="185548"/>
                </a:lnTo>
                <a:lnTo>
                  <a:pt x="692402" y="190309"/>
                </a:lnTo>
                <a:lnTo>
                  <a:pt x="697624" y="198140"/>
                </a:lnTo>
                <a:lnTo>
                  <a:pt x="705660" y="204795"/>
                </a:lnTo>
                <a:lnTo>
                  <a:pt x="714629" y="210928"/>
                </a:lnTo>
                <a:lnTo>
                  <a:pt x="725034" y="218783"/>
                </a:lnTo>
                <a:lnTo>
                  <a:pt x="731177" y="220954"/>
                </a:lnTo>
                <a:lnTo>
                  <a:pt x="759280" y="222590"/>
                </a:lnTo>
                <a:lnTo>
                  <a:pt x="765448" y="222647"/>
                </a:lnTo>
                <a:lnTo>
                  <a:pt x="768426" y="221709"/>
                </a:lnTo>
                <a:lnTo>
                  <a:pt x="787474" y="210756"/>
                </a:lnTo>
                <a:lnTo>
                  <a:pt x="795440" y="202782"/>
                </a:lnTo>
                <a:lnTo>
                  <a:pt x="798898" y="197988"/>
                </a:lnTo>
                <a:lnTo>
                  <a:pt x="807821" y="190123"/>
                </a:lnTo>
                <a:lnTo>
                  <a:pt x="812867" y="186691"/>
                </a:lnTo>
                <a:lnTo>
                  <a:pt x="817184" y="182499"/>
                </a:lnTo>
                <a:lnTo>
                  <a:pt x="821014" y="177799"/>
                </a:lnTo>
                <a:lnTo>
                  <a:pt x="824520" y="172761"/>
                </a:lnTo>
                <a:lnTo>
                  <a:pt x="827810" y="167497"/>
                </a:lnTo>
                <a:lnTo>
                  <a:pt x="830955" y="162083"/>
                </a:lnTo>
                <a:lnTo>
                  <a:pt x="834005" y="156568"/>
                </a:lnTo>
                <a:lnTo>
                  <a:pt x="836991" y="150034"/>
                </a:lnTo>
                <a:lnTo>
                  <a:pt x="839934" y="142821"/>
                </a:lnTo>
                <a:lnTo>
                  <a:pt x="842848" y="135155"/>
                </a:lnTo>
                <a:lnTo>
                  <a:pt x="845744" y="128139"/>
                </a:lnTo>
                <a:lnTo>
                  <a:pt x="848626" y="121557"/>
                </a:lnTo>
                <a:lnTo>
                  <a:pt x="851501" y="115263"/>
                </a:lnTo>
                <a:lnTo>
                  <a:pt x="853417" y="108210"/>
                </a:lnTo>
                <a:lnTo>
                  <a:pt x="854695" y="100651"/>
                </a:lnTo>
                <a:lnTo>
                  <a:pt x="855546" y="92754"/>
                </a:lnTo>
                <a:lnTo>
                  <a:pt x="857066" y="85584"/>
                </a:lnTo>
                <a:lnTo>
                  <a:pt x="859033" y="78899"/>
                </a:lnTo>
                <a:lnTo>
                  <a:pt x="861295" y="72537"/>
                </a:lnTo>
                <a:lnTo>
                  <a:pt x="862805" y="66391"/>
                </a:lnTo>
                <a:lnTo>
                  <a:pt x="863810" y="60389"/>
                </a:lnTo>
                <a:lnTo>
                  <a:pt x="864481" y="54482"/>
                </a:lnTo>
                <a:lnTo>
                  <a:pt x="864928" y="48639"/>
                </a:lnTo>
                <a:lnTo>
                  <a:pt x="865226" y="42840"/>
                </a:lnTo>
                <a:lnTo>
                  <a:pt x="865557" y="31314"/>
                </a:lnTo>
                <a:lnTo>
                  <a:pt x="865787" y="7225"/>
                </a:lnTo>
                <a:lnTo>
                  <a:pt x="864846" y="4752"/>
                </a:lnTo>
                <a:lnTo>
                  <a:pt x="863267" y="3104"/>
                </a:lnTo>
                <a:lnTo>
                  <a:pt x="861261" y="2005"/>
                </a:lnTo>
                <a:lnTo>
                  <a:pt x="856492" y="783"/>
                </a:lnTo>
                <a:lnTo>
                  <a:pt x="850221" y="0"/>
                </a:lnTo>
                <a:lnTo>
                  <a:pt x="846823" y="4972"/>
                </a:lnTo>
                <a:lnTo>
                  <a:pt x="842138" y="12580"/>
                </a:lnTo>
                <a:lnTo>
                  <a:pt x="836881" y="19136"/>
                </a:lnTo>
                <a:lnTo>
                  <a:pt x="834145" y="24123"/>
                </a:lnTo>
                <a:lnTo>
                  <a:pt x="831369" y="30305"/>
                </a:lnTo>
                <a:lnTo>
                  <a:pt x="828566" y="37284"/>
                </a:lnTo>
                <a:lnTo>
                  <a:pt x="825744" y="43842"/>
                </a:lnTo>
                <a:lnTo>
                  <a:pt x="820070" y="56208"/>
                </a:lnTo>
                <a:lnTo>
                  <a:pt x="817223" y="63125"/>
                </a:lnTo>
                <a:lnTo>
                  <a:pt x="814373" y="70594"/>
                </a:lnTo>
                <a:lnTo>
                  <a:pt x="811520" y="78431"/>
                </a:lnTo>
                <a:lnTo>
                  <a:pt x="809618" y="86513"/>
                </a:lnTo>
                <a:lnTo>
                  <a:pt x="808350" y="94758"/>
                </a:lnTo>
                <a:lnTo>
                  <a:pt x="807505" y="103112"/>
                </a:lnTo>
                <a:lnTo>
                  <a:pt x="806941" y="110587"/>
                </a:lnTo>
                <a:lnTo>
                  <a:pt x="806566" y="117476"/>
                </a:lnTo>
                <a:lnTo>
                  <a:pt x="806315" y="123972"/>
                </a:lnTo>
                <a:lnTo>
                  <a:pt x="807101" y="130208"/>
                </a:lnTo>
                <a:lnTo>
                  <a:pt x="808577" y="136271"/>
                </a:lnTo>
                <a:lnTo>
                  <a:pt x="810514" y="142218"/>
                </a:lnTo>
                <a:lnTo>
                  <a:pt x="811805" y="147135"/>
                </a:lnTo>
                <a:lnTo>
                  <a:pt x="813239" y="155139"/>
                </a:lnTo>
                <a:lnTo>
                  <a:pt x="814574" y="159559"/>
                </a:lnTo>
                <a:lnTo>
                  <a:pt x="816417" y="164411"/>
                </a:lnTo>
                <a:lnTo>
                  <a:pt x="818598" y="169550"/>
                </a:lnTo>
                <a:lnTo>
                  <a:pt x="821004" y="172976"/>
                </a:lnTo>
                <a:lnTo>
                  <a:pt x="823561" y="175261"/>
                </a:lnTo>
                <a:lnTo>
                  <a:pt x="839059" y="183478"/>
                </a:lnTo>
                <a:lnTo>
                  <a:pt x="849483" y="186213"/>
                </a:lnTo>
                <a:lnTo>
                  <a:pt x="877358" y="188113"/>
                </a:lnTo>
                <a:lnTo>
                  <a:pt x="888729" y="188274"/>
                </a:lnTo>
                <a:lnTo>
                  <a:pt x="900133" y="185805"/>
                </a:lnTo>
                <a:lnTo>
                  <a:pt x="927527" y="176459"/>
                </a:lnTo>
                <a:lnTo>
                  <a:pt x="947499" y="168247"/>
                </a:lnTo>
                <a:lnTo>
                  <a:pt x="959591" y="165157"/>
                </a:lnTo>
                <a:lnTo>
                  <a:pt x="965482" y="164332"/>
                </a:lnTo>
                <a:lnTo>
                  <a:pt x="974568" y="160877"/>
                </a:lnTo>
                <a:lnTo>
                  <a:pt x="985837" y="1541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13"/>
          <p:cNvSpPr/>
          <p:nvPr/>
        </p:nvSpPr>
        <p:spPr>
          <a:xfrm>
            <a:off x="4863465" y="2168842"/>
            <a:ext cx="360045" cy="3754756"/>
          </a:xfrm>
          <a:custGeom>
            <a:avLst/>
            <a:gdLst/>
            <a:ahLst/>
            <a:cxnLst/>
            <a:rect l="0" t="0" r="0" b="0"/>
            <a:pathLst>
              <a:path w="360045" h="3754756">
                <a:moveTo>
                  <a:pt x="0" y="0"/>
                </a:moveTo>
                <a:lnTo>
                  <a:pt x="0" y="40873"/>
                </a:lnTo>
                <a:lnTo>
                  <a:pt x="2540" y="51821"/>
                </a:lnTo>
                <a:lnTo>
                  <a:pt x="5891" y="63989"/>
                </a:lnTo>
                <a:lnTo>
                  <a:pt x="14443" y="183981"/>
                </a:lnTo>
                <a:lnTo>
                  <a:pt x="18026" y="304136"/>
                </a:lnTo>
                <a:lnTo>
                  <a:pt x="29912" y="441908"/>
                </a:lnTo>
                <a:lnTo>
                  <a:pt x="33713" y="542852"/>
                </a:lnTo>
                <a:lnTo>
                  <a:pt x="34255" y="700250"/>
                </a:lnTo>
                <a:lnTo>
                  <a:pt x="41070" y="823734"/>
                </a:lnTo>
                <a:lnTo>
                  <a:pt x="42508" y="925983"/>
                </a:lnTo>
                <a:lnTo>
                  <a:pt x="42861" y="1496332"/>
                </a:lnTo>
                <a:lnTo>
                  <a:pt x="47413" y="1601915"/>
                </a:lnTo>
                <a:lnTo>
                  <a:pt x="54794" y="1710140"/>
                </a:lnTo>
                <a:lnTo>
                  <a:pt x="61861" y="1885376"/>
                </a:lnTo>
                <a:lnTo>
                  <a:pt x="71669" y="1988650"/>
                </a:lnTo>
                <a:lnTo>
                  <a:pt x="80430" y="2057324"/>
                </a:lnTo>
                <a:lnTo>
                  <a:pt x="91670" y="2159295"/>
                </a:lnTo>
                <a:lnTo>
                  <a:pt x="105690" y="2256289"/>
                </a:lnTo>
                <a:lnTo>
                  <a:pt x="117252" y="2351387"/>
                </a:lnTo>
                <a:lnTo>
                  <a:pt x="135203" y="2472306"/>
                </a:lnTo>
                <a:lnTo>
                  <a:pt x="142957" y="2526601"/>
                </a:lnTo>
                <a:lnTo>
                  <a:pt x="157081" y="2605363"/>
                </a:lnTo>
                <a:lnTo>
                  <a:pt x="167722" y="2682992"/>
                </a:lnTo>
                <a:lnTo>
                  <a:pt x="177859" y="2759333"/>
                </a:lnTo>
                <a:lnTo>
                  <a:pt x="195329" y="2851338"/>
                </a:lnTo>
                <a:lnTo>
                  <a:pt x="205195" y="2916211"/>
                </a:lnTo>
                <a:lnTo>
                  <a:pt x="234306" y="3123126"/>
                </a:lnTo>
                <a:lnTo>
                  <a:pt x="242565" y="3163199"/>
                </a:lnTo>
                <a:lnTo>
                  <a:pt x="251634" y="3202281"/>
                </a:lnTo>
                <a:lnTo>
                  <a:pt x="262095" y="3256414"/>
                </a:lnTo>
                <a:lnTo>
                  <a:pt x="302892" y="3484806"/>
                </a:lnTo>
                <a:lnTo>
                  <a:pt x="312658" y="3564377"/>
                </a:lnTo>
                <a:lnTo>
                  <a:pt x="323132" y="3613821"/>
                </a:lnTo>
                <a:lnTo>
                  <a:pt x="334373" y="3657737"/>
                </a:lnTo>
                <a:lnTo>
                  <a:pt x="342914" y="3685369"/>
                </a:lnTo>
                <a:lnTo>
                  <a:pt x="348936" y="3709114"/>
                </a:lnTo>
                <a:lnTo>
                  <a:pt x="351298" y="3722087"/>
                </a:lnTo>
                <a:lnTo>
                  <a:pt x="360044" y="3754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14"/>
          <p:cNvSpPr/>
          <p:nvPr/>
        </p:nvSpPr>
        <p:spPr>
          <a:xfrm>
            <a:off x="5137818" y="2065972"/>
            <a:ext cx="685767" cy="4183381"/>
          </a:xfrm>
          <a:custGeom>
            <a:avLst/>
            <a:gdLst/>
            <a:ahLst/>
            <a:cxnLst/>
            <a:rect l="0" t="0" r="0" b="0"/>
            <a:pathLst>
              <a:path w="685767" h="4183381">
                <a:moveTo>
                  <a:pt x="77119" y="0"/>
                </a:moveTo>
                <a:lnTo>
                  <a:pt x="56719" y="48180"/>
                </a:lnTo>
                <a:lnTo>
                  <a:pt x="44824" y="124773"/>
                </a:lnTo>
                <a:lnTo>
                  <a:pt x="27264" y="267523"/>
                </a:lnTo>
                <a:lnTo>
                  <a:pt x="12955" y="436582"/>
                </a:lnTo>
                <a:lnTo>
                  <a:pt x="6581" y="548935"/>
                </a:lnTo>
                <a:lnTo>
                  <a:pt x="838" y="670775"/>
                </a:lnTo>
                <a:lnTo>
                  <a:pt x="0" y="899143"/>
                </a:lnTo>
                <a:lnTo>
                  <a:pt x="8699" y="1118346"/>
                </a:lnTo>
                <a:lnTo>
                  <a:pt x="14196" y="1218457"/>
                </a:lnTo>
                <a:lnTo>
                  <a:pt x="18153" y="1321462"/>
                </a:lnTo>
                <a:lnTo>
                  <a:pt x="28639" y="1430933"/>
                </a:lnTo>
                <a:lnTo>
                  <a:pt x="38068" y="1626582"/>
                </a:lnTo>
                <a:lnTo>
                  <a:pt x="65903" y="1920613"/>
                </a:lnTo>
                <a:lnTo>
                  <a:pt x="80887" y="2048938"/>
                </a:lnTo>
                <a:lnTo>
                  <a:pt x="108671" y="2267706"/>
                </a:lnTo>
                <a:lnTo>
                  <a:pt x="122575" y="2355657"/>
                </a:lnTo>
                <a:lnTo>
                  <a:pt x="146467" y="2485498"/>
                </a:lnTo>
                <a:lnTo>
                  <a:pt x="197202" y="2740614"/>
                </a:lnTo>
                <a:lnTo>
                  <a:pt x="215262" y="2823013"/>
                </a:lnTo>
                <a:lnTo>
                  <a:pt x="235988" y="2907260"/>
                </a:lnTo>
                <a:lnTo>
                  <a:pt x="257900" y="2987249"/>
                </a:lnTo>
                <a:lnTo>
                  <a:pt x="280339" y="3063121"/>
                </a:lnTo>
                <a:lnTo>
                  <a:pt x="303011" y="3134942"/>
                </a:lnTo>
                <a:lnTo>
                  <a:pt x="323248" y="3204963"/>
                </a:lnTo>
                <a:lnTo>
                  <a:pt x="342720" y="3273231"/>
                </a:lnTo>
                <a:lnTo>
                  <a:pt x="364074" y="3338497"/>
                </a:lnTo>
                <a:lnTo>
                  <a:pt x="407874" y="3464816"/>
                </a:lnTo>
                <a:lnTo>
                  <a:pt x="436106" y="3553489"/>
                </a:lnTo>
                <a:lnTo>
                  <a:pt x="453839" y="3611329"/>
                </a:lnTo>
                <a:lnTo>
                  <a:pt x="473785" y="3666245"/>
                </a:lnTo>
                <a:lnTo>
                  <a:pt x="494397" y="3719227"/>
                </a:lnTo>
                <a:lnTo>
                  <a:pt x="539669" y="3844339"/>
                </a:lnTo>
                <a:lnTo>
                  <a:pt x="559557" y="3888550"/>
                </a:lnTo>
                <a:lnTo>
                  <a:pt x="579191" y="3930424"/>
                </a:lnTo>
                <a:lnTo>
                  <a:pt x="601907" y="3990532"/>
                </a:lnTo>
                <a:lnTo>
                  <a:pt x="644796" y="4089485"/>
                </a:lnTo>
                <a:lnTo>
                  <a:pt x="665891" y="4134389"/>
                </a:lnTo>
                <a:lnTo>
                  <a:pt x="682987" y="4171729"/>
                </a:lnTo>
                <a:lnTo>
                  <a:pt x="685766" y="41833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15"/>
          <p:cNvSpPr/>
          <p:nvPr/>
        </p:nvSpPr>
        <p:spPr>
          <a:xfrm>
            <a:off x="5480790" y="2203132"/>
            <a:ext cx="505673" cy="3900489"/>
          </a:xfrm>
          <a:custGeom>
            <a:avLst/>
            <a:gdLst/>
            <a:ahLst/>
            <a:cxnLst/>
            <a:rect l="0" t="0" r="0" b="0"/>
            <a:pathLst>
              <a:path w="505673" h="3900489">
                <a:moveTo>
                  <a:pt x="34185" y="0"/>
                </a:moveTo>
                <a:lnTo>
                  <a:pt x="34185" y="223909"/>
                </a:lnTo>
                <a:lnTo>
                  <a:pt x="26804" y="334947"/>
                </a:lnTo>
                <a:lnTo>
                  <a:pt x="23229" y="448768"/>
                </a:lnTo>
                <a:lnTo>
                  <a:pt x="18262" y="549232"/>
                </a:lnTo>
                <a:lnTo>
                  <a:pt x="16329" y="652579"/>
                </a:lnTo>
                <a:lnTo>
                  <a:pt x="10303" y="766268"/>
                </a:lnTo>
                <a:lnTo>
                  <a:pt x="9010" y="858232"/>
                </a:lnTo>
                <a:lnTo>
                  <a:pt x="8574" y="987725"/>
                </a:lnTo>
                <a:lnTo>
                  <a:pt x="1096" y="1203675"/>
                </a:lnTo>
                <a:lnTo>
                  <a:pt x="0" y="1437883"/>
                </a:lnTo>
                <a:lnTo>
                  <a:pt x="7285" y="1681953"/>
                </a:lnTo>
                <a:lnTo>
                  <a:pt x="13022" y="1766710"/>
                </a:lnTo>
                <a:lnTo>
                  <a:pt x="20969" y="1852004"/>
                </a:lnTo>
                <a:lnTo>
                  <a:pt x="27676" y="1937538"/>
                </a:lnTo>
                <a:lnTo>
                  <a:pt x="36372" y="2023178"/>
                </a:lnTo>
                <a:lnTo>
                  <a:pt x="57477" y="2194574"/>
                </a:lnTo>
                <a:lnTo>
                  <a:pt x="74317" y="2318601"/>
                </a:lnTo>
                <a:lnTo>
                  <a:pt x="88216" y="2402090"/>
                </a:lnTo>
                <a:lnTo>
                  <a:pt x="103919" y="2485868"/>
                </a:lnTo>
                <a:lnTo>
                  <a:pt x="145779" y="2693062"/>
                </a:lnTo>
                <a:lnTo>
                  <a:pt x="155253" y="2733587"/>
                </a:lnTo>
                <a:lnTo>
                  <a:pt x="165380" y="2772986"/>
                </a:lnTo>
                <a:lnTo>
                  <a:pt x="209007" y="2929741"/>
                </a:lnTo>
                <a:lnTo>
                  <a:pt x="231581" y="3004225"/>
                </a:lnTo>
                <a:lnTo>
                  <a:pt x="242935" y="3040089"/>
                </a:lnTo>
                <a:lnTo>
                  <a:pt x="263170" y="3110418"/>
                </a:lnTo>
                <a:lnTo>
                  <a:pt x="272566" y="3145175"/>
                </a:lnTo>
                <a:lnTo>
                  <a:pt x="282641" y="3177870"/>
                </a:lnTo>
                <a:lnTo>
                  <a:pt x="293167" y="3209193"/>
                </a:lnTo>
                <a:lnTo>
                  <a:pt x="303995" y="3239600"/>
                </a:lnTo>
                <a:lnTo>
                  <a:pt x="323645" y="3298785"/>
                </a:lnTo>
                <a:lnTo>
                  <a:pt x="368248" y="3441168"/>
                </a:lnTo>
                <a:lnTo>
                  <a:pt x="385540" y="3491241"/>
                </a:lnTo>
                <a:lnTo>
                  <a:pt x="400210" y="3538895"/>
                </a:lnTo>
                <a:lnTo>
                  <a:pt x="414033" y="3584523"/>
                </a:lnTo>
                <a:lnTo>
                  <a:pt x="450037" y="3683890"/>
                </a:lnTo>
                <a:lnTo>
                  <a:pt x="463575" y="3736933"/>
                </a:lnTo>
                <a:lnTo>
                  <a:pt x="481623" y="3797307"/>
                </a:lnTo>
                <a:lnTo>
                  <a:pt x="494765" y="3855893"/>
                </a:lnTo>
                <a:lnTo>
                  <a:pt x="502017" y="3876268"/>
                </a:lnTo>
                <a:lnTo>
                  <a:pt x="505672" y="3900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16"/>
          <p:cNvSpPr/>
          <p:nvPr/>
        </p:nvSpPr>
        <p:spPr>
          <a:xfrm>
            <a:off x="5943634" y="2460307"/>
            <a:ext cx="317149" cy="3711894"/>
          </a:xfrm>
          <a:custGeom>
            <a:avLst/>
            <a:gdLst/>
            <a:ahLst/>
            <a:cxnLst/>
            <a:rect l="0" t="0" r="0" b="0"/>
            <a:pathLst>
              <a:path w="317149" h="3711894">
                <a:moveTo>
                  <a:pt x="128553" y="0"/>
                </a:moveTo>
                <a:lnTo>
                  <a:pt x="128553" y="24702"/>
                </a:lnTo>
                <a:lnTo>
                  <a:pt x="126013" y="35109"/>
                </a:lnTo>
                <a:lnTo>
                  <a:pt x="124003" y="40551"/>
                </a:lnTo>
                <a:lnTo>
                  <a:pt x="114324" y="101508"/>
                </a:lnTo>
                <a:lnTo>
                  <a:pt x="104820" y="175568"/>
                </a:lnTo>
                <a:lnTo>
                  <a:pt x="95841" y="250462"/>
                </a:lnTo>
                <a:lnTo>
                  <a:pt x="87021" y="356187"/>
                </a:lnTo>
                <a:lnTo>
                  <a:pt x="79110" y="435659"/>
                </a:lnTo>
                <a:lnTo>
                  <a:pt x="45679" y="721409"/>
                </a:lnTo>
                <a:lnTo>
                  <a:pt x="36794" y="832358"/>
                </a:lnTo>
                <a:lnTo>
                  <a:pt x="32468" y="920042"/>
                </a:lnTo>
                <a:lnTo>
                  <a:pt x="22473" y="1048089"/>
                </a:lnTo>
                <a:lnTo>
                  <a:pt x="11533" y="1293803"/>
                </a:lnTo>
                <a:lnTo>
                  <a:pt x="8473" y="1410250"/>
                </a:lnTo>
                <a:lnTo>
                  <a:pt x="2910" y="1529208"/>
                </a:lnTo>
                <a:lnTo>
                  <a:pt x="838" y="1649862"/>
                </a:lnTo>
                <a:lnTo>
                  <a:pt x="0" y="1981593"/>
                </a:lnTo>
                <a:lnTo>
                  <a:pt x="2521" y="2064030"/>
                </a:lnTo>
                <a:lnTo>
                  <a:pt x="11900" y="2230160"/>
                </a:lnTo>
                <a:lnTo>
                  <a:pt x="20117" y="2353275"/>
                </a:lnTo>
                <a:lnTo>
                  <a:pt x="28290" y="2431470"/>
                </a:lnTo>
                <a:lnTo>
                  <a:pt x="49058" y="2587115"/>
                </a:lnTo>
                <a:lnTo>
                  <a:pt x="71505" y="2732583"/>
                </a:lnTo>
                <a:lnTo>
                  <a:pt x="99991" y="2905809"/>
                </a:lnTo>
                <a:lnTo>
                  <a:pt x="106654" y="2939236"/>
                </a:lnTo>
                <a:lnTo>
                  <a:pt x="113954" y="2971998"/>
                </a:lnTo>
                <a:lnTo>
                  <a:pt x="128732" y="3035388"/>
                </a:lnTo>
                <a:lnTo>
                  <a:pt x="194245" y="3334497"/>
                </a:lnTo>
                <a:lnTo>
                  <a:pt x="205692" y="3380966"/>
                </a:lnTo>
                <a:lnTo>
                  <a:pt x="222846" y="3444613"/>
                </a:lnTo>
                <a:lnTo>
                  <a:pt x="228562" y="3465126"/>
                </a:lnTo>
                <a:lnTo>
                  <a:pt x="239995" y="3503159"/>
                </a:lnTo>
                <a:lnTo>
                  <a:pt x="262855" y="3574141"/>
                </a:lnTo>
                <a:lnTo>
                  <a:pt x="268570" y="3589579"/>
                </a:lnTo>
                <a:lnTo>
                  <a:pt x="274286" y="3603680"/>
                </a:lnTo>
                <a:lnTo>
                  <a:pt x="280001" y="3616891"/>
                </a:lnTo>
                <a:lnTo>
                  <a:pt x="288891" y="3641730"/>
                </a:lnTo>
                <a:lnTo>
                  <a:pt x="296016" y="3663564"/>
                </a:lnTo>
                <a:lnTo>
                  <a:pt x="305384" y="3686567"/>
                </a:lnTo>
                <a:lnTo>
                  <a:pt x="317148" y="3711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17"/>
          <p:cNvSpPr/>
          <p:nvPr/>
        </p:nvSpPr>
        <p:spPr>
          <a:xfrm>
            <a:off x="6303679" y="2957512"/>
            <a:ext cx="248569" cy="3358488"/>
          </a:xfrm>
          <a:custGeom>
            <a:avLst/>
            <a:gdLst/>
            <a:ahLst/>
            <a:cxnLst/>
            <a:rect l="0" t="0" r="0" b="0"/>
            <a:pathLst>
              <a:path w="248569" h="3358488">
                <a:moveTo>
                  <a:pt x="128553" y="0"/>
                </a:moveTo>
                <a:lnTo>
                  <a:pt x="128553" y="11932"/>
                </a:lnTo>
                <a:lnTo>
                  <a:pt x="127601" y="14622"/>
                </a:lnTo>
                <a:lnTo>
                  <a:pt x="124003" y="20151"/>
                </a:lnTo>
                <a:lnTo>
                  <a:pt x="121768" y="28324"/>
                </a:lnTo>
                <a:lnTo>
                  <a:pt x="117970" y="46175"/>
                </a:lnTo>
                <a:lnTo>
                  <a:pt x="110813" y="69561"/>
                </a:lnTo>
                <a:lnTo>
                  <a:pt x="106381" y="87114"/>
                </a:lnTo>
                <a:lnTo>
                  <a:pt x="98752" y="140577"/>
                </a:lnTo>
                <a:lnTo>
                  <a:pt x="91042" y="179024"/>
                </a:lnTo>
                <a:lnTo>
                  <a:pt x="84843" y="235635"/>
                </a:lnTo>
                <a:lnTo>
                  <a:pt x="81315" y="251387"/>
                </a:lnTo>
                <a:lnTo>
                  <a:pt x="74221" y="284130"/>
                </a:lnTo>
                <a:lnTo>
                  <a:pt x="64742" y="373331"/>
                </a:lnTo>
                <a:lnTo>
                  <a:pt x="55841" y="508136"/>
                </a:lnTo>
                <a:lnTo>
                  <a:pt x="48165" y="583629"/>
                </a:lnTo>
                <a:lnTo>
                  <a:pt x="38746" y="741847"/>
                </a:lnTo>
                <a:lnTo>
                  <a:pt x="31035" y="826338"/>
                </a:lnTo>
                <a:lnTo>
                  <a:pt x="21602" y="1009245"/>
                </a:lnTo>
                <a:lnTo>
                  <a:pt x="13891" y="1107708"/>
                </a:lnTo>
                <a:lnTo>
                  <a:pt x="2960" y="1357774"/>
                </a:lnTo>
                <a:lnTo>
                  <a:pt x="1297" y="1429272"/>
                </a:lnTo>
                <a:lnTo>
                  <a:pt x="0" y="1767689"/>
                </a:lnTo>
                <a:lnTo>
                  <a:pt x="2521" y="1845137"/>
                </a:lnTo>
                <a:lnTo>
                  <a:pt x="5864" y="1923056"/>
                </a:lnTo>
                <a:lnTo>
                  <a:pt x="7350" y="1998962"/>
                </a:lnTo>
                <a:lnTo>
                  <a:pt x="13090" y="2076512"/>
                </a:lnTo>
                <a:lnTo>
                  <a:pt x="21038" y="2154477"/>
                </a:lnTo>
                <a:lnTo>
                  <a:pt x="27746" y="2230403"/>
                </a:lnTo>
                <a:lnTo>
                  <a:pt x="31821" y="2267985"/>
                </a:lnTo>
                <a:lnTo>
                  <a:pt x="41429" y="2342763"/>
                </a:lnTo>
                <a:lnTo>
                  <a:pt x="57548" y="2449927"/>
                </a:lnTo>
                <a:lnTo>
                  <a:pt x="85748" y="2620407"/>
                </a:lnTo>
                <a:lnTo>
                  <a:pt x="108562" y="2748366"/>
                </a:lnTo>
                <a:lnTo>
                  <a:pt x="115226" y="2779030"/>
                </a:lnTo>
                <a:lnTo>
                  <a:pt x="122526" y="2808996"/>
                </a:lnTo>
                <a:lnTo>
                  <a:pt x="137304" y="2866740"/>
                </a:lnTo>
                <a:lnTo>
                  <a:pt x="185598" y="3065399"/>
                </a:lnTo>
                <a:lnTo>
                  <a:pt x="190396" y="3087539"/>
                </a:lnTo>
                <a:lnTo>
                  <a:pt x="194547" y="3108967"/>
                </a:lnTo>
                <a:lnTo>
                  <a:pt x="198266" y="3129919"/>
                </a:lnTo>
                <a:lnTo>
                  <a:pt x="202651" y="3149603"/>
                </a:lnTo>
                <a:lnTo>
                  <a:pt x="207479" y="3168440"/>
                </a:lnTo>
                <a:lnTo>
                  <a:pt x="212603" y="3186714"/>
                </a:lnTo>
                <a:lnTo>
                  <a:pt x="217924" y="3202706"/>
                </a:lnTo>
                <a:lnTo>
                  <a:pt x="223376" y="3217178"/>
                </a:lnTo>
                <a:lnTo>
                  <a:pt x="228916" y="3230635"/>
                </a:lnTo>
                <a:lnTo>
                  <a:pt x="235072" y="3255748"/>
                </a:lnTo>
                <a:lnTo>
                  <a:pt x="241077" y="3291306"/>
                </a:lnTo>
                <a:lnTo>
                  <a:pt x="247911" y="3339183"/>
                </a:lnTo>
                <a:lnTo>
                  <a:pt x="248530" y="3358487"/>
                </a:lnTo>
                <a:lnTo>
                  <a:pt x="248568" y="33518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18"/>
          <p:cNvSpPr/>
          <p:nvPr/>
        </p:nvSpPr>
        <p:spPr>
          <a:xfrm>
            <a:off x="6690747" y="3308985"/>
            <a:ext cx="247263" cy="3023717"/>
          </a:xfrm>
          <a:custGeom>
            <a:avLst/>
            <a:gdLst/>
            <a:ahLst/>
            <a:cxnLst/>
            <a:rect l="0" t="0" r="0" b="0"/>
            <a:pathLst>
              <a:path w="247263" h="3023717">
                <a:moveTo>
                  <a:pt x="84385" y="0"/>
                </a:moveTo>
                <a:lnTo>
                  <a:pt x="84385" y="283453"/>
                </a:lnTo>
                <a:lnTo>
                  <a:pt x="77600" y="378016"/>
                </a:lnTo>
                <a:lnTo>
                  <a:pt x="71615" y="461914"/>
                </a:lnTo>
                <a:lnTo>
                  <a:pt x="63986" y="533738"/>
                </a:lnTo>
                <a:lnTo>
                  <a:pt x="60244" y="609312"/>
                </a:lnTo>
                <a:lnTo>
                  <a:pt x="54583" y="690548"/>
                </a:lnTo>
                <a:lnTo>
                  <a:pt x="12945" y="1166057"/>
                </a:lnTo>
                <a:lnTo>
                  <a:pt x="9771" y="1234527"/>
                </a:lnTo>
                <a:lnTo>
                  <a:pt x="7408" y="1304011"/>
                </a:lnTo>
                <a:lnTo>
                  <a:pt x="1675" y="1412745"/>
                </a:lnTo>
                <a:lnTo>
                  <a:pt x="0" y="1486406"/>
                </a:lnTo>
                <a:lnTo>
                  <a:pt x="1796" y="1560420"/>
                </a:lnTo>
                <a:lnTo>
                  <a:pt x="5769" y="1634590"/>
                </a:lnTo>
                <a:lnTo>
                  <a:pt x="27290" y="1939055"/>
                </a:lnTo>
                <a:lnTo>
                  <a:pt x="31082" y="1977550"/>
                </a:lnTo>
                <a:lnTo>
                  <a:pt x="44567" y="2094489"/>
                </a:lnTo>
                <a:lnTo>
                  <a:pt x="51767" y="2170404"/>
                </a:lnTo>
                <a:lnTo>
                  <a:pt x="55972" y="2207031"/>
                </a:lnTo>
                <a:lnTo>
                  <a:pt x="65725" y="2278208"/>
                </a:lnTo>
                <a:lnTo>
                  <a:pt x="71945" y="2313190"/>
                </a:lnTo>
                <a:lnTo>
                  <a:pt x="78949" y="2347942"/>
                </a:lnTo>
                <a:lnTo>
                  <a:pt x="93399" y="2416082"/>
                </a:lnTo>
                <a:lnTo>
                  <a:pt x="106172" y="2481292"/>
                </a:lnTo>
                <a:lnTo>
                  <a:pt x="113197" y="2513349"/>
                </a:lnTo>
                <a:lnTo>
                  <a:pt x="148822" y="2662496"/>
                </a:lnTo>
                <a:lnTo>
                  <a:pt x="155918" y="2688445"/>
                </a:lnTo>
                <a:lnTo>
                  <a:pt x="163506" y="2713364"/>
                </a:lnTo>
                <a:lnTo>
                  <a:pt x="171423" y="2737597"/>
                </a:lnTo>
                <a:lnTo>
                  <a:pt x="178605" y="2761372"/>
                </a:lnTo>
                <a:lnTo>
                  <a:pt x="191666" y="2808109"/>
                </a:lnTo>
                <a:lnTo>
                  <a:pt x="196863" y="2829335"/>
                </a:lnTo>
                <a:lnTo>
                  <a:pt x="201281" y="2849201"/>
                </a:lnTo>
                <a:lnTo>
                  <a:pt x="205177" y="2868160"/>
                </a:lnTo>
                <a:lnTo>
                  <a:pt x="209681" y="2885561"/>
                </a:lnTo>
                <a:lnTo>
                  <a:pt x="214588" y="2901925"/>
                </a:lnTo>
                <a:lnTo>
                  <a:pt x="241140" y="2981983"/>
                </a:lnTo>
                <a:lnTo>
                  <a:pt x="246053" y="3009477"/>
                </a:lnTo>
                <a:lnTo>
                  <a:pt x="247103" y="3023716"/>
                </a:lnTo>
                <a:lnTo>
                  <a:pt x="247156" y="3023555"/>
                </a:lnTo>
                <a:lnTo>
                  <a:pt x="247262" y="30003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19"/>
          <p:cNvSpPr/>
          <p:nvPr/>
        </p:nvSpPr>
        <p:spPr>
          <a:xfrm>
            <a:off x="6989479" y="3549015"/>
            <a:ext cx="205307" cy="2724003"/>
          </a:xfrm>
          <a:custGeom>
            <a:avLst/>
            <a:gdLst/>
            <a:ahLst/>
            <a:cxnLst/>
            <a:rect l="0" t="0" r="0" b="0"/>
            <a:pathLst>
              <a:path w="205307" h="2724003">
                <a:moveTo>
                  <a:pt x="94263" y="0"/>
                </a:moveTo>
                <a:lnTo>
                  <a:pt x="94263" y="24702"/>
                </a:lnTo>
                <a:lnTo>
                  <a:pt x="88371" y="52927"/>
                </a:lnTo>
                <a:lnTo>
                  <a:pt x="83680" y="88559"/>
                </a:lnTo>
                <a:lnTo>
                  <a:pt x="73864" y="136556"/>
                </a:lnTo>
                <a:lnTo>
                  <a:pt x="65570" y="182383"/>
                </a:lnTo>
                <a:lnTo>
                  <a:pt x="57080" y="232157"/>
                </a:lnTo>
                <a:lnTo>
                  <a:pt x="51570" y="302080"/>
                </a:lnTo>
                <a:lnTo>
                  <a:pt x="47348" y="343490"/>
                </a:lnTo>
                <a:lnTo>
                  <a:pt x="14243" y="626072"/>
                </a:lnTo>
                <a:lnTo>
                  <a:pt x="10229" y="703028"/>
                </a:lnTo>
                <a:lnTo>
                  <a:pt x="6749" y="759496"/>
                </a:lnTo>
                <a:lnTo>
                  <a:pt x="2981" y="818566"/>
                </a:lnTo>
                <a:lnTo>
                  <a:pt x="1305" y="876570"/>
                </a:lnTo>
                <a:lnTo>
                  <a:pt x="44" y="1092812"/>
                </a:lnTo>
                <a:lnTo>
                  <a:pt x="0" y="1159111"/>
                </a:lnTo>
                <a:lnTo>
                  <a:pt x="2521" y="1226678"/>
                </a:lnTo>
                <a:lnTo>
                  <a:pt x="5864" y="1295760"/>
                </a:lnTo>
                <a:lnTo>
                  <a:pt x="7745" y="1403315"/>
                </a:lnTo>
                <a:lnTo>
                  <a:pt x="8186" y="1473325"/>
                </a:lnTo>
                <a:lnTo>
                  <a:pt x="10922" y="1545081"/>
                </a:lnTo>
                <a:lnTo>
                  <a:pt x="14360" y="1617295"/>
                </a:lnTo>
                <a:lnTo>
                  <a:pt x="15888" y="1687490"/>
                </a:lnTo>
                <a:lnTo>
                  <a:pt x="21648" y="1759328"/>
                </a:lnTo>
                <a:lnTo>
                  <a:pt x="25850" y="1795820"/>
                </a:lnTo>
                <a:lnTo>
                  <a:pt x="35599" y="1866847"/>
                </a:lnTo>
                <a:lnTo>
                  <a:pt x="40867" y="1901790"/>
                </a:lnTo>
                <a:lnTo>
                  <a:pt x="45331" y="1936514"/>
                </a:lnTo>
                <a:lnTo>
                  <a:pt x="52830" y="2005578"/>
                </a:lnTo>
                <a:lnTo>
                  <a:pt x="57116" y="2039045"/>
                </a:lnTo>
                <a:lnTo>
                  <a:pt x="66959" y="2104169"/>
                </a:lnTo>
                <a:lnTo>
                  <a:pt x="87847" y="2230397"/>
                </a:lnTo>
                <a:lnTo>
                  <a:pt x="95538" y="2289863"/>
                </a:lnTo>
                <a:lnTo>
                  <a:pt x="99876" y="2318103"/>
                </a:lnTo>
                <a:lnTo>
                  <a:pt x="104673" y="2345502"/>
                </a:lnTo>
                <a:lnTo>
                  <a:pt x="109776" y="2372340"/>
                </a:lnTo>
                <a:lnTo>
                  <a:pt x="120525" y="2422480"/>
                </a:lnTo>
                <a:lnTo>
                  <a:pt x="126058" y="2446520"/>
                </a:lnTo>
                <a:lnTo>
                  <a:pt x="137287" y="2491009"/>
                </a:lnTo>
                <a:lnTo>
                  <a:pt x="142948" y="2512208"/>
                </a:lnTo>
                <a:lnTo>
                  <a:pt x="147675" y="2532055"/>
                </a:lnTo>
                <a:lnTo>
                  <a:pt x="151778" y="2551002"/>
                </a:lnTo>
                <a:lnTo>
                  <a:pt x="155467" y="2569347"/>
                </a:lnTo>
                <a:lnTo>
                  <a:pt x="159831" y="2586341"/>
                </a:lnTo>
                <a:lnTo>
                  <a:pt x="164645" y="2602432"/>
                </a:lnTo>
                <a:lnTo>
                  <a:pt x="169759" y="2617922"/>
                </a:lnTo>
                <a:lnTo>
                  <a:pt x="174121" y="2632058"/>
                </a:lnTo>
                <a:lnTo>
                  <a:pt x="187966" y="2679583"/>
                </a:lnTo>
                <a:lnTo>
                  <a:pt x="193059" y="2696828"/>
                </a:lnTo>
                <a:lnTo>
                  <a:pt x="196878" y="2711891"/>
                </a:lnTo>
                <a:lnTo>
                  <a:pt x="202667" y="2721435"/>
                </a:lnTo>
                <a:lnTo>
                  <a:pt x="204355" y="2724002"/>
                </a:lnTo>
                <a:lnTo>
                  <a:pt x="204805" y="2723733"/>
                </a:lnTo>
                <a:lnTo>
                  <a:pt x="205306" y="2720896"/>
                </a:lnTo>
                <a:lnTo>
                  <a:pt x="199735" y="2703516"/>
                </a:lnTo>
                <a:lnTo>
                  <a:pt x="197133" y="26403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20"/>
          <p:cNvSpPr/>
          <p:nvPr/>
        </p:nvSpPr>
        <p:spPr>
          <a:xfrm>
            <a:off x="7358063" y="4114800"/>
            <a:ext cx="120002" cy="2048147"/>
          </a:xfrm>
          <a:custGeom>
            <a:avLst/>
            <a:gdLst/>
            <a:ahLst/>
            <a:cxnLst/>
            <a:rect l="0" t="0" r="0" b="0"/>
            <a:pathLst>
              <a:path w="120002" h="2048147">
                <a:moveTo>
                  <a:pt x="34289" y="0"/>
                </a:moveTo>
                <a:lnTo>
                  <a:pt x="34289" y="90577"/>
                </a:lnTo>
                <a:lnTo>
                  <a:pt x="31749" y="114869"/>
                </a:lnTo>
                <a:lnTo>
                  <a:pt x="22357" y="173820"/>
                </a:lnTo>
                <a:lnTo>
                  <a:pt x="18689" y="223587"/>
                </a:lnTo>
                <a:lnTo>
                  <a:pt x="15291" y="260027"/>
                </a:lnTo>
                <a:lnTo>
                  <a:pt x="11557" y="299400"/>
                </a:lnTo>
                <a:lnTo>
                  <a:pt x="9898" y="342299"/>
                </a:lnTo>
                <a:lnTo>
                  <a:pt x="6622" y="386765"/>
                </a:lnTo>
                <a:lnTo>
                  <a:pt x="2942" y="431928"/>
                </a:lnTo>
                <a:lnTo>
                  <a:pt x="1307" y="477400"/>
                </a:lnTo>
                <a:lnTo>
                  <a:pt x="257" y="575526"/>
                </a:lnTo>
                <a:lnTo>
                  <a:pt x="0" y="983425"/>
                </a:lnTo>
                <a:lnTo>
                  <a:pt x="952" y="1015662"/>
                </a:lnTo>
                <a:lnTo>
                  <a:pt x="5891" y="1114689"/>
                </a:lnTo>
                <a:lnTo>
                  <a:pt x="8730" y="1211764"/>
                </a:lnTo>
                <a:lnTo>
                  <a:pt x="12770" y="1278654"/>
                </a:lnTo>
                <a:lnTo>
                  <a:pt x="20399" y="1376022"/>
                </a:lnTo>
                <a:lnTo>
                  <a:pt x="24077" y="1406933"/>
                </a:lnTo>
                <a:lnTo>
                  <a:pt x="28433" y="1437065"/>
                </a:lnTo>
                <a:lnTo>
                  <a:pt x="33243" y="1466678"/>
                </a:lnTo>
                <a:lnTo>
                  <a:pt x="41127" y="1524982"/>
                </a:lnTo>
                <a:lnTo>
                  <a:pt x="71406" y="1779556"/>
                </a:lnTo>
                <a:lnTo>
                  <a:pt x="75227" y="1801685"/>
                </a:lnTo>
                <a:lnTo>
                  <a:pt x="79678" y="1823106"/>
                </a:lnTo>
                <a:lnTo>
                  <a:pt x="88752" y="1862782"/>
                </a:lnTo>
                <a:lnTo>
                  <a:pt x="111284" y="1968615"/>
                </a:lnTo>
                <a:lnTo>
                  <a:pt x="114194" y="1981065"/>
                </a:lnTo>
                <a:lnTo>
                  <a:pt x="117427" y="1999978"/>
                </a:lnTo>
                <a:lnTo>
                  <a:pt x="120001" y="2048146"/>
                </a:lnTo>
                <a:lnTo>
                  <a:pt x="117469" y="2043445"/>
                </a:lnTo>
                <a:lnTo>
                  <a:pt x="114120" y="2035957"/>
                </a:lnTo>
                <a:lnTo>
                  <a:pt x="112236" y="2026387"/>
                </a:lnTo>
                <a:lnTo>
                  <a:pt x="111442" y="20145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21"/>
          <p:cNvSpPr/>
          <p:nvPr/>
        </p:nvSpPr>
        <p:spPr>
          <a:xfrm>
            <a:off x="7713195" y="4243387"/>
            <a:ext cx="133500" cy="1945959"/>
          </a:xfrm>
          <a:custGeom>
            <a:avLst/>
            <a:gdLst/>
            <a:ahLst/>
            <a:cxnLst/>
            <a:rect l="0" t="0" r="0" b="0"/>
            <a:pathLst>
              <a:path w="133500" h="1945959">
                <a:moveTo>
                  <a:pt x="64920" y="0"/>
                </a:moveTo>
                <a:lnTo>
                  <a:pt x="64920" y="82036"/>
                </a:lnTo>
                <a:lnTo>
                  <a:pt x="62380" y="106311"/>
                </a:lnTo>
                <a:lnTo>
                  <a:pt x="60369" y="119451"/>
                </a:lnTo>
                <a:lnTo>
                  <a:pt x="55595" y="146752"/>
                </a:lnTo>
                <a:lnTo>
                  <a:pt x="52988" y="160700"/>
                </a:lnTo>
                <a:lnTo>
                  <a:pt x="47552" y="193977"/>
                </a:lnTo>
                <a:lnTo>
                  <a:pt x="44768" y="212185"/>
                </a:lnTo>
                <a:lnTo>
                  <a:pt x="40852" y="269668"/>
                </a:lnTo>
                <a:lnTo>
                  <a:pt x="37395" y="309083"/>
                </a:lnTo>
                <a:lnTo>
                  <a:pt x="27416" y="397815"/>
                </a:lnTo>
                <a:lnTo>
                  <a:pt x="24438" y="447317"/>
                </a:lnTo>
                <a:lnTo>
                  <a:pt x="22163" y="497892"/>
                </a:lnTo>
                <a:lnTo>
                  <a:pt x="17977" y="548946"/>
                </a:lnTo>
                <a:lnTo>
                  <a:pt x="10265" y="630434"/>
                </a:lnTo>
                <a:lnTo>
                  <a:pt x="7291" y="689133"/>
                </a:lnTo>
                <a:lnTo>
                  <a:pt x="5970" y="750146"/>
                </a:lnTo>
                <a:lnTo>
                  <a:pt x="5052" y="906022"/>
                </a:lnTo>
                <a:lnTo>
                  <a:pt x="4052" y="938342"/>
                </a:lnTo>
                <a:lnTo>
                  <a:pt x="403" y="1004734"/>
                </a:lnTo>
                <a:lnTo>
                  <a:pt x="0" y="1039393"/>
                </a:lnTo>
                <a:lnTo>
                  <a:pt x="686" y="1074881"/>
                </a:lnTo>
                <a:lnTo>
                  <a:pt x="2095" y="1110923"/>
                </a:lnTo>
                <a:lnTo>
                  <a:pt x="6200" y="1178908"/>
                </a:lnTo>
                <a:lnTo>
                  <a:pt x="8628" y="1211707"/>
                </a:lnTo>
                <a:lnTo>
                  <a:pt x="12152" y="1245002"/>
                </a:lnTo>
                <a:lnTo>
                  <a:pt x="32370" y="1405623"/>
                </a:lnTo>
                <a:lnTo>
                  <a:pt x="50534" y="1582753"/>
                </a:lnTo>
                <a:lnTo>
                  <a:pt x="54377" y="1608571"/>
                </a:lnTo>
                <a:lnTo>
                  <a:pt x="58844" y="1633403"/>
                </a:lnTo>
                <a:lnTo>
                  <a:pt x="63727" y="1657579"/>
                </a:lnTo>
                <a:lnTo>
                  <a:pt x="71692" y="1702219"/>
                </a:lnTo>
                <a:lnTo>
                  <a:pt x="90479" y="1820537"/>
                </a:lnTo>
                <a:lnTo>
                  <a:pt x="93389" y="1836626"/>
                </a:lnTo>
                <a:lnTo>
                  <a:pt x="97235" y="1851163"/>
                </a:lnTo>
                <a:lnTo>
                  <a:pt x="101703" y="1864663"/>
                </a:lnTo>
                <a:lnTo>
                  <a:pt x="106586" y="1877474"/>
                </a:lnTo>
                <a:lnTo>
                  <a:pt x="109842" y="1888872"/>
                </a:lnTo>
                <a:lnTo>
                  <a:pt x="113461" y="1909156"/>
                </a:lnTo>
                <a:lnTo>
                  <a:pt x="115497" y="1927539"/>
                </a:lnTo>
                <a:lnTo>
                  <a:pt x="116735" y="1931774"/>
                </a:lnTo>
                <a:lnTo>
                  <a:pt x="120651" y="1939018"/>
                </a:lnTo>
                <a:lnTo>
                  <a:pt x="123660" y="1943902"/>
                </a:lnTo>
                <a:lnTo>
                  <a:pt x="125035" y="1944587"/>
                </a:lnTo>
                <a:lnTo>
                  <a:pt x="126904" y="1945044"/>
                </a:lnTo>
                <a:lnTo>
                  <a:pt x="133499" y="19459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22"/>
          <p:cNvSpPr/>
          <p:nvPr/>
        </p:nvSpPr>
        <p:spPr>
          <a:xfrm>
            <a:off x="8078152" y="4732020"/>
            <a:ext cx="120016" cy="1371601"/>
          </a:xfrm>
          <a:custGeom>
            <a:avLst/>
            <a:gdLst/>
            <a:ahLst/>
            <a:cxnLst/>
            <a:rect l="0" t="0" r="0" b="0"/>
            <a:pathLst>
              <a:path w="120016" h="1371601">
                <a:moveTo>
                  <a:pt x="0" y="0"/>
                </a:moveTo>
                <a:lnTo>
                  <a:pt x="4551" y="9102"/>
                </a:lnTo>
                <a:lnTo>
                  <a:pt x="6785" y="18650"/>
                </a:lnTo>
                <a:lnTo>
                  <a:pt x="9290" y="53714"/>
                </a:lnTo>
                <a:lnTo>
                  <a:pt x="13019" y="73720"/>
                </a:lnTo>
                <a:lnTo>
                  <a:pt x="15922" y="110954"/>
                </a:lnTo>
                <a:lnTo>
                  <a:pt x="16602" y="140753"/>
                </a:lnTo>
                <a:lnTo>
                  <a:pt x="17039" y="206450"/>
                </a:lnTo>
                <a:lnTo>
                  <a:pt x="19638" y="242886"/>
                </a:lnTo>
                <a:lnTo>
                  <a:pt x="23016" y="282256"/>
                </a:lnTo>
                <a:lnTo>
                  <a:pt x="23916" y="303423"/>
                </a:lnTo>
                <a:lnTo>
                  <a:pt x="24917" y="347262"/>
                </a:lnTo>
                <a:lnTo>
                  <a:pt x="25612" y="460255"/>
                </a:lnTo>
                <a:lnTo>
                  <a:pt x="26599" y="484001"/>
                </a:lnTo>
                <a:lnTo>
                  <a:pt x="28211" y="508405"/>
                </a:lnTo>
                <a:lnTo>
                  <a:pt x="32540" y="558381"/>
                </a:lnTo>
                <a:lnTo>
                  <a:pt x="37640" y="609166"/>
                </a:lnTo>
                <a:lnTo>
                  <a:pt x="39381" y="635663"/>
                </a:lnTo>
                <a:lnTo>
                  <a:pt x="40542" y="662853"/>
                </a:lnTo>
                <a:lnTo>
                  <a:pt x="41316" y="690504"/>
                </a:lnTo>
                <a:lnTo>
                  <a:pt x="42784" y="717511"/>
                </a:lnTo>
                <a:lnTo>
                  <a:pt x="46955" y="770379"/>
                </a:lnTo>
                <a:lnTo>
                  <a:pt x="48448" y="796478"/>
                </a:lnTo>
                <a:lnTo>
                  <a:pt x="50107" y="848338"/>
                </a:lnTo>
                <a:lnTo>
                  <a:pt x="51502" y="874168"/>
                </a:lnTo>
                <a:lnTo>
                  <a:pt x="55593" y="925729"/>
                </a:lnTo>
                <a:lnTo>
                  <a:pt x="60585" y="974680"/>
                </a:lnTo>
                <a:lnTo>
                  <a:pt x="71552" y="1068194"/>
                </a:lnTo>
                <a:lnTo>
                  <a:pt x="73419" y="1090272"/>
                </a:lnTo>
                <a:lnTo>
                  <a:pt x="75493" y="1132582"/>
                </a:lnTo>
                <a:lnTo>
                  <a:pt x="78956" y="1171073"/>
                </a:lnTo>
                <a:lnTo>
                  <a:pt x="81211" y="1189337"/>
                </a:lnTo>
                <a:lnTo>
                  <a:pt x="83669" y="1206277"/>
                </a:lnTo>
                <a:lnTo>
                  <a:pt x="88939" y="1237798"/>
                </a:lnTo>
                <a:lnTo>
                  <a:pt x="91678" y="1251919"/>
                </a:lnTo>
                <a:lnTo>
                  <a:pt x="97260" y="1277768"/>
                </a:lnTo>
                <a:lnTo>
                  <a:pt x="105758" y="1313741"/>
                </a:lnTo>
                <a:lnTo>
                  <a:pt x="108917" y="1331915"/>
                </a:lnTo>
                <a:lnTo>
                  <a:pt x="111272" y="1345389"/>
                </a:lnTo>
                <a:lnTo>
                  <a:pt x="113234" y="1350316"/>
                </a:lnTo>
                <a:lnTo>
                  <a:pt x="115495" y="1354553"/>
                </a:lnTo>
                <a:lnTo>
                  <a:pt x="118006" y="1361801"/>
                </a:lnTo>
                <a:lnTo>
                  <a:pt x="120015" y="1371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23"/>
          <p:cNvSpPr/>
          <p:nvPr/>
        </p:nvSpPr>
        <p:spPr>
          <a:xfrm>
            <a:off x="8361044" y="4860743"/>
            <a:ext cx="94299" cy="1319412"/>
          </a:xfrm>
          <a:custGeom>
            <a:avLst/>
            <a:gdLst/>
            <a:ahLst/>
            <a:cxnLst/>
            <a:rect l="0" t="0" r="0" b="0"/>
            <a:pathLst>
              <a:path w="94299" h="1319412">
                <a:moveTo>
                  <a:pt x="0" y="17009"/>
                </a:moveTo>
                <a:lnTo>
                  <a:pt x="0" y="12459"/>
                </a:lnTo>
                <a:lnTo>
                  <a:pt x="953" y="10165"/>
                </a:lnTo>
                <a:lnTo>
                  <a:pt x="2540" y="7684"/>
                </a:lnTo>
                <a:lnTo>
                  <a:pt x="8221" y="322"/>
                </a:lnTo>
                <a:lnTo>
                  <a:pt x="10957" y="68"/>
                </a:lnTo>
                <a:lnTo>
                  <a:pt x="13020" y="0"/>
                </a:lnTo>
                <a:lnTo>
                  <a:pt x="15348" y="1860"/>
                </a:lnTo>
                <a:lnTo>
                  <a:pt x="17852" y="5004"/>
                </a:lnTo>
                <a:lnTo>
                  <a:pt x="20474" y="9006"/>
                </a:lnTo>
                <a:lnTo>
                  <a:pt x="23388" y="15992"/>
                </a:lnTo>
                <a:lnTo>
                  <a:pt x="24682" y="24177"/>
                </a:lnTo>
                <a:lnTo>
                  <a:pt x="25582" y="65367"/>
                </a:lnTo>
                <a:lnTo>
                  <a:pt x="25706" y="143472"/>
                </a:lnTo>
                <a:lnTo>
                  <a:pt x="23173" y="176720"/>
                </a:lnTo>
                <a:lnTo>
                  <a:pt x="21164" y="194920"/>
                </a:lnTo>
                <a:lnTo>
                  <a:pt x="18932" y="232923"/>
                </a:lnTo>
                <a:lnTo>
                  <a:pt x="16987" y="272991"/>
                </a:lnTo>
                <a:lnTo>
                  <a:pt x="12947" y="316199"/>
                </a:lnTo>
                <a:lnTo>
                  <a:pt x="11489" y="338389"/>
                </a:lnTo>
                <a:lnTo>
                  <a:pt x="10517" y="360802"/>
                </a:lnTo>
                <a:lnTo>
                  <a:pt x="9438" y="406979"/>
                </a:lnTo>
                <a:lnTo>
                  <a:pt x="8687" y="531913"/>
                </a:lnTo>
                <a:lnTo>
                  <a:pt x="7696" y="558398"/>
                </a:lnTo>
                <a:lnTo>
                  <a:pt x="2705" y="641183"/>
                </a:lnTo>
                <a:lnTo>
                  <a:pt x="1203" y="697644"/>
                </a:lnTo>
                <a:lnTo>
                  <a:pt x="1754" y="726036"/>
                </a:lnTo>
                <a:lnTo>
                  <a:pt x="3075" y="754489"/>
                </a:lnTo>
                <a:lnTo>
                  <a:pt x="4908" y="782982"/>
                </a:lnTo>
                <a:lnTo>
                  <a:pt x="6944" y="837502"/>
                </a:lnTo>
                <a:lnTo>
                  <a:pt x="7487" y="864042"/>
                </a:lnTo>
                <a:lnTo>
                  <a:pt x="8802" y="890307"/>
                </a:lnTo>
                <a:lnTo>
                  <a:pt x="12803" y="942352"/>
                </a:lnTo>
                <a:lnTo>
                  <a:pt x="17756" y="991518"/>
                </a:lnTo>
                <a:lnTo>
                  <a:pt x="28696" y="1085170"/>
                </a:lnTo>
                <a:lnTo>
                  <a:pt x="37184" y="1149582"/>
                </a:lnTo>
                <a:lnTo>
                  <a:pt x="42879" y="1185537"/>
                </a:lnTo>
                <a:lnTo>
                  <a:pt x="51440" y="1232555"/>
                </a:lnTo>
                <a:lnTo>
                  <a:pt x="54297" y="1247426"/>
                </a:lnTo>
                <a:lnTo>
                  <a:pt x="57153" y="1260197"/>
                </a:lnTo>
                <a:lnTo>
                  <a:pt x="60009" y="1271569"/>
                </a:lnTo>
                <a:lnTo>
                  <a:pt x="62867" y="1282007"/>
                </a:lnTo>
                <a:lnTo>
                  <a:pt x="65724" y="1289919"/>
                </a:lnTo>
                <a:lnTo>
                  <a:pt x="68581" y="1296145"/>
                </a:lnTo>
                <a:lnTo>
                  <a:pt x="71438" y="1301249"/>
                </a:lnTo>
                <a:lnTo>
                  <a:pt x="73344" y="1305605"/>
                </a:lnTo>
                <a:lnTo>
                  <a:pt x="75460" y="1312983"/>
                </a:lnTo>
                <a:lnTo>
                  <a:pt x="76977" y="1315331"/>
                </a:lnTo>
                <a:lnTo>
                  <a:pt x="78940" y="1316898"/>
                </a:lnTo>
                <a:lnTo>
                  <a:pt x="84385" y="1319411"/>
                </a:lnTo>
                <a:lnTo>
                  <a:pt x="85785" y="1317712"/>
                </a:lnTo>
                <a:lnTo>
                  <a:pt x="87670" y="1314675"/>
                </a:lnTo>
                <a:lnTo>
                  <a:pt x="89879" y="1310744"/>
                </a:lnTo>
                <a:lnTo>
                  <a:pt x="92334" y="1298757"/>
                </a:lnTo>
                <a:lnTo>
                  <a:pt x="94039" y="1260431"/>
                </a:lnTo>
                <a:lnTo>
                  <a:pt x="94298" y="123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24"/>
          <p:cNvSpPr/>
          <p:nvPr/>
        </p:nvSpPr>
        <p:spPr>
          <a:xfrm>
            <a:off x="8626906" y="5006475"/>
            <a:ext cx="77039" cy="1208588"/>
          </a:xfrm>
          <a:custGeom>
            <a:avLst/>
            <a:gdLst/>
            <a:ahLst/>
            <a:cxnLst/>
            <a:rect l="0" t="0" r="0" b="0"/>
            <a:pathLst>
              <a:path w="77039" h="1208588">
                <a:moveTo>
                  <a:pt x="8459" y="17010"/>
                </a:moveTo>
                <a:lnTo>
                  <a:pt x="13010" y="12459"/>
                </a:lnTo>
                <a:lnTo>
                  <a:pt x="14350" y="10166"/>
                </a:lnTo>
                <a:lnTo>
                  <a:pt x="16678" y="1409"/>
                </a:lnTo>
                <a:lnTo>
                  <a:pt x="17749" y="894"/>
                </a:lnTo>
                <a:lnTo>
                  <a:pt x="19415" y="551"/>
                </a:lnTo>
                <a:lnTo>
                  <a:pt x="24381" y="0"/>
                </a:lnTo>
                <a:lnTo>
                  <a:pt x="24789" y="907"/>
                </a:lnTo>
                <a:lnTo>
                  <a:pt x="25361" y="7688"/>
                </a:lnTo>
                <a:lnTo>
                  <a:pt x="25582" y="45244"/>
                </a:lnTo>
                <a:lnTo>
                  <a:pt x="24645" y="76705"/>
                </a:lnTo>
                <a:lnTo>
                  <a:pt x="23059" y="89191"/>
                </a:lnTo>
                <a:lnTo>
                  <a:pt x="21050" y="102278"/>
                </a:lnTo>
                <a:lnTo>
                  <a:pt x="18818" y="132059"/>
                </a:lnTo>
                <a:lnTo>
                  <a:pt x="17826" y="164345"/>
                </a:lnTo>
                <a:lnTo>
                  <a:pt x="17384" y="197745"/>
                </a:lnTo>
                <a:lnTo>
                  <a:pt x="16314" y="216557"/>
                </a:lnTo>
                <a:lnTo>
                  <a:pt x="14648" y="236719"/>
                </a:lnTo>
                <a:lnTo>
                  <a:pt x="12585" y="257780"/>
                </a:lnTo>
                <a:lnTo>
                  <a:pt x="11210" y="278488"/>
                </a:lnTo>
                <a:lnTo>
                  <a:pt x="10293" y="298962"/>
                </a:lnTo>
                <a:lnTo>
                  <a:pt x="9682" y="319278"/>
                </a:lnTo>
                <a:lnTo>
                  <a:pt x="8321" y="341394"/>
                </a:lnTo>
                <a:lnTo>
                  <a:pt x="4271" y="388828"/>
                </a:lnTo>
                <a:lnTo>
                  <a:pt x="2809" y="413478"/>
                </a:lnTo>
                <a:lnTo>
                  <a:pt x="1185" y="463728"/>
                </a:lnTo>
                <a:lnTo>
                  <a:pt x="58" y="591492"/>
                </a:lnTo>
                <a:lnTo>
                  <a:pt x="0" y="617168"/>
                </a:lnTo>
                <a:lnTo>
                  <a:pt x="915" y="642858"/>
                </a:lnTo>
                <a:lnTo>
                  <a:pt x="2477" y="668557"/>
                </a:lnTo>
                <a:lnTo>
                  <a:pt x="4471" y="694262"/>
                </a:lnTo>
                <a:lnTo>
                  <a:pt x="5800" y="719018"/>
                </a:lnTo>
                <a:lnTo>
                  <a:pt x="7277" y="766846"/>
                </a:lnTo>
                <a:lnTo>
                  <a:pt x="8624" y="791221"/>
                </a:lnTo>
                <a:lnTo>
                  <a:pt x="12659" y="841164"/>
                </a:lnTo>
                <a:lnTo>
                  <a:pt x="20287" y="912925"/>
                </a:lnTo>
                <a:lnTo>
                  <a:pt x="28578" y="982448"/>
                </a:lnTo>
                <a:lnTo>
                  <a:pt x="34228" y="1023308"/>
                </a:lnTo>
                <a:lnTo>
                  <a:pt x="37069" y="1042206"/>
                </a:lnTo>
                <a:lnTo>
                  <a:pt x="40867" y="1059566"/>
                </a:lnTo>
                <a:lnTo>
                  <a:pt x="45304" y="1075902"/>
                </a:lnTo>
                <a:lnTo>
                  <a:pt x="50167" y="1091555"/>
                </a:lnTo>
                <a:lnTo>
                  <a:pt x="53409" y="1105801"/>
                </a:lnTo>
                <a:lnTo>
                  <a:pt x="55571" y="1119108"/>
                </a:lnTo>
                <a:lnTo>
                  <a:pt x="57012" y="1131789"/>
                </a:lnTo>
                <a:lnTo>
                  <a:pt x="58925" y="1143101"/>
                </a:lnTo>
                <a:lnTo>
                  <a:pt x="61152" y="1153500"/>
                </a:lnTo>
                <a:lnTo>
                  <a:pt x="63591" y="1163289"/>
                </a:lnTo>
                <a:lnTo>
                  <a:pt x="65216" y="1171721"/>
                </a:lnTo>
                <a:lnTo>
                  <a:pt x="67022" y="1186170"/>
                </a:lnTo>
                <a:lnTo>
                  <a:pt x="68456" y="1191737"/>
                </a:lnTo>
                <a:lnTo>
                  <a:pt x="70364" y="1196401"/>
                </a:lnTo>
                <a:lnTo>
                  <a:pt x="77038" y="120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25"/>
          <p:cNvSpPr/>
          <p:nvPr/>
        </p:nvSpPr>
        <p:spPr>
          <a:xfrm>
            <a:off x="7375207" y="3849052"/>
            <a:ext cx="25719" cy="282894"/>
          </a:xfrm>
          <a:custGeom>
            <a:avLst/>
            <a:gdLst/>
            <a:ahLst/>
            <a:cxnLst/>
            <a:rect l="0" t="0" r="0" b="0"/>
            <a:pathLst>
              <a:path w="25719" h="282894">
                <a:moveTo>
                  <a:pt x="0" y="282893"/>
                </a:moveTo>
                <a:lnTo>
                  <a:pt x="0" y="278342"/>
                </a:lnTo>
                <a:lnTo>
                  <a:pt x="953" y="276049"/>
                </a:lnTo>
                <a:lnTo>
                  <a:pt x="2541" y="273568"/>
                </a:lnTo>
                <a:lnTo>
                  <a:pt x="4551" y="270961"/>
                </a:lnTo>
                <a:lnTo>
                  <a:pt x="5892" y="268271"/>
                </a:lnTo>
                <a:lnTo>
                  <a:pt x="6785" y="265525"/>
                </a:lnTo>
                <a:lnTo>
                  <a:pt x="7381" y="262741"/>
                </a:lnTo>
                <a:lnTo>
                  <a:pt x="8043" y="254569"/>
                </a:lnTo>
                <a:lnTo>
                  <a:pt x="8338" y="244587"/>
                </a:lnTo>
                <a:lnTo>
                  <a:pt x="8559" y="196347"/>
                </a:lnTo>
                <a:lnTo>
                  <a:pt x="8572" y="137112"/>
                </a:lnTo>
                <a:lnTo>
                  <a:pt x="9525" y="128555"/>
                </a:lnTo>
                <a:lnTo>
                  <a:pt x="11112" y="119994"/>
                </a:lnTo>
                <a:lnTo>
                  <a:pt x="13123" y="111429"/>
                </a:lnTo>
                <a:lnTo>
                  <a:pt x="14463" y="103813"/>
                </a:lnTo>
                <a:lnTo>
                  <a:pt x="15358" y="96831"/>
                </a:lnTo>
                <a:lnTo>
                  <a:pt x="15953" y="90272"/>
                </a:lnTo>
                <a:lnTo>
                  <a:pt x="16351" y="83994"/>
                </a:lnTo>
                <a:lnTo>
                  <a:pt x="16792" y="71938"/>
                </a:lnTo>
                <a:lnTo>
                  <a:pt x="17862" y="66056"/>
                </a:lnTo>
                <a:lnTo>
                  <a:pt x="19528" y="60230"/>
                </a:lnTo>
                <a:lnTo>
                  <a:pt x="21591" y="54441"/>
                </a:lnTo>
                <a:lnTo>
                  <a:pt x="22967" y="48676"/>
                </a:lnTo>
                <a:lnTo>
                  <a:pt x="23884" y="42929"/>
                </a:lnTo>
                <a:lnTo>
                  <a:pt x="24495" y="37191"/>
                </a:lnTo>
                <a:lnTo>
                  <a:pt x="24903" y="32414"/>
                </a:lnTo>
                <a:lnTo>
                  <a:pt x="25356" y="24566"/>
                </a:lnTo>
                <a:lnTo>
                  <a:pt x="25557" y="17903"/>
                </a:lnTo>
                <a:lnTo>
                  <a:pt x="25708" y="9119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/>
          <p:cNvGrpSpPr/>
          <p:nvPr/>
        </p:nvGrpSpPr>
        <p:grpSpPr>
          <a:xfrm>
            <a:off x="4374832" y="2009059"/>
            <a:ext cx="2415028" cy="3487335"/>
            <a:chOff x="4374832" y="2009059"/>
            <a:chExt cx="2415028" cy="3487335"/>
          </a:xfrm>
        </p:grpSpPr>
        <p:sp>
          <p:nvSpPr>
            <p:cNvPr id="87" name="SMARTPenAnnotation226"/>
            <p:cNvSpPr/>
            <p:nvPr/>
          </p:nvSpPr>
          <p:spPr>
            <a:xfrm>
              <a:off x="4531180" y="2100272"/>
              <a:ext cx="2258680" cy="3248395"/>
            </a:xfrm>
            <a:custGeom>
              <a:avLst/>
              <a:gdLst/>
              <a:ahLst/>
              <a:cxnLst/>
              <a:rect l="0" t="0" r="0" b="0"/>
              <a:pathLst>
                <a:path w="2258680" h="3248395">
                  <a:moveTo>
                    <a:pt x="66537" y="291455"/>
                  </a:moveTo>
                  <a:lnTo>
                    <a:pt x="78469" y="291455"/>
                  </a:lnTo>
                  <a:lnTo>
                    <a:pt x="81159" y="290503"/>
                  </a:lnTo>
                  <a:lnTo>
                    <a:pt x="86688" y="286904"/>
                  </a:lnTo>
                  <a:lnTo>
                    <a:pt x="94861" y="284670"/>
                  </a:lnTo>
                  <a:lnTo>
                    <a:pt x="99707" y="284074"/>
                  </a:lnTo>
                  <a:lnTo>
                    <a:pt x="112712" y="278332"/>
                  </a:lnTo>
                  <a:lnTo>
                    <a:pt x="172991" y="248193"/>
                  </a:lnTo>
                  <a:lnTo>
                    <a:pt x="248160" y="214074"/>
                  </a:lnTo>
                  <a:lnTo>
                    <a:pt x="317996" y="189104"/>
                  </a:lnTo>
                  <a:lnTo>
                    <a:pt x="373453" y="171594"/>
                  </a:lnTo>
                  <a:lnTo>
                    <a:pt x="428620" y="154341"/>
                  </a:lnTo>
                  <a:lnTo>
                    <a:pt x="484654" y="137164"/>
                  </a:lnTo>
                  <a:lnTo>
                    <a:pt x="606492" y="97146"/>
                  </a:lnTo>
                  <a:lnTo>
                    <a:pt x="668318" y="75238"/>
                  </a:lnTo>
                  <a:lnTo>
                    <a:pt x="726392" y="58210"/>
                  </a:lnTo>
                  <a:lnTo>
                    <a:pt x="783725" y="41335"/>
                  </a:lnTo>
                  <a:lnTo>
                    <a:pt x="853008" y="22968"/>
                  </a:lnTo>
                  <a:lnTo>
                    <a:pt x="895240" y="11118"/>
                  </a:lnTo>
                  <a:lnTo>
                    <a:pt x="908242" y="8746"/>
                  </a:lnTo>
                  <a:lnTo>
                    <a:pt x="933358" y="1331"/>
                  </a:lnTo>
                  <a:lnTo>
                    <a:pt x="956335" y="25"/>
                  </a:lnTo>
                  <a:lnTo>
                    <a:pt x="953010" y="0"/>
                  </a:lnTo>
                  <a:lnTo>
                    <a:pt x="950889" y="949"/>
                  </a:lnTo>
                  <a:lnTo>
                    <a:pt x="943353" y="6836"/>
                  </a:lnTo>
                  <a:lnTo>
                    <a:pt x="937881" y="11923"/>
                  </a:lnTo>
                  <a:lnTo>
                    <a:pt x="855567" y="53633"/>
                  </a:lnTo>
                  <a:lnTo>
                    <a:pt x="799469" y="80260"/>
                  </a:lnTo>
                  <a:lnTo>
                    <a:pt x="734342" y="114588"/>
                  </a:lnTo>
                  <a:lnTo>
                    <a:pt x="680965" y="144118"/>
                  </a:lnTo>
                  <a:lnTo>
                    <a:pt x="625462" y="173504"/>
                  </a:lnTo>
                  <a:lnTo>
                    <a:pt x="538250" y="227909"/>
                  </a:lnTo>
                  <a:lnTo>
                    <a:pt x="469489" y="267579"/>
                  </a:lnTo>
                  <a:lnTo>
                    <a:pt x="353983" y="341305"/>
                  </a:lnTo>
                  <a:lnTo>
                    <a:pt x="283193" y="397016"/>
                  </a:lnTo>
                  <a:lnTo>
                    <a:pt x="234171" y="441446"/>
                  </a:lnTo>
                  <a:lnTo>
                    <a:pt x="226766" y="451145"/>
                  </a:lnTo>
                  <a:lnTo>
                    <a:pt x="222523" y="458631"/>
                  </a:lnTo>
                  <a:lnTo>
                    <a:pt x="217461" y="465133"/>
                  </a:lnTo>
                  <a:lnTo>
                    <a:pt x="216684" y="468200"/>
                  </a:lnTo>
                  <a:lnTo>
                    <a:pt x="217117" y="471198"/>
                  </a:lnTo>
                  <a:lnTo>
                    <a:pt x="218359" y="474149"/>
                  </a:lnTo>
                  <a:lnTo>
                    <a:pt x="220139" y="476116"/>
                  </a:lnTo>
                  <a:lnTo>
                    <a:pt x="222278" y="477427"/>
                  </a:lnTo>
                  <a:lnTo>
                    <a:pt x="224657" y="478302"/>
                  </a:lnTo>
                  <a:lnTo>
                    <a:pt x="228148" y="477932"/>
                  </a:lnTo>
                  <a:lnTo>
                    <a:pt x="237106" y="474981"/>
                  </a:lnTo>
                  <a:lnTo>
                    <a:pt x="297669" y="441486"/>
                  </a:lnTo>
                  <a:lnTo>
                    <a:pt x="353034" y="413166"/>
                  </a:lnTo>
                  <a:lnTo>
                    <a:pt x="423273" y="384394"/>
                  </a:lnTo>
                  <a:lnTo>
                    <a:pt x="481588" y="359633"/>
                  </a:lnTo>
                  <a:lnTo>
                    <a:pt x="541093" y="338749"/>
                  </a:lnTo>
                  <a:lnTo>
                    <a:pt x="600952" y="315946"/>
                  </a:lnTo>
                  <a:lnTo>
                    <a:pt x="665466" y="291091"/>
                  </a:lnTo>
                  <a:lnTo>
                    <a:pt x="732842" y="270181"/>
                  </a:lnTo>
                  <a:lnTo>
                    <a:pt x="926156" y="217201"/>
                  </a:lnTo>
                  <a:lnTo>
                    <a:pt x="998762" y="200199"/>
                  </a:lnTo>
                  <a:lnTo>
                    <a:pt x="1059952" y="182025"/>
                  </a:lnTo>
                  <a:lnTo>
                    <a:pt x="1124457" y="165990"/>
                  </a:lnTo>
                  <a:lnTo>
                    <a:pt x="1162815" y="156887"/>
                  </a:lnTo>
                  <a:lnTo>
                    <a:pt x="1188808" y="154807"/>
                  </a:lnTo>
                  <a:lnTo>
                    <a:pt x="1192860" y="153684"/>
                  </a:lnTo>
                  <a:lnTo>
                    <a:pt x="1204671" y="146959"/>
                  </a:lnTo>
                  <a:lnTo>
                    <a:pt x="1205341" y="147499"/>
                  </a:lnTo>
                  <a:lnTo>
                    <a:pt x="1205788" y="148812"/>
                  </a:lnTo>
                  <a:lnTo>
                    <a:pt x="1206504" y="153212"/>
                  </a:lnTo>
                  <a:lnTo>
                    <a:pt x="1205610" y="153573"/>
                  </a:lnTo>
                  <a:lnTo>
                    <a:pt x="1202076" y="153974"/>
                  </a:lnTo>
                  <a:lnTo>
                    <a:pt x="1190182" y="158751"/>
                  </a:lnTo>
                  <a:lnTo>
                    <a:pt x="1151661" y="178436"/>
                  </a:lnTo>
                  <a:lnTo>
                    <a:pt x="1089826" y="200936"/>
                  </a:lnTo>
                  <a:lnTo>
                    <a:pt x="1025588" y="225597"/>
                  </a:lnTo>
                  <a:lnTo>
                    <a:pt x="972365" y="246859"/>
                  </a:lnTo>
                  <a:lnTo>
                    <a:pt x="911828" y="270304"/>
                  </a:lnTo>
                  <a:lnTo>
                    <a:pt x="848171" y="298841"/>
                  </a:lnTo>
                  <a:lnTo>
                    <a:pt x="784542" y="327933"/>
                  </a:lnTo>
                  <a:lnTo>
                    <a:pt x="626485" y="405883"/>
                  </a:lnTo>
                  <a:lnTo>
                    <a:pt x="562542" y="440083"/>
                  </a:lnTo>
                  <a:lnTo>
                    <a:pt x="505919" y="474346"/>
                  </a:lnTo>
                  <a:lnTo>
                    <a:pt x="442430" y="514166"/>
                  </a:lnTo>
                  <a:lnTo>
                    <a:pt x="343113" y="586545"/>
                  </a:lnTo>
                  <a:lnTo>
                    <a:pt x="301552" y="622742"/>
                  </a:lnTo>
                  <a:lnTo>
                    <a:pt x="288465" y="640015"/>
                  </a:lnTo>
                  <a:lnTo>
                    <a:pt x="284234" y="648936"/>
                  </a:lnTo>
                  <a:lnTo>
                    <a:pt x="281518" y="657873"/>
                  </a:lnTo>
                  <a:lnTo>
                    <a:pt x="282248" y="659558"/>
                  </a:lnTo>
                  <a:lnTo>
                    <a:pt x="285599" y="663972"/>
                  </a:lnTo>
                  <a:lnTo>
                    <a:pt x="288778" y="664577"/>
                  </a:lnTo>
                  <a:lnTo>
                    <a:pt x="325286" y="658688"/>
                  </a:lnTo>
                  <a:lnTo>
                    <a:pt x="388020" y="630874"/>
                  </a:lnTo>
                  <a:lnTo>
                    <a:pt x="490552" y="582131"/>
                  </a:lnTo>
                  <a:lnTo>
                    <a:pt x="547771" y="559509"/>
                  </a:lnTo>
                  <a:lnTo>
                    <a:pt x="606952" y="538201"/>
                  </a:lnTo>
                  <a:lnTo>
                    <a:pt x="666715" y="513790"/>
                  </a:lnTo>
                  <a:lnTo>
                    <a:pt x="746643" y="479942"/>
                  </a:lnTo>
                  <a:lnTo>
                    <a:pt x="806636" y="458851"/>
                  </a:lnTo>
                  <a:lnTo>
                    <a:pt x="866639" y="435986"/>
                  </a:lnTo>
                  <a:lnTo>
                    <a:pt x="922094" y="415665"/>
                  </a:lnTo>
                  <a:lnTo>
                    <a:pt x="979271" y="402130"/>
                  </a:lnTo>
                  <a:lnTo>
                    <a:pt x="1074336" y="375698"/>
                  </a:lnTo>
                  <a:lnTo>
                    <a:pt x="1141474" y="360216"/>
                  </a:lnTo>
                  <a:lnTo>
                    <a:pt x="1170849" y="354056"/>
                  </a:lnTo>
                  <a:lnTo>
                    <a:pt x="1197651" y="349691"/>
                  </a:lnTo>
                  <a:lnTo>
                    <a:pt x="1227222" y="343786"/>
                  </a:lnTo>
                  <a:lnTo>
                    <a:pt x="1234225" y="343288"/>
                  </a:lnTo>
                  <a:lnTo>
                    <a:pt x="1236473" y="344108"/>
                  </a:lnTo>
                  <a:lnTo>
                    <a:pt x="1237972" y="345607"/>
                  </a:lnTo>
                  <a:lnTo>
                    <a:pt x="1240794" y="351120"/>
                  </a:lnTo>
                  <a:lnTo>
                    <a:pt x="1236367" y="355912"/>
                  </a:lnTo>
                  <a:lnTo>
                    <a:pt x="1219921" y="367915"/>
                  </a:lnTo>
                  <a:lnTo>
                    <a:pt x="1162945" y="392849"/>
                  </a:lnTo>
                  <a:lnTo>
                    <a:pt x="1101944" y="420492"/>
                  </a:lnTo>
                  <a:lnTo>
                    <a:pt x="1034861" y="447824"/>
                  </a:lnTo>
                  <a:lnTo>
                    <a:pt x="966577" y="480458"/>
                  </a:lnTo>
                  <a:lnTo>
                    <a:pt x="906091" y="510439"/>
                  </a:lnTo>
                  <a:lnTo>
                    <a:pt x="844460" y="538902"/>
                  </a:lnTo>
                  <a:lnTo>
                    <a:pt x="779421" y="574534"/>
                  </a:lnTo>
                  <a:lnTo>
                    <a:pt x="689178" y="623350"/>
                  </a:lnTo>
                  <a:lnTo>
                    <a:pt x="620805" y="663903"/>
                  </a:lnTo>
                  <a:lnTo>
                    <a:pt x="553239" y="706081"/>
                  </a:lnTo>
                  <a:lnTo>
                    <a:pt x="490568" y="748740"/>
                  </a:lnTo>
                  <a:lnTo>
                    <a:pt x="377327" y="827544"/>
                  </a:lnTo>
                  <a:lnTo>
                    <a:pt x="306066" y="881117"/>
                  </a:lnTo>
                  <a:lnTo>
                    <a:pt x="239055" y="939601"/>
                  </a:lnTo>
                  <a:lnTo>
                    <a:pt x="232983" y="943579"/>
                  </a:lnTo>
                  <a:lnTo>
                    <a:pt x="228936" y="947185"/>
                  </a:lnTo>
                  <a:lnTo>
                    <a:pt x="226238" y="950541"/>
                  </a:lnTo>
                  <a:lnTo>
                    <a:pt x="221158" y="959550"/>
                  </a:lnTo>
                  <a:lnTo>
                    <a:pt x="289184" y="929345"/>
                  </a:lnTo>
                  <a:lnTo>
                    <a:pt x="355866" y="890865"/>
                  </a:lnTo>
                  <a:lnTo>
                    <a:pt x="426125" y="857109"/>
                  </a:lnTo>
                  <a:lnTo>
                    <a:pt x="485396" y="831484"/>
                  </a:lnTo>
                  <a:lnTo>
                    <a:pt x="550794" y="804841"/>
                  </a:lnTo>
                  <a:lnTo>
                    <a:pt x="619384" y="774193"/>
                  </a:lnTo>
                  <a:lnTo>
                    <a:pt x="668482" y="755560"/>
                  </a:lnTo>
                  <a:lnTo>
                    <a:pt x="763960" y="720315"/>
                  </a:lnTo>
                  <a:lnTo>
                    <a:pt x="941111" y="660086"/>
                  </a:lnTo>
                  <a:lnTo>
                    <a:pt x="992447" y="643886"/>
                  </a:lnTo>
                  <a:lnTo>
                    <a:pt x="1043838" y="630336"/>
                  </a:lnTo>
                  <a:lnTo>
                    <a:pt x="1138883" y="606115"/>
                  </a:lnTo>
                  <a:lnTo>
                    <a:pt x="1202361" y="589687"/>
                  </a:lnTo>
                  <a:lnTo>
                    <a:pt x="1294540" y="572005"/>
                  </a:lnTo>
                  <a:lnTo>
                    <a:pt x="1390912" y="554390"/>
                  </a:lnTo>
                  <a:lnTo>
                    <a:pt x="1456977" y="541755"/>
                  </a:lnTo>
                  <a:lnTo>
                    <a:pt x="1513617" y="540061"/>
                  </a:lnTo>
                  <a:lnTo>
                    <a:pt x="1510243" y="540059"/>
                  </a:lnTo>
                  <a:lnTo>
                    <a:pt x="1508115" y="541011"/>
                  </a:lnTo>
                  <a:lnTo>
                    <a:pt x="1500570" y="545949"/>
                  </a:lnTo>
                  <a:lnTo>
                    <a:pt x="1490397" y="549741"/>
                  </a:lnTo>
                  <a:lnTo>
                    <a:pt x="1420161" y="581520"/>
                  </a:lnTo>
                  <a:lnTo>
                    <a:pt x="1337801" y="614481"/>
                  </a:lnTo>
                  <a:lnTo>
                    <a:pt x="1235888" y="660586"/>
                  </a:lnTo>
                  <a:lnTo>
                    <a:pt x="1125283" y="711553"/>
                  </a:lnTo>
                  <a:lnTo>
                    <a:pt x="1066251" y="737238"/>
                  </a:lnTo>
                  <a:lnTo>
                    <a:pt x="1001982" y="772048"/>
                  </a:lnTo>
                  <a:lnTo>
                    <a:pt x="934679" y="807974"/>
                  </a:lnTo>
                  <a:lnTo>
                    <a:pt x="886718" y="831216"/>
                  </a:lnTo>
                  <a:lnTo>
                    <a:pt x="836827" y="855199"/>
                  </a:lnTo>
                  <a:lnTo>
                    <a:pt x="786078" y="881733"/>
                  </a:lnTo>
                  <a:lnTo>
                    <a:pt x="737489" y="909401"/>
                  </a:lnTo>
                  <a:lnTo>
                    <a:pt x="667292" y="951753"/>
                  </a:lnTo>
                  <a:lnTo>
                    <a:pt x="553354" y="1022051"/>
                  </a:lnTo>
                  <a:lnTo>
                    <a:pt x="491555" y="1059002"/>
                  </a:lnTo>
                  <a:lnTo>
                    <a:pt x="436626" y="1094080"/>
                  </a:lnTo>
                  <a:lnTo>
                    <a:pt x="369405" y="1137527"/>
                  </a:lnTo>
                  <a:lnTo>
                    <a:pt x="303306" y="1180747"/>
                  </a:lnTo>
                  <a:lnTo>
                    <a:pt x="267294" y="1201107"/>
                  </a:lnTo>
                  <a:lnTo>
                    <a:pt x="238700" y="1225224"/>
                  </a:lnTo>
                  <a:lnTo>
                    <a:pt x="239414" y="1225435"/>
                  </a:lnTo>
                  <a:lnTo>
                    <a:pt x="242749" y="1225670"/>
                  </a:lnTo>
                  <a:lnTo>
                    <a:pt x="259083" y="1221251"/>
                  </a:lnTo>
                  <a:lnTo>
                    <a:pt x="324120" y="1188273"/>
                  </a:lnTo>
                  <a:lnTo>
                    <a:pt x="385493" y="1160684"/>
                  </a:lnTo>
                  <a:lnTo>
                    <a:pt x="438220" y="1132569"/>
                  </a:lnTo>
                  <a:lnTo>
                    <a:pt x="498611" y="1103602"/>
                  </a:lnTo>
                  <a:lnTo>
                    <a:pt x="567304" y="1070889"/>
                  </a:lnTo>
                  <a:lnTo>
                    <a:pt x="617713" y="1048398"/>
                  </a:lnTo>
                  <a:lnTo>
                    <a:pt x="699642" y="1014315"/>
                  </a:lnTo>
                  <a:lnTo>
                    <a:pt x="841130" y="957241"/>
                  </a:lnTo>
                  <a:lnTo>
                    <a:pt x="898163" y="936928"/>
                  </a:lnTo>
                  <a:lnTo>
                    <a:pt x="956214" y="917422"/>
                  </a:lnTo>
                  <a:lnTo>
                    <a:pt x="1100930" y="867153"/>
                  </a:lnTo>
                  <a:lnTo>
                    <a:pt x="1153965" y="851803"/>
                  </a:lnTo>
                  <a:lnTo>
                    <a:pt x="1206111" y="837679"/>
                  </a:lnTo>
                  <a:lnTo>
                    <a:pt x="1282711" y="814614"/>
                  </a:lnTo>
                  <a:lnTo>
                    <a:pt x="1353138" y="796244"/>
                  </a:lnTo>
                  <a:lnTo>
                    <a:pt x="1415704" y="783393"/>
                  </a:lnTo>
                  <a:lnTo>
                    <a:pt x="1485987" y="765007"/>
                  </a:lnTo>
                  <a:lnTo>
                    <a:pt x="1553793" y="752764"/>
                  </a:lnTo>
                  <a:lnTo>
                    <a:pt x="1571466" y="747862"/>
                  </a:lnTo>
                  <a:lnTo>
                    <a:pt x="1583654" y="745833"/>
                  </a:lnTo>
                  <a:lnTo>
                    <a:pt x="1579255" y="750359"/>
                  </a:lnTo>
                  <a:lnTo>
                    <a:pt x="1576030" y="751696"/>
                  </a:lnTo>
                  <a:lnTo>
                    <a:pt x="1567368" y="753182"/>
                  </a:lnTo>
                  <a:lnTo>
                    <a:pt x="1501138" y="777653"/>
                  </a:lnTo>
                  <a:lnTo>
                    <a:pt x="1441092" y="797881"/>
                  </a:lnTo>
                  <a:lnTo>
                    <a:pt x="1385037" y="817110"/>
                  </a:lnTo>
                  <a:lnTo>
                    <a:pt x="1279626" y="857600"/>
                  </a:lnTo>
                  <a:lnTo>
                    <a:pt x="1211043" y="883064"/>
                  </a:lnTo>
                  <a:lnTo>
                    <a:pt x="1161946" y="900150"/>
                  </a:lnTo>
                  <a:lnTo>
                    <a:pt x="1114091" y="919809"/>
                  </a:lnTo>
                  <a:lnTo>
                    <a:pt x="1065516" y="942198"/>
                  </a:lnTo>
                  <a:lnTo>
                    <a:pt x="928599" y="1009339"/>
                  </a:lnTo>
                  <a:lnTo>
                    <a:pt x="874490" y="1037552"/>
                  </a:lnTo>
                  <a:lnTo>
                    <a:pt x="760803" y="1099021"/>
                  </a:lnTo>
                  <a:lnTo>
                    <a:pt x="704665" y="1132338"/>
                  </a:lnTo>
                  <a:lnTo>
                    <a:pt x="651139" y="1166196"/>
                  </a:lnTo>
                  <a:lnTo>
                    <a:pt x="448343" y="1298473"/>
                  </a:lnTo>
                  <a:lnTo>
                    <a:pt x="378526" y="1347068"/>
                  </a:lnTo>
                  <a:lnTo>
                    <a:pt x="314130" y="1397662"/>
                  </a:lnTo>
                  <a:lnTo>
                    <a:pt x="144240" y="1539690"/>
                  </a:lnTo>
                  <a:lnTo>
                    <a:pt x="76687" y="1606475"/>
                  </a:lnTo>
                  <a:lnTo>
                    <a:pt x="21073" y="1653278"/>
                  </a:lnTo>
                  <a:lnTo>
                    <a:pt x="0" y="1677934"/>
                  </a:lnTo>
                  <a:lnTo>
                    <a:pt x="272" y="1679642"/>
                  </a:lnTo>
                  <a:lnTo>
                    <a:pt x="3113" y="1684080"/>
                  </a:lnTo>
                  <a:lnTo>
                    <a:pt x="5205" y="1684691"/>
                  </a:lnTo>
                  <a:lnTo>
                    <a:pt x="7551" y="1684147"/>
                  </a:lnTo>
                  <a:lnTo>
                    <a:pt x="50455" y="1663949"/>
                  </a:lnTo>
                  <a:lnTo>
                    <a:pt x="110022" y="1614968"/>
                  </a:lnTo>
                  <a:lnTo>
                    <a:pt x="171223" y="1571147"/>
                  </a:lnTo>
                  <a:lnTo>
                    <a:pt x="223285" y="1536234"/>
                  </a:lnTo>
                  <a:lnTo>
                    <a:pt x="330501" y="1468225"/>
                  </a:lnTo>
                  <a:lnTo>
                    <a:pt x="378164" y="1439939"/>
                  </a:lnTo>
                  <a:lnTo>
                    <a:pt x="510976" y="1362811"/>
                  </a:lnTo>
                  <a:lnTo>
                    <a:pt x="567278" y="1332763"/>
                  </a:lnTo>
                  <a:lnTo>
                    <a:pt x="652525" y="1289072"/>
                  </a:lnTo>
                  <a:lnTo>
                    <a:pt x="714644" y="1260303"/>
                  </a:lnTo>
                  <a:lnTo>
                    <a:pt x="843105" y="1203028"/>
                  </a:lnTo>
                  <a:lnTo>
                    <a:pt x="908884" y="1176976"/>
                  </a:lnTo>
                  <a:lnTo>
                    <a:pt x="1165475" y="1083082"/>
                  </a:lnTo>
                  <a:lnTo>
                    <a:pt x="1253102" y="1049675"/>
                  </a:lnTo>
                  <a:lnTo>
                    <a:pt x="1307322" y="1030396"/>
                  </a:lnTo>
                  <a:lnTo>
                    <a:pt x="1359994" y="1014843"/>
                  </a:lnTo>
                  <a:lnTo>
                    <a:pt x="1411980" y="1000629"/>
                  </a:lnTo>
                  <a:lnTo>
                    <a:pt x="1571226" y="952153"/>
                  </a:lnTo>
                  <a:lnTo>
                    <a:pt x="1638522" y="933350"/>
                  </a:lnTo>
                  <a:lnTo>
                    <a:pt x="1700263" y="917487"/>
                  </a:lnTo>
                  <a:lnTo>
                    <a:pt x="1717515" y="911639"/>
                  </a:lnTo>
                  <a:lnTo>
                    <a:pt x="1735266" y="901810"/>
                  </a:lnTo>
                  <a:lnTo>
                    <a:pt x="1735283" y="901241"/>
                  </a:lnTo>
                  <a:lnTo>
                    <a:pt x="1734342" y="900862"/>
                  </a:lnTo>
                  <a:lnTo>
                    <a:pt x="1721437" y="900252"/>
                  </a:lnTo>
                  <a:lnTo>
                    <a:pt x="1696915" y="904698"/>
                  </a:lnTo>
                  <a:lnTo>
                    <a:pt x="1631470" y="926802"/>
                  </a:lnTo>
                  <a:lnTo>
                    <a:pt x="1577654" y="943256"/>
                  </a:lnTo>
                  <a:lnTo>
                    <a:pt x="1510908" y="962736"/>
                  </a:lnTo>
                  <a:lnTo>
                    <a:pt x="1411554" y="994919"/>
                  </a:lnTo>
                  <a:lnTo>
                    <a:pt x="1360600" y="1014315"/>
                  </a:lnTo>
                  <a:lnTo>
                    <a:pt x="1308426" y="1036589"/>
                  </a:lnTo>
                  <a:lnTo>
                    <a:pt x="1253488" y="1062363"/>
                  </a:lnTo>
                  <a:lnTo>
                    <a:pt x="1083652" y="1146044"/>
                  </a:lnTo>
                  <a:lnTo>
                    <a:pt x="993485" y="1193319"/>
                  </a:lnTo>
                  <a:lnTo>
                    <a:pt x="931587" y="1229176"/>
                  </a:lnTo>
                  <a:lnTo>
                    <a:pt x="870104" y="1267337"/>
                  </a:lnTo>
                  <a:lnTo>
                    <a:pt x="811028" y="1306523"/>
                  </a:lnTo>
                  <a:lnTo>
                    <a:pt x="630792" y="1433321"/>
                  </a:lnTo>
                  <a:lnTo>
                    <a:pt x="577984" y="1473956"/>
                  </a:lnTo>
                  <a:lnTo>
                    <a:pt x="529115" y="1514241"/>
                  </a:lnTo>
                  <a:lnTo>
                    <a:pt x="421728" y="1605347"/>
                  </a:lnTo>
                  <a:lnTo>
                    <a:pt x="358913" y="1663333"/>
                  </a:lnTo>
                  <a:lnTo>
                    <a:pt x="297702" y="1730782"/>
                  </a:lnTo>
                  <a:lnTo>
                    <a:pt x="295895" y="1733924"/>
                  </a:lnTo>
                  <a:lnTo>
                    <a:pt x="295642" y="1736019"/>
                  </a:lnTo>
                  <a:lnTo>
                    <a:pt x="296426" y="1737415"/>
                  </a:lnTo>
                  <a:lnTo>
                    <a:pt x="297901" y="1737393"/>
                  </a:lnTo>
                  <a:lnTo>
                    <a:pt x="299838" y="1736427"/>
                  </a:lnTo>
                  <a:lnTo>
                    <a:pt x="365745" y="1686051"/>
                  </a:lnTo>
                  <a:lnTo>
                    <a:pt x="424055" y="1635671"/>
                  </a:lnTo>
                  <a:lnTo>
                    <a:pt x="503765" y="1575307"/>
                  </a:lnTo>
                  <a:lnTo>
                    <a:pt x="550420" y="1544681"/>
                  </a:lnTo>
                  <a:lnTo>
                    <a:pt x="599732" y="1514242"/>
                  </a:lnTo>
                  <a:lnTo>
                    <a:pt x="676641" y="1464975"/>
                  </a:lnTo>
                  <a:lnTo>
                    <a:pt x="731394" y="1431192"/>
                  </a:lnTo>
                  <a:lnTo>
                    <a:pt x="792559" y="1397127"/>
                  </a:lnTo>
                  <a:lnTo>
                    <a:pt x="856891" y="1363890"/>
                  </a:lnTo>
                  <a:lnTo>
                    <a:pt x="920408" y="1333243"/>
                  </a:lnTo>
                  <a:lnTo>
                    <a:pt x="986103" y="1303747"/>
                  </a:lnTo>
                  <a:lnTo>
                    <a:pt x="1054353" y="1274763"/>
                  </a:lnTo>
                  <a:lnTo>
                    <a:pt x="1231341" y="1203041"/>
                  </a:lnTo>
                  <a:lnTo>
                    <a:pt x="1300508" y="1176982"/>
                  </a:lnTo>
                  <a:lnTo>
                    <a:pt x="1368396" y="1153653"/>
                  </a:lnTo>
                  <a:lnTo>
                    <a:pt x="1533599" y="1101943"/>
                  </a:lnTo>
                  <a:lnTo>
                    <a:pt x="1598992" y="1084742"/>
                  </a:lnTo>
                  <a:lnTo>
                    <a:pt x="1661075" y="1069794"/>
                  </a:lnTo>
                  <a:lnTo>
                    <a:pt x="1717244" y="1053626"/>
                  </a:lnTo>
                  <a:lnTo>
                    <a:pt x="1770782" y="1041995"/>
                  </a:lnTo>
                  <a:lnTo>
                    <a:pt x="1821247" y="1032698"/>
                  </a:lnTo>
                  <a:lnTo>
                    <a:pt x="1886190" y="1017707"/>
                  </a:lnTo>
                  <a:lnTo>
                    <a:pt x="1940146" y="1008714"/>
                  </a:lnTo>
                  <a:lnTo>
                    <a:pt x="1968275" y="1009652"/>
                  </a:lnTo>
                  <a:lnTo>
                    <a:pt x="1980157" y="1013140"/>
                  </a:lnTo>
                  <a:lnTo>
                    <a:pt x="2000980" y="1024637"/>
                  </a:lnTo>
                  <a:lnTo>
                    <a:pt x="2028768" y="1051725"/>
                  </a:lnTo>
                  <a:lnTo>
                    <a:pt x="2041318" y="1072900"/>
                  </a:lnTo>
                  <a:lnTo>
                    <a:pt x="2049117" y="1093106"/>
                  </a:lnTo>
                  <a:lnTo>
                    <a:pt x="2052584" y="1108437"/>
                  </a:lnTo>
                  <a:lnTo>
                    <a:pt x="2051604" y="1114240"/>
                  </a:lnTo>
                  <a:lnTo>
                    <a:pt x="2049045" y="1119061"/>
                  </a:lnTo>
                  <a:lnTo>
                    <a:pt x="2045434" y="1123227"/>
                  </a:lnTo>
                  <a:lnTo>
                    <a:pt x="2033802" y="1130397"/>
                  </a:lnTo>
                  <a:lnTo>
                    <a:pt x="2026700" y="1133642"/>
                  </a:lnTo>
                  <a:lnTo>
                    <a:pt x="2003568" y="1134708"/>
                  </a:lnTo>
                  <a:lnTo>
                    <a:pt x="1910953" y="1126083"/>
                  </a:lnTo>
                  <a:lnTo>
                    <a:pt x="1863543" y="1124363"/>
                  </a:lnTo>
                  <a:lnTo>
                    <a:pt x="1808817" y="1126139"/>
                  </a:lnTo>
                  <a:lnTo>
                    <a:pt x="1749568" y="1132961"/>
                  </a:lnTo>
                  <a:lnTo>
                    <a:pt x="1688311" y="1148693"/>
                  </a:lnTo>
                  <a:lnTo>
                    <a:pt x="1623621" y="1170925"/>
                  </a:lnTo>
                  <a:lnTo>
                    <a:pt x="1556769" y="1196681"/>
                  </a:lnTo>
                  <a:lnTo>
                    <a:pt x="1488958" y="1224002"/>
                  </a:lnTo>
                  <a:lnTo>
                    <a:pt x="1420719" y="1254561"/>
                  </a:lnTo>
                  <a:lnTo>
                    <a:pt x="1318042" y="1303895"/>
                  </a:lnTo>
                  <a:lnTo>
                    <a:pt x="1180946" y="1371765"/>
                  </a:lnTo>
                  <a:lnTo>
                    <a:pt x="1112375" y="1408498"/>
                  </a:lnTo>
                  <a:lnTo>
                    <a:pt x="1042847" y="1448001"/>
                  </a:lnTo>
                  <a:lnTo>
                    <a:pt x="970670" y="1490958"/>
                  </a:lnTo>
                  <a:lnTo>
                    <a:pt x="902396" y="1535450"/>
                  </a:lnTo>
                  <a:lnTo>
                    <a:pt x="837127" y="1579672"/>
                  </a:lnTo>
                  <a:lnTo>
                    <a:pt x="741477" y="1643006"/>
                  </a:lnTo>
                  <a:lnTo>
                    <a:pt x="678296" y="1687164"/>
                  </a:lnTo>
                  <a:lnTo>
                    <a:pt x="620369" y="1729650"/>
                  </a:lnTo>
                  <a:lnTo>
                    <a:pt x="567002" y="1770758"/>
                  </a:lnTo>
                  <a:lnTo>
                    <a:pt x="517883" y="1811253"/>
                  </a:lnTo>
                  <a:lnTo>
                    <a:pt x="382794" y="1927075"/>
                  </a:lnTo>
                  <a:lnTo>
                    <a:pt x="314921" y="1990198"/>
                  </a:lnTo>
                  <a:lnTo>
                    <a:pt x="250294" y="2053810"/>
                  </a:lnTo>
                  <a:lnTo>
                    <a:pt x="213514" y="2094701"/>
                  </a:lnTo>
                  <a:lnTo>
                    <a:pt x="203298" y="2103500"/>
                  </a:lnTo>
                  <a:lnTo>
                    <a:pt x="200573" y="2107180"/>
                  </a:lnTo>
                  <a:lnTo>
                    <a:pt x="198757" y="2110586"/>
                  </a:lnTo>
                  <a:lnTo>
                    <a:pt x="197546" y="2111904"/>
                  </a:lnTo>
                  <a:lnTo>
                    <a:pt x="196739" y="2111830"/>
                  </a:lnTo>
                  <a:lnTo>
                    <a:pt x="196201" y="2110829"/>
                  </a:lnTo>
                  <a:lnTo>
                    <a:pt x="197747" y="2109208"/>
                  </a:lnTo>
                  <a:lnTo>
                    <a:pt x="223634" y="2087968"/>
                  </a:lnTo>
                  <a:lnTo>
                    <a:pt x="289004" y="2027988"/>
                  </a:lnTo>
                  <a:lnTo>
                    <a:pt x="388986" y="1943680"/>
                  </a:lnTo>
                  <a:lnTo>
                    <a:pt x="451849" y="1893841"/>
                  </a:lnTo>
                  <a:lnTo>
                    <a:pt x="518735" y="1842879"/>
                  </a:lnTo>
                  <a:lnTo>
                    <a:pt x="566599" y="1808699"/>
                  </a:lnTo>
                  <a:lnTo>
                    <a:pt x="667177" y="1740190"/>
                  </a:lnTo>
                  <a:lnTo>
                    <a:pt x="720838" y="1705910"/>
                  </a:lnTo>
                  <a:lnTo>
                    <a:pt x="922786" y="1581351"/>
                  </a:lnTo>
                  <a:lnTo>
                    <a:pt x="987160" y="1547367"/>
                  </a:lnTo>
                  <a:lnTo>
                    <a:pt x="1087662" y="1498920"/>
                  </a:lnTo>
                  <a:lnTo>
                    <a:pt x="1155687" y="1466281"/>
                  </a:lnTo>
                  <a:lnTo>
                    <a:pt x="1224021" y="1435900"/>
                  </a:lnTo>
                  <a:lnTo>
                    <a:pt x="1326753" y="1392021"/>
                  </a:lnTo>
                  <a:lnTo>
                    <a:pt x="1395301" y="1365748"/>
                  </a:lnTo>
                  <a:lnTo>
                    <a:pt x="1461961" y="1341371"/>
                  </a:lnTo>
                  <a:lnTo>
                    <a:pt x="1523338" y="1317837"/>
                  </a:lnTo>
                  <a:lnTo>
                    <a:pt x="1584907" y="1297217"/>
                  </a:lnTo>
                  <a:lnTo>
                    <a:pt x="1646243" y="1279481"/>
                  </a:lnTo>
                  <a:lnTo>
                    <a:pt x="1733372" y="1257833"/>
                  </a:lnTo>
                  <a:lnTo>
                    <a:pt x="1837556" y="1227940"/>
                  </a:lnTo>
                  <a:lnTo>
                    <a:pt x="1906051" y="1211870"/>
                  </a:lnTo>
                  <a:lnTo>
                    <a:pt x="1968573" y="1201076"/>
                  </a:lnTo>
                  <a:lnTo>
                    <a:pt x="2035780" y="1193446"/>
                  </a:lnTo>
                  <a:lnTo>
                    <a:pt x="2095533" y="1184351"/>
                  </a:lnTo>
                  <a:lnTo>
                    <a:pt x="2100239" y="1184852"/>
                  </a:lnTo>
                  <a:lnTo>
                    <a:pt x="2104328" y="1186138"/>
                  </a:lnTo>
                  <a:lnTo>
                    <a:pt x="2113184" y="1190495"/>
                  </a:lnTo>
                  <a:lnTo>
                    <a:pt x="2112959" y="1192758"/>
                  </a:lnTo>
                  <a:lnTo>
                    <a:pt x="2110168" y="1200352"/>
                  </a:lnTo>
                  <a:lnTo>
                    <a:pt x="2107138" y="1204091"/>
                  </a:lnTo>
                  <a:lnTo>
                    <a:pt x="2098691" y="1210786"/>
                  </a:lnTo>
                  <a:lnTo>
                    <a:pt x="2062153" y="1229689"/>
                  </a:lnTo>
                  <a:lnTo>
                    <a:pt x="2001878" y="1251767"/>
                  </a:lnTo>
                  <a:lnTo>
                    <a:pt x="1946802" y="1273857"/>
                  </a:lnTo>
                  <a:lnTo>
                    <a:pt x="1647806" y="1410084"/>
                  </a:lnTo>
                  <a:lnTo>
                    <a:pt x="1581806" y="1442038"/>
                  </a:lnTo>
                  <a:lnTo>
                    <a:pt x="1514372" y="1477830"/>
                  </a:lnTo>
                  <a:lnTo>
                    <a:pt x="1445350" y="1516916"/>
                  </a:lnTo>
                  <a:lnTo>
                    <a:pt x="1300144" y="1604096"/>
                  </a:lnTo>
                  <a:lnTo>
                    <a:pt x="1263274" y="1626607"/>
                  </a:lnTo>
                  <a:lnTo>
                    <a:pt x="1225359" y="1651139"/>
                  </a:lnTo>
                  <a:lnTo>
                    <a:pt x="1033515" y="1782442"/>
                  </a:lnTo>
                  <a:lnTo>
                    <a:pt x="995987" y="1810274"/>
                  </a:lnTo>
                  <a:lnTo>
                    <a:pt x="958585" y="1839306"/>
                  </a:lnTo>
                  <a:lnTo>
                    <a:pt x="884008" y="1899504"/>
                  </a:lnTo>
                  <a:lnTo>
                    <a:pt x="702625" y="2050263"/>
                  </a:lnTo>
                  <a:lnTo>
                    <a:pt x="638168" y="2108197"/>
                  </a:lnTo>
                  <a:lnTo>
                    <a:pt x="577770" y="2165696"/>
                  </a:lnTo>
                  <a:lnTo>
                    <a:pt x="437190" y="2304262"/>
                  </a:lnTo>
                  <a:lnTo>
                    <a:pt x="367707" y="2378081"/>
                  </a:lnTo>
                  <a:lnTo>
                    <a:pt x="309443" y="2443663"/>
                  </a:lnTo>
                  <a:lnTo>
                    <a:pt x="246351" y="2517760"/>
                  </a:lnTo>
                  <a:lnTo>
                    <a:pt x="180544" y="2599665"/>
                  </a:lnTo>
                  <a:lnTo>
                    <a:pt x="151812" y="2631697"/>
                  </a:lnTo>
                  <a:lnTo>
                    <a:pt x="149105" y="2633619"/>
                  </a:lnTo>
                  <a:lnTo>
                    <a:pt x="147300" y="2633948"/>
                  </a:lnTo>
                  <a:lnTo>
                    <a:pt x="146096" y="2633214"/>
                  </a:lnTo>
                  <a:lnTo>
                    <a:pt x="145294" y="2631773"/>
                  </a:lnTo>
                  <a:lnTo>
                    <a:pt x="144403" y="2627632"/>
                  </a:lnTo>
                  <a:lnTo>
                    <a:pt x="146070" y="2624241"/>
                  </a:lnTo>
                  <a:lnTo>
                    <a:pt x="206147" y="2540294"/>
                  </a:lnTo>
                  <a:lnTo>
                    <a:pt x="270495" y="2459543"/>
                  </a:lnTo>
                  <a:lnTo>
                    <a:pt x="334578" y="2378833"/>
                  </a:lnTo>
                  <a:lnTo>
                    <a:pt x="430118" y="2273052"/>
                  </a:lnTo>
                  <a:lnTo>
                    <a:pt x="498750" y="2205533"/>
                  </a:lnTo>
                  <a:lnTo>
                    <a:pt x="573378" y="2137268"/>
                  </a:lnTo>
                  <a:lnTo>
                    <a:pt x="649782" y="2068781"/>
                  </a:lnTo>
                  <a:lnTo>
                    <a:pt x="706122" y="2023083"/>
                  </a:lnTo>
                  <a:lnTo>
                    <a:pt x="766087" y="1976420"/>
                  </a:lnTo>
                  <a:lnTo>
                    <a:pt x="858752" y="1902906"/>
                  </a:lnTo>
                  <a:lnTo>
                    <a:pt x="921235" y="1855698"/>
                  </a:lnTo>
                  <a:lnTo>
                    <a:pt x="989010" y="1809317"/>
                  </a:lnTo>
                  <a:lnTo>
                    <a:pt x="1060408" y="1763303"/>
                  </a:lnTo>
                  <a:lnTo>
                    <a:pt x="1133415" y="1717452"/>
                  </a:lnTo>
                  <a:lnTo>
                    <a:pt x="1170219" y="1695510"/>
                  </a:lnTo>
                  <a:lnTo>
                    <a:pt x="1244132" y="1653349"/>
                  </a:lnTo>
                  <a:lnTo>
                    <a:pt x="1315718" y="1614926"/>
                  </a:lnTo>
                  <a:lnTo>
                    <a:pt x="1454808" y="1543693"/>
                  </a:lnTo>
                  <a:lnTo>
                    <a:pt x="1523651" y="1511580"/>
                  </a:lnTo>
                  <a:lnTo>
                    <a:pt x="1590443" y="1481433"/>
                  </a:lnTo>
                  <a:lnTo>
                    <a:pt x="1651879" y="1452159"/>
                  </a:lnTo>
                  <a:lnTo>
                    <a:pt x="1713474" y="1425813"/>
                  </a:lnTo>
                  <a:lnTo>
                    <a:pt x="1773869" y="1402357"/>
                  </a:lnTo>
                  <a:lnTo>
                    <a:pt x="1829286" y="1382407"/>
                  </a:lnTo>
                  <a:lnTo>
                    <a:pt x="1908681" y="1355110"/>
                  </a:lnTo>
                  <a:lnTo>
                    <a:pt x="2035433" y="1307619"/>
                  </a:lnTo>
                  <a:lnTo>
                    <a:pt x="2097494" y="1290198"/>
                  </a:lnTo>
                  <a:lnTo>
                    <a:pt x="2136706" y="1280124"/>
                  </a:lnTo>
                  <a:lnTo>
                    <a:pt x="2153976" y="1277852"/>
                  </a:lnTo>
                  <a:lnTo>
                    <a:pt x="2155393" y="1278618"/>
                  </a:lnTo>
                  <a:lnTo>
                    <a:pt x="2156338" y="1280081"/>
                  </a:lnTo>
                  <a:lnTo>
                    <a:pt x="2156968" y="1282009"/>
                  </a:lnTo>
                  <a:lnTo>
                    <a:pt x="2155482" y="1284247"/>
                  </a:lnTo>
                  <a:lnTo>
                    <a:pt x="2148753" y="1289273"/>
                  </a:lnTo>
                  <a:lnTo>
                    <a:pt x="2061749" y="1340837"/>
                  </a:lnTo>
                  <a:lnTo>
                    <a:pt x="1998196" y="1372638"/>
                  </a:lnTo>
                  <a:lnTo>
                    <a:pt x="1948990" y="1396821"/>
                  </a:lnTo>
                  <a:lnTo>
                    <a:pt x="1807082" y="1475525"/>
                  </a:lnTo>
                  <a:lnTo>
                    <a:pt x="1740542" y="1509223"/>
                  </a:lnTo>
                  <a:lnTo>
                    <a:pt x="1705464" y="1526210"/>
                  </a:lnTo>
                  <a:lnTo>
                    <a:pt x="1669694" y="1545155"/>
                  </a:lnTo>
                  <a:lnTo>
                    <a:pt x="1633466" y="1565405"/>
                  </a:lnTo>
                  <a:lnTo>
                    <a:pt x="1596932" y="1586525"/>
                  </a:lnTo>
                  <a:lnTo>
                    <a:pt x="1520778" y="1632852"/>
                  </a:lnTo>
                  <a:lnTo>
                    <a:pt x="1481801" y="1657207"/>
                  </a:lnTo>
                  <a:lnTo>
                    <a:pt x="1402933" y="1709669"/>
                  </a:lnTo>
                  <a:lnTo>
                    <a:pt x="1116378" y="1906162"/>
                  </a:lnTo>
                  <a:lnTo>
                    <a:pt x="1035736" y="1965730"/>
                  </a:lnTo>
                  <a:lnTo>
                    <a:pt x="995562" y="1996284"/>
                  </a:lnTo>
                  <a:lnTo>
                    <a:pt x="917904" y="2058171"/>
                  </a:lnTo>
                  <a:lnTo>
                    <a:pt x="767156" y="2183275"/>
                  </a:lnTo>
                  <a:lnTo>
                    <a:pt x="697646" y="2243514"/>
                  </a:lnTo>
                  <a:lnTo>
                    <a:pt x="632780" y="2302036"/>
                  </a:lnTo>
                  <a:lnTo>
                    <a:pt x="572200" y="2359797"/>
                  </a:lnTo>
                  <a:lnTo>
                    <a:pt x="484545" y="2445866"/>
                  </a:lnTo>
                  <a:lnTo>
                    <a:pt x="432024" y="2500556"/>
                  </a:lnTo>
                  <a:lnTo>
                    <a:pt x="383280" y="2552485"/>
                  </a:lnTo>
                  <a:lnTo>
                    <a:pt x="313951" y="2624561"/>
                  </a:lnTo>
                  <a:lnTo>
                    <a:pt x="251711" y="2693224"/>
                  </a:lnTo>
                  <a:lnTo>
                    <a:pt x="181537" y="2774102"/>
                  </a:lnTo>
                  <a:lnTo>
                    <a:pt x="113854" y="2861808"/>
                  </a:lnTo>
                  <a:lnTo>
                    <a:pt x="44206" y="2953961"/>
                  </a:lnTo>
                  <a:lnTo>
                    <a:pt x="8430" y="3006532"/>
                  </a:lnTo>
                  <a:lnTo>
                    <a:pt x="8749" y="3007334"/>
                  </a:lnTo>
                  <a:lnTo>
                    <a:pt x="9914" y="3007869"/>
                  </a:lnTo>
                  <a:lnTo>
                    <a:pt x="11643" y="3008225"/>
                  </a:lnTo>
                  <a:lnTo>
                    <a:pt x="13749" y="3006557"/>
                  </a:lnTo>
                  <a:lnTo>
                    <a:pt x="122438" y="2872636"/>
                  </a:lnTo>
                  <a:lnTo>
                    <a:pt x="190057" y="2793609"/>
                  </a:lnTo>
                  <a:lnTo>
                    <a:pt x="255824" y="2721294"/>
                  </a:lnTo>
                  <a:lnTo>
                    <a:pt x="311323" y="2662619"/>
                  </a:lnTo>
                  <a:lnTo>
                    <a:pt x="434157" y="2538565"/>
                  </a:lnTo>
                  <a:lnTo>
                    <a:pt x="481384" y="2493813"/>
                  </a:lnTo>
                  <a:lnTo>
                    <a:pt x="530948" y="2447571"/>
                  </a:lnTo>
                  <a:lnTo>
                    <a:pt x="607048" y="2374294"/>
                  </a:lnTo>
                  <a:lnTo>
                    <a:pt x="658237" y="2327141"/>
                  </a:lnTo>
                  <a:lnTo>
                    <a:pt x="714642" y="2278245"/>
                  </a:lnTo>
                  <a:lnTo>
                    <a:pt x="836226" y="2177004"/>
                  </a:lnTo>
                  <a:lnTo>
                    <a:pt x="903603" y="2125792"/>
                  </a:lnTo>
                  <a:lnTo>
                    <a:pt x="973871" y="2075408"/>
                  </a:lnTo>
                  <a:lnTo>
                    <a:pt x="1043202" y="2027616"/>
                  </a:lnTo>
                  <a:lnTo>
                    <a:pt x="1114656" y="1980975"/>
                  </a:lnTo>
                  <a:lnTo>
                    <a:pt x="1221958" y="1911876"/>
                  </a:lnTo>
                  <a:lnTo>
                    <a:pt x="1292528" y="1866987"/>
                  </a:lnTo>
                  <a:lnTo>
                    <a:pt x="1365167" y="1824812"/>
                  </a:lnTo>
                  <a:lnTo>
                    <a:pt x="1436186" y="1786382"/>
                  </a:lnTo>
                  <a:lnTo>
                    <a:pt x="1471126" y="1768133"/>
                  </a:lnTo>
                  <a:lnTo>
                    <a:pt x="1542969" y="1732616"/>
                  </a:lnTo>
                  <a:lnTo>
                    <a:pt x="1579462" y="1715144"/>
                  </a:lnTo>
                  <a:lnTo>
                    <a:pt x="1647951" y="1680491"/>
                  </a:lnTo>
                  <a:lnTo>
                    <a:pt x="1713315" y="1646992"/>
                  </a:lnTo>
                  <a:lnTo>
                    <a:pt x="1777291" y="1616228"/>
                  </a:lnTo>
                  <a:lnTo>
                    <a:pt x="1838110" y="1589221"/>
                  </a:lnTo>
                  <a:lnTo>
                    <a:pt x="2019864" y="1510638"/>
                  </a:lnTo>
                  <a:lnTo>
                    <a:pt x="2082729" y="1488143"/>
                  </a:lnTo>
                  <a:lnTo>
                    <a:pt x="2139032" y="1469413"/>
                  </a:lnTo>
                  <a:lnTo>
                    <a:pt x="2215358" y="1439065"/>
                  </a:lnTo>
                  <a:lnTo>
                    <a:pt x="2238549" y="1433810"/>
                  </a:lnTo>
                  <a:lnTo>
                    <a:pt x="2258679" y="1431792"/>
                  </a:lnTo>
                  <a:lnTo>
                    <a:pt x="2258532" y="1432680"/>
                  </a:lnTo>
                  <a:lnTo>
                    <a:pt x="2255830" y="1436206"/>
                  </a:lnTo>
                  <a:lnTo>
                    <a:pt x="2239851" y="1448097"/>
                  </a:lnTo>
                  <a:lnTo>
                    <a:pt x="2063028" y="1530716"/>
                  </a:lnTo>
                  <a:lnTo>
                    <a:pt x="1946912" y="1595486"/>
                  </a:lnTo>
                  <a:lnTo>
                    <a:pt x="1892860" y="1624452"/>
                  </a:lnTo>
                  <a:lnTo>
                    <a:pt x="1743034" y="1711029"/>
                  </a:lnTo>
                  <a:lnTo>
                    <a:pt x="1679057" y="1749782"/>
                  </a:lnTo>
                  <a:lnTo>
                    <a:pt x="1615698" y="1790183"/>
                  </a:lnTo>
                  <a:lnTo>
                    <a:pt x="1552612" y="1833539"/>
                  </a:lnTo>
                  <a:lnTo>
                    <a:pt x="1453641" y="1905339"/>
                  </a:lnTo>
                  <a:lnTo>
                    <a:pt x="1351926" y="1980906"/>
                  </a:lnTo>
                  <a:lnTo>
                    <a:pt x="1283616" y="2034510"/>
                  </a:lnTo>
                  <a:lnTo>
                    <a:pt x="1146630" y="2146533"/>
                  </a:lnTo>
                  <a:lnTo>
                    <a:pt x="1078073" y="2205912"/>
                  </a:lnTo>
                  <a:lnTo>
                    <a:pt x="849993" y="2411382"/>
                  </a:lnTo>
                  <a:lnTo>
                    <a:pt x="789390" y="2468720"/>
                  </a:lnTo>
                  <a:lnTo>
                    <a:pt x="731658" y="2525953"/>
                  </a:lnTo>
                  <a:lnTo>
                    <a:pt x="677423" y="2583140"/>
                  </a:lnTo>
                  <a:lnTo>
                    <a:pt x="574662" y="2695560"/>
                  </a:lnTo>
                  <a:lnTo>
                    <a:pt x="508981" y="2770458"/>
                  </a:lnTo>
                  <a:lnTo>
                    <a:pt x="447292" y="2844614"/>
                  </a:lnTo>
                  <a:lnTo>
                    <a:pt x="387739" y="2910614"/>
                  </a:lnTo>
                  <a:lnTo>
                    <a:pt x="333475" y="2976101"/>
                  </a:lnTo>
                  <a:lnTo>
                    <a:pt x="266480" y="3050394"/>
                  </a:lnTo>
                  <a:lnTo>
                    <a:pt x="199476" y="3129544"/>
                  </a:lnTo>
                  <a:lnTo>
                    <a:pt x="123083" y="3216806"/>
                  </a:lnTo>
                  <a:lnTo>
                    <a:pt x="84350" y="3248394"/>
                  </a:lnTo>
                  <a:lnTo>
                    <a:pt x="88431" y="3244247"/>
                  </a:lnTo>
                  <a:lnTo>
                    <a:pt x="147608" y="3147688"/>
                  </a:lnTo>
                  <a:lnTo>
                    <a:pt x="203265" y="3073420"/>
                  </a:lnTo>
                  <a:lnTo>
                    <a:pt x="270116" y="2998509"/>
                  </a:lnTo>
                  <a:lnTo>
                    <a:pt x="327660" y="2931418"/>
                  </a:lnTo>
                  <a:lnTo>
                    <a:pt x="393072" y="2863133"/>
                  </a:lnTo>
                  <a:lnTo>
                    <a:pt x="465577" y="2790060"/>
                  </a:lnTo>
                  <a:lnTo>
                    <a:pt x="519734" y="2731254"/>
                  </a:lnTo>
                  <a:lnTo>
                    <a:pt x="581077" y="2671603"/>
                  </a:lnTo>
                  <a:lnTo>
                    <a:pt x="627644" y="2631681"/>
                  </a:lnTo>
                  <a:lnTo>
                    <a:pt x="675963" y="2590760"/>
                  </a:lnTo>
                  <a:lnTo>
                    <a:pt x="722838" y="2547174"/>
                  </a:lnTo>
                  <a:lnTo>
                    <a:pt x="774151" y="2504942"/>
                  </a:lnTo>
                  <a:lnTo>
                    <a:pt x="828707" y="2463947"/>
                  </a:lnTo>
                  <a:lnTo>
                    <a:pt x="912020" y="2403382"/>
                  </a:lnTo>
                  <a:lnTo>
                    <a:pt x="992373" y="2343209"/>
                  </a:lnTo>
                  <a:lnTo>
                    <a:pt x="1047932" y="2303166"/>
                  </a:lnTo>
                  <a:lnTo>
                    <a:pt x="1154367" y="2229023"/>
                  </a:lnTo>
                  <a:lnTo>
                    <a:pt x="1206290" y="2190504"/>
                  </a:lnTo>
                  <a:lnTo>
                    <a:pt x="1263021" y="2153699"/>
                  </a:lnTo>
                  <a:lnTo>
                    <a:pt x="1321255" y="2117339"/>
                  </a:lnTo>
                  <a:lnTo>
                    <a:pt x="1375712" y="2078954"/>
                  </a:lnTo>
                  <a:lnTo>
                    <a:pt x="1433570" y="2044749"/>
                  </a:lnTo>
                  <a:lnTo>
                    <a:pt x="1493258" y="2012719"/>
                  </a:lnTo>
                  <a:lnTo>
                    <a:pt x="1580411" y="1963509"/>
                  </a:lnTo>
                  <a:lnTo>
                    <a:pt x="1664654" y="1918343"/>
                  </a:lnTo>
                  <a:lnTo>
                    <a:pt x="1738721" y="1875750"/>
                  </a:lnTo>
                  <a:lnTo>
                    <a:pt x="1807023" y="1839529"/>
                  </a:lnTo>
                  <a:lnTo>
                    <a:pt x="1899958" y="1792304"/>
                  </a:lnTo>
                  <a:lnTo>
                    <a:pt x="1960667" y="1765280"/>
                  </a:lnTo>
                  <a:lnTo>
                    <a:pt x="1991741" y="1752187"/>
                  </a:lnTo>
                  <a:lnTo>
                    <a:pt x="2017249" y="1736259"/>
                  </a:lnTo>
                  <a:lnTo>
                    <a:pt x="2028914" y="1731906"/>
                  </a:lnTo>
                  <a:lnTo>
                    <a:pt x="2020323" y="1740817"/>
                  </a:lnTo>
                  <a:lnTo>
                    <a:pt x="2008354" y="1747781"/>
                  </a:lnTo>
                  <a:lnTo>
                    <a:pt x="1928381" y="1788037"/>
                  </a:lnTo>
                  <a:lnTo>
                    <a:pt x="1858543" y="1825185"/>
                  </a:lnTo>
                  <a:lnTo>
                    <a:pt x="1799345" y="1857991"/>
                  </a:lnTo>
                  <a:lnTo>
                    <a:pt x="1733016" y="1893745"/>
                  </a:lnTo>
                  <a:lnTo>
                    <a:pt x="1684447" y="1923699"/>
                  </a:lnTo>
                  <a:lnTo>
                    <a:pt x="1583417" y="1989495"/>
                  </a:lnTo>
                  <a:lnTo>
                    <a:pt x="1505630" y="2041401"/>
                  </a:lnTo>
                  <a:lnTo>
                    <a:pt x="1450671" y="2079176"/>
                  </a:lnTo>
                  <a:lnTo>
                    <a:pt x="1397036" y="2118190"/>
                  </a:lnTo>
                  <a:lnTo>
                    <a:pt x="1292752" y="2197564"/>
                  </a:lnTo>
                  <a:lnTo>
                    <a:pt x="1126198" y="2329368"/>
                  </a:lnTo>
                  <a:lnTo>
                    <a:pt x="1071850" y="2374802"/>
                  </a:lnTo>
                  <a:lnTo>
                    <a:pt x="941239" y="2488903"/>
                  </a:lnTo>
                  <a:lnTo>
                    <a:pt x="889634" y="2534606"/>
                  </a:lnTo>
                  <a:lnTo>
                    <a:pt x="840663" y="2580318"/>
                  </a:lnTo>
                  <a:lnTo>
                    <a:pt x="770253" y="2646354"/>
                  </a:lnTo>
                  <a:lnTo>
                    <a:pt x="703671" y="2708148"/>
                  </a:lnTo>
                  <a:lnTo>
                    <a:pt x="583670" y="2826309"/>
                  </a:lnTo>
                  <a:lnTo>
                    <a:pt x="517407" y="2896980"/>
                  </a:lnTo>
                  <a:lnTo>
                    <a:pt x="453519" y="2965021"/>
                  </a:lnTo>
                  <a:lnTo>
                    <a:pt x="373675" y="3053362"/>
                  </a:lnTo>
                  <a:lnTo>
                    <a:pt x="310824" y="3118887"/>
                  </a:lnTo>
                  <a:lnTo>
                    <a:pt x="260256" y="3176028"/>
                  </a:lnTo>
                  <a:lnTo>
                    <a:pt x="255332" y="3188400"/>
                  </a:lnTo>
                  <a:lnTo>
                    <a:pt x="255150" y="3176979"/>
                  </a:lnTo>
                  <a:lnTo>
                    <a:pt x="259688" y="3164243"/>
                  </a:lnTo>
                  <a:lnTo>
                    <a:pt x="291767" y="3115165"/>
                  </a:lnTo>
                  <a:lnTo>
                    <a:pt x="360634" y="3034033"/>
                  </a:lnTo>
                  <a:lnTo>
                    <a:pt x="426813" y="2956696"/>
                  </a:lnTo>
                  <a:lnTo>
                    <a:pt x="489654" y="2885959"/>
                  </a:lnTo>
                  <a:lnTo>
                    <a:pt x="558207" y="2814614"/>
                  </a:lnTo>
                  <a:lnTo>
                    <a:pt x="618458" y="2750631"/>
                  </a:lnTo>
                  <a:lnTo>
                    <a:pt x="684405" y="2685499"/>
                  </a:lnTo>
                  <a:lnTo>
                    <a:pt x="752465" y="2621940"/>
                  </a:lnTo>
                  <a:lnTo>
                    <a:pt x="821895" y="2554351"/>
                  </a:lnTo>
                  <a:lnTo>
                    <a:pt x="879204" y="2503088"/>
                  </a:lnTo>
                  <a:lnTo>
                    <a:pt x="1282669" y="2155709"/>
                  </a:lnTo>
                  <a:lnTo>
                    <a:pt x="1371797" y="2082950"/>
                  </a:lnTo>
                  <a:lnTo>
                    <a:pt x="1435202" y="2026016"/>
                  </a:lnTo>
                  <a:lnTo>
                    <a:pt x="1524412" y="1952556"/>
                  </a:lnTo>
                  <a:lnTo>
                    <a:pt x="1592605" y="1896471"/>
                  </a:lnTo>
                  <a:lnTo>
                    <a:pt x="1683914" y="1826319"/>
                  </a:lnTo>
                  <a:lnTo>
                    <a:pt x="1774376" y="1763320"/>
                  </a:lnTo>
                  <a:lnTo>
                    <a:pt x="1857438" y="1699371"/>
                  </a:lnTo>
                  <a:lnTo>
                    <a:pt x="1915435" y="1657623"/>
                  </a:lnTo>
                  <a:lnTo>
                    <a:pt x="2015745" y="1588718"/>
                  </a:lnTo>
                  <a:lnTo>
                    <a:pt x="2083407" y="1543411"/>
                  </a:lnTo>
                  <a:lnTo>
                    <a:pt x="2147951" y="1494919"/>
                  </a:lnTo>
                  <a:lnTo>
                    <a:pt x="2173077" y="1476347"/>
                  </a:lnTo>
                  <a:lnTo>
                    <a:pt x="2172890" y="1475719"/>
                  </a:lnTo>
                  <a:lnTo>
                    <a:pt x="2171812" y="1475299"/>
                  </a:lnTo>
                  <a:lnTo>
                    <a:pt x="2170141" y="1475019"/>
                  </a:lnTo>
                  <a:lnTo>
                    <a:pt x="2163205" y="1477249"/>
                  </a:lnTo>
                  <a:lnTo>
                    <a:pt x="2146049" y="1486399"/>
                  </a:lnTo>
                  <a:lnTo>
                    <a:pt x="2072954" y="1535166"/>
                  </a:lnTo>
                  <a:lnTo>
                    <a:pt x="2004046" y="1581631"/>
                  </a:lnTo>
                  <a:lnTo>
                    <a:pt x="1944057" y="1618821"/>
                  </a:lnTo>
                  <a:lnTo>
                    <a:pt x="1873789" y="1666141"/>
                  </a:lnTo>
                  <a:lnTo>
                    <a:pt x="1727636" y="1780734"/>
                  </a:lnTo>
                  <a:lnTo>
                    <a:pt x="1673166" y="1820449"/>
                  </a:lnTo>
                  <a:lnTo>
                    <a:pt x="1619747" y="1865406"/>
                  </a:lnTo>
                  <a:lnTo>
                    <a:pt x="1566478" y="1913009"/>
                  </a:lnTo>
                  <a:lnTo>
                    <a:pt x="1511052" y="1959566"/>
                  </a:lnTo>
                  <a:lnTo>
                    <a:pt x="1457209" y="2010737"/>
                  </a:lnTo>
                  <a:lnTo>
                    <a:pt x="1403751" y="2064278"/>
                  </a:lnTo>
                  <a:lnTo>
                    <a:pt x="1267991" y="2194329"/>
                  </a:lnTo>
                  <a:lnTo>
                    <a:pt x="1218372" y="2245887"/>
                  </a:lnTo>
                  <a:lnTo>
                    <a:pt x="1169966" y="2297376"/>
                  </a:lnTo>
                  <a:lnTo>
                    <a:pt x="1096424" y="2373607"/>
                  </a:lnTo>
                  <a:lnTo>
                    <a:pt x="1031559" y="2444877"/>
                  </a:lnTo>
                  <a:lnTo>
                    <a:pt x="934322" y="2555610"/>
                  </a:lnTo>
                  <a:lnTo>
                    <a:pt x="876955" y="2612363"/>
                  </a:lnTo>
                  <a:lnTo>
                    <a:pt x="811525" y="2682741"/>
                  </a:lnTo>
                  <a:lnTo>
                    <a:pt x="752740" y="2749135"/>
                  </a:lnTo>
                  <a:lnTo>
                    <a:pt x="687838" y="2822852"/>
                  </a:lnTo>
                  <a:lnTo>
                    <a:pt x="666612" y="28460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27"/>
            <p:cNvSpPr/>
            <p:nvPr/>
          </p:nvSpPr>
          <p:spPr>
            <a:xfrm>
              <a:off x="4374832" y="4874019"/>
              <a:ext cx="407718" cy="622375"/>
            </a:xfrm>
            <a:custGeom>
              <a:avLst/>
              <a:gdLst/>
              <a:ahLst/>
              <a:cxnLst/>
              <a:rect l="0" t="0" r="0" b="0"/>
              <a:pathLst>
                <a:path w="407718" h="622375">
                  <a:moveTo>
                    <a:pt x="0" y="200901"/>
                  </a:moveTo>
                  <a:lnTo>
                    <a:pt x="0" y="210003"/>
                  </a:lnTo>
                  <a:lnTo>
                    <a:pt x="4551" y="229315"/>
                  </a:lnTo>
                  <a:lnTo>
                    <a:pt x="11932" y="248584"/>
                  </a:lnTo>
                  <a:lnTo>
                    <a:pt x="14622" y="258407"/>
                  </a:lnTo>
                  <a:lnTo>
                    <a:pt x="17368" y="270671"/>
                  </a:lnTo>
                  <a:lnTo>
                    <a:pt x="28619" y="326866"/>
                  </a:lnTo>
                  <a:lnTo>
                    <a:pt x="33367" y="342980"/>
                  </a:lnTo>
                  <a:lnTo>
                    <a:pt x="39390" y="360390"/>
                  </a:lnTo>
                  <a:lnTo>
                    <a:pt x="46262" y="378664"/>
                  </a:lnTo>
                  <a:lnTo>
                    <a:pt x="53701" y="395610"/>
                  </a:lnTo>
                  <a:lnTo>
                    <a:pt x="61518" y="411669"/>
                  </a:lnTo>
                  <a:lnTo>
                    <a:pt x="94596" y="476214"/>
                  </a:lnTo>
                  <a:lnTo>
                    <a:pt x="103069" y="491123"/>
                  </a:lnTo>
                  <a:lnTo>
                    <a:pt x="111575" y="504872"/>
                  </a:lnTo>
                  <a:lnTo>
                    <a:pt x="120103" y="517848"/>
                  </a:lnTo>
                  <a:lnTo>
                    <a:pt x="128646" y="529356"/>
                  </a:lnTo>
                  <a:lnTo>
                    <a:pt x="137199" y="539886"/>
                  </a:lnTo>
                  <a:lnTo>
                    <a:pt x="145759" y="549764"/>
                  </a:lnTo>
                  <a:lnTo>
                    <a:pt x="154323" y="558254"/>
                  </a:lnTo>
                  <a:lnTo>
                    <a:pt x="162889" y="565818"/>
                  </a:lnTo>
                  <a:lnTo>
                    <a:pt x="171458" y="572767"/>
                  </a:lnTo>
                  <a:lnTo>
                    <a:pt x="183519" y="583027"/>
                  </a:lnTo>
                  <a:lnTo>
                    <a:pt x="194471" y="592824"/>
                  </a:lnTo>
                  <a:lnTo>
                    <a:pt x="196323" y="592676"/>
                  </a:lnTo>
                  <a:lnTo>
                    <a:pt x="198510" y="591624"/>
                  </a:lnTo>
                  <a:lnTo>
                    <a:pt x="200920" y="589970"/>
                  </a:lnTo>
                  <a:lnTo>
                    <a:pt x="202526" y="587915"/>
                  </a:lnTo>
                  <a:lnTo>
                    <a:pt x="203597" y="585593"/>
                  </a:lnTo>
                  <a:lnTo>
                    <a:pt x="204312" y="583092"/>
                  </a:lnTo>
                  <a:lnTo>
                    <a:pt x="205317" y="565921"/>
                  </a:lnTo>
                  <a:lnTo>
                    <a:pt x="203012" y="550774"/>
                  </a:lnTo>
                  <a:lnTo>
                    <a:pt x="201064" y="542735"/>
                  </a:lnTo>
                  <a:lnTo>
                    <a:pt x="196907" y="532613"/>
                  </a:lnTo>
                  <a:lnTo>
                    <a:pt x="191279" y="521102"/>
                  </a:lnTo>
                  <a:lnTo>
                    <a:pt x="184669" y="508666"/>
                  </a:lnTo>
                  <a:lnTo>
                    <a:pt x="178358" y="494660"/>
                  </a:lnTo>
                  <a:lnTo>
                    <a:pt x="172245" y="479608"/>
                  </a:lnTo>
                  <a:lnTo>
                    <a:pt x="94163" y="271968"/>
                  </a:lnTo>
                  <a:lnTo>
                    <a:pt x="86588" y="249231"/>
                  </a:lnTo>
                  <a:lnTo>
                    <a:pt x="79632" y="226454"/>
                  </a:lnTo>
                  <a:lnTo>
                    <a:pt x="54782" y="139697"/>
                  </a:lnTo>
                  <a:lnTo>
                    <a:pt x="49856" y="121046"/>
                  </a:lnTo>
                  <a:lnTo>
                    <a:pt x="31977" y="46581"/>
                  </a:lnTo>
                  <a:lnTo>
                    <a:pt x="29891" y="35156"/>
                  </a:lnTo>
                  <a:lnTo>
                    <a:pt x="28500" y="24681"/>
                  </a:lnTo>
                  <a:lnTo>
                    <a:pt x="27907" y="8281"/>
                  </a:lnTo>
                  <a:lnTo>
                    <a:pt x="29082" y="3908"/>
                  </a:lnTo>
                  <a:lnTo>
                    <a:pt x="30818" y="992"/>
                  </a:lnTo>
                  <a:lnTo>
                    <a:pt x="32928" y="0"/>
                  </a:lnTo>
                  <a:lnTo>
                    <a:pt x="35287" y="292"/>
                  </a:lnTo>
                  <a:lnTo>
                    <a:pt x="37812" y="1439"/>
                  </a:lnTo>
                  <a:lnTo>
                    <a:pt x="40448" y="5061"/>
                  </a:lnTo>
                  <a:lnTo>
                    <a:pt x="45917" y="16706"/>
                  </a:lnTo>
                  <a:lnTo>
                    <a:pt x="48709" y="25717"/>
                  </a:lnTo>
                  <a:lnTo>
                    <a:pt x="51523" y="36486"/>
                  </a:lnTo>
                  <a:lnTo>
                    <a:pt x="54351" y="48428"/>
                  </a:lnTo>
                  <a:lnTo>
                    <a:pt x="62573" y="79478"/>
                  </a:lnTo>
                  <a:lnTo>
                    <a:pt x="67433" y="97092"/>
                  </a:lnTo>
                  <a:lnTo>
                    <a:pt x="74483" y="116455"/>
                  </a:lnTo>
                  <a:lnTo>
                    <a:pt x="82993" y="136984"/>
                  </a:lnTo>
                  <a:lnTo>
                    <a:pt x="124026" y="229233"/>
                  </a:lnTo>
                  <a:lnTo>
                    <a:pt x="136024" y="254078"/>
                  </a:lnTo>
                  <a:lnTo>
                    <a:pt x="162055" y="304545"/>
                  </a:lnTo>
                  <a:lnTo>
                    <a:pt x="175665" y="329052"/>
                  </a:lnTo>
                  <a:lnTo>
                    <a:pt x="245923" y="450763"/>
                  </a:lnTo>
                  <a:lnTo>
                    <a:pt x="261104" y="473203"/>
                  </a:lnTo>
                  <a:lnTo>
                    <a:pt x="276939" y="493878"/>
                  </a:lnTo>
                  <a:lnTo>
                    <a:pt x="293212" y="513377"/>
                  </a:lnTo>
                  <a:lnTo>
                    <a:pt x="308822" y="531138"/>
                  </a:lnTo>
                  <a:lnTo>
                    <a:pt x="338867" y="563573"/>
                  </a:lnTo>
                  <a:lnTo>
                    <a:pt x="373455" y="599506"/>
                  </a:lnTo>
                  <a:lnTo>
                    <a:pt x="382320" y="607608"/>
                  </a:lnTo>
                  <a:lnTo>
                    <a:pt x="390135" y="613961"/>
                  </a:lnTo>
                  <a:lnTo>
                    <a:pt x="401993" y="621656"/>
                  </a:lnTo>
                  <a:lnTo>
                    <a:pt x="405156" y="622374"/>
                  </a:lnTo>
                  <a:lnTo>
                    <a:pt x="407264" y="621900"/>
                  </a:lnTo>
                  <a:lnTo>
                    <a:pt x="407717" y="617774"/>
                  </a:lnTo>
                  <a:lnTo>
                    <a:pt x="405680" y="603031"/>
                  </a:lnTo>
                  <a:lnTo>
                    <a:pt x="401898" y="591860"/>
                  </a:lnTo>
                  <a:lnTo>
                    <a:pt x="396520" y="578698"/>
                  </a:lnTo>
                  <a:lnTo>
                    <a:pt x="390076" y="564208"/>
                  </a:lnTo>
                  <a:lnTo>
                    <a:pt x="381018" y="546928"/>
                  </a:lnTo>
                  <a:lnTo>
                    <a:pt x="370217" y="527788"/>
                  </a:lnTo>
                  <a:lnTo>
                    <a:pt x="358254" y="507408"/>
                  </a:lnTo>
                  <a:lnTo>
                    <a:pt x="345516" y="483344"/>
                  </a:lnTo>
                  <a:lnTo>
                    <a:pt x="318663" y="428666"/>
                  </a:lnTo>
                  <a:lnTo>
                    <a:pt x="234194" y="250596"/>
                  </a:lnTo>
                  <a:lnTo>
                    <a:pt x="222804" y="225459"/>
                  </a:lnTo>
                  <a:lnTo>
                    <a:pt x="213306" y="202985"/>
                  </a:lnTo>
                  <a:lnTo>
                    <a:pt x="188595" y="1408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28"/>
            <p:cNvSpPr/>
            <p:nvPr/>
          </p:nvSpPr>
          <p:spPr>
            <a:xfrm>
              <a:off x="4470321" y="2009059"/>
              <a:ext cx="2067053" cy="3238463"/>
            </a:xfrm>
            <a:custGeom>
              <a:avLst/>
              <a:gdLst/>
              <a:ahLst/>
              <a:cxnLst/>
              <a:rect l="0" t="0" r="0" b="0"/>
              <a:pathLst>
                <a:path w="2067053" h="3238463">
                  <a:moveTo>
                    <a:pt x="7381" y="2611518"/>
                  </a:moveTo>
                  <a:lnTo>
                    <a:pt x="7381" y="2606968"/>
                  </a:lnTo>
                  <a:lnTo>
                    <a:pt x="6429" y="2604674"/>
                  </a:lnTo>
                  <a:lnTo>
                    <a:pt x="0" y="2595918"/>
                  </a:lnTo>
                  <a:lnTo>
                    <a:pt x="3713" y="2599382"/>
                  </a:lnTo>
                  <a:lnTo>
                    <a:pt x="4936" y="2603428"/>
                  </a:lnTo>
                  <a:lnTo>
                    <a:pt x="16387" y="2696272"/>
                  </a:lnTo>
                  <a:lnTo>
                    <a:pt x="37558" y="2793007"/>
                  </a:lnTo>
                  <a:lnTo>
                    <a:pt x="62043" y="2876642"/>
                  </a:lnTo>
                  <a:lnTo>
                    <a:pt x="98613" y="2966404"/>
                  </a:lnTo>
                  <a:lnTo>
                    <a:pt x="141516" y="3052796"/>
                  </a:lnTo>
                  <a:lnTo>
                    <a:pt x="194657" y="3130252"/>
                  </a:lnTo>
                  <a:lnTo>
                    <a:pt x="259215" y="3203992"/>
                  </a:lnTo>
                  <a:lnTo>
                    <a:pt x="284090" y="3227265"/>
                  </a:lnTo>
                  <a:lnTo>
                    <a:pt x="304670" y="3237609"/>
                  </a:lnTo>
                  <a:lnTo>
                    <a:pt x="311301" y="3238462"/>
                  </a:lnTo>
                  <a:lnTo>
                    <a:pt x="315722" y="3237125"/>
                  </a:lnTo>
                  <a:lnTo>
                    <a:pt x="318670" y="3234330"/>
                  </a:lnTo>
                  <a:lnTo>
                    <a:pt x="318729" y="3226751"/>
                  </a:lnTo>
                  <a:lnTo>
                    <a:pt x="313716" y="3203090"/>
                  </a:lnTo>
                  <a:lnTo>
                    <a:pt x="280334" y="3124788"/>
                  </a:lnTo>
                  <a:lnTo>
                    <a:pt x="160908" y="2859682"/>
                  </a:lnTo>
                  <a:lnTo>
                    <a:pt x="132130" y="2784043"/>
                  </a:lnTo>
                  <a:lnTo>
                    <a:pt x="82611" y="2639141"/>
                  </a:lnTo>
                  <a:lnTo>
                    <a:pt x="61316" y="2548582"/>
                  </a:lnTo>
                  <a:lnTo>
                    <a:pt x="51702" y="2453229"/>
                  </a:lnTo>
                  <a:lnTo>
                    <a:pt x="50532" y="2428909"/>
                  </a:lnTo>
                  <a:lnTo>
                    <a:pt x="51388" y="2428819"/>
                  </a:lnTo>
                  <a:lnTo>
                    <a:pt x="54880" y="2433798"/>
                  </a:lnTo>
                  <a:lnTo>
                    <a:pt x="74953" y="2520210"/>
                  </a:lnTo>
                  <a:lnTo>
                    <a:pt x="95347" y="2593777"/>
                  </a:lnTo>
                  <a:lnTo>
                    <a:pt x="128589" y="2685002"/>
                  </a:lnTo>
                  <a:lnTo>
                    <a:pt x="177703" y="2779870"/>
                  </a:lnTo>
                  <a:lnTo>
                    <a:pt x="234483" y="2865235"/>
                  </a:lnTo>
                  <a:lnTo>
                    <a:pt x="298085" y="2931169"/>
                  </a:lnTo>
                  <a:lnTo>
                    <a:pt x="356088" y="2977798"/>
                  </a:lnTo>
                  <a:lnTo>
                    <a:pt x="395817" y="3002091"/>
                  </a:lnTo>
                  <a:lnTo>
                    <a:pt x="404450" y="3004298"/>
                  </a:lnTo>
                  <a:lnTo>
                    <a:pt x="411159" y="3003864"/>
                  </a:lnTo>
                  <a:lnTo>
                    <a:pt x="416584" y="3001670"/>
                  </a:lnTo>
                  <a:lnTo>
                    <a:pt x="418295" y="2995444"/>
                  </a:lnTo>
                  <a:lnTo>
                    <a:pt x="415117" y="2975827"/>
                  </a:lnTo>
                  <a:lnTo>
                    <a:pt x="387853" y="2900086"/>
                  </a:lnTo>
                  <a:lnTo>
                    <a:pt x="314166" y="2741488"/>
                  </a:lnTo>
                  <a:lnTo>
                    <a:pt x="283430" y="2664520"/>
                  </a:lnTo>
                  <a:lnTo>
                    <a:pt x="254847" y="2583640"/>
                  </a:lnTo>
                  <a:lnTo>
                    <a:pt x="229444" y="2503243"/>
                  </a:lnTo>
                  <a:lnTo>
                    <a:pt x="210533" y="2430681"/>
                  </a:lnTo>
                  <a:lnTo>
                    <a:pt x="194257" y="2338545"/>
                  </a:lnTo>
                  <a:lnTo>
                    <a:pt x="189258" y="2244912"/>
                  </a:lnTo>
                  <a:lnTo>
                    <a:pt x="192355" y="2226015"/>
                  </a:lnTo>
                  <a:lnTo>
                    <a:pt x="194515" y="2221166"/>
                  </a:lnTo>
                  <a:lnTo>
                    <a:pt x="196907" y="2218886"/>
                  </a:lnTo>
                  <a:lnTo>
                    <a:pt x="199454" y="2218318"/>
                  </a:lnTo>
                  <a:lnTo>
                    <a:pt x="202105" y="2221750"/>
                  </a:lnTo>
                  <a:lnTo>
                    <a:pt x="207590" y="2235723"/>
                  </a:lnTo>
                  <a:lnTo>
                    <a:pt x="226798" y="2319755"/>
                  </a:lnTo>
                  <a:lnTo>
                    <a:pt x="248924" y="2396165"/>
                  </a:lnTo>
                  <a:lnTo>
                    <a:pt x="281197" y="2490242"/>
                  </a:lnTo>
                  <a:lnTo>
                    <a:pt x="312910" y="2560475"/>
                  </a:lnTo>
                  <a:lnTo>
                    <a:pt x="352404" y="2632965"/>
                  </a:lnTo>
                  <a:lnTo>
                    <a:pt x="395357" y="2696297"/>
                  </a:lnTo>
                  <a:lnTo>
                    <a:pt x="439847" y="2751115"/>
                  </a:lnTo>
                  <a:lnTo>
                    <a:pt x="485021" y="2797704"/>
                  </a:lnTo>
                  <a:lnTo>
                    <a:pt x="539641" y="2843214"/>
                  </a:lnTo>
                  <a:lnTo>
                    <a:pt x="565886" y="2857369"/>
                  </a:lnTo>
                  <a:lnTo>
                    <a:pt x="576885" y="2861144"/>
                  </a:lnTo>
                  <a:lnTo>
                    <a:pt x="583265" y="2858898"/>
                  </a:lnTo>
                  <a:lnTo>
                    <a:pt x="586566" y="2852638"/>
                  </a:lnTo>
                  <a:lnTo>
                    <a:pt x="587815" y="2843702"/>
                  </a:lnTo>
                  <a:lnTo>
                    <a:pt x="579042" y="2813454"/>
                  </a:lnTo>
                  <a:lnTo>
                    <a:pt x="533263" y="2718293"/>
                  </a:lnTo>
                  <a:lnTo>
                    <a:pt x="499552" y="2649449"/>
                  </a:lnTo>
                  <a:lnTo>
                    <a:pt x="462343" y="2570274"/>
                  </a:lnTo>
                  <a:lnTo>
                    <a:pt x="423581" y="2484285"/>
                  </a:lnTo>
                  <a:lnTo>
                    <a:pt x="391749" y="2395267"/>
                  </a:lnTo>
                  <a:lnTo>
                    <a:pt x="366807" y="2306809"/>
                  </a:lnTo>
                  <a:lnTo>
                    <a:pt x="349371" y="2223045"/>
                  </a:lnTo>
                  <a:lnTo>
                    <a:pt x="340351" y="2151526"/>
                  </a:lnTo>
                  <a:lnTo>
                    <a:pt x="337814" y="2067872"/>
                  </a:lnTo>
                  <a:lnTo>
                    <a:pt x="343094" y="2017050"/>
                  </a:lnTo>
                  <a:lnTo>
                    <a:pt x="348039" y="1999648"/>
                  </a:lnTo>
                  <a:lnTo>
                    <a:pt x="350692" y="1995007"/>
                  </a:lnTo>
                  <a:lnTo>
                    <a:pt x="353412" y="1991913"/>
                  </a:lnTo>
                  <a:lnTo>
                    <a:pt x="355226" y="1992708"/>
                  </a:lnTo>
                  <a:lnTo>
                    <a:pt x="356435" y="1996096"/>
                  </a:lnTo>
                  <a:lnTo>
                    <a:pt x="375194" y="2095788"/>
                  </a:lnTo>
                  <a:lnTo>
                    <a:pt x="390894" y="2186082"/>
                  </a:lnTo>
                  <a:lnTo>
                    <a:pt x="409606" y="2257970"/>
                  </a:lnTo>
                  <a:lnTo>
                    <a:pt x="434750" y="2334371"/>
                  </a:lnTo>
                  <a:lnTo>
                    <a:pt x="464975" y="2412776"/>
                  </a:lnTo>
                  <a:lnTo>
                    <a:pt x="502539" y="2489534"/>
                  </a:lnTo>
                  <a:lnTo>
                    <a:pt x="545586" y="2561113"/>
                  </a:lnTo>
                  <a:lnTo>
                    <a:pt x="593293" y="2621500"/>
                  </a:lnTo>
                  <a:lnTo>
                    <a:pt x="637992" y="2669295"/>
                  </a:lnTo>
                  <a:lnTo>
                    <a:pt x="677225" y="2704824"/>
                  </a:lnTo>
                  <a:lnTo>
                    <a:pt x="707362" y="2723790"/>
                  </a:lnTo>
                  <a:lnTo>
                    <a:pt x="717875" y="2727324"/>
                  </a:lnTo>
                  <a:lnTo>
                    <a:pt x="725836" y="2727774"/>
                  </a:lnTo>
                  <a:lnTo>
                    <a:pt x="732096" y="2726170"/>
                  </a:lnTo>
                  <a:lnTo>
                    <a:pt x="734364" y="2719385"/>
                  </a:lnTo>
                  <a:lnTo>
                    <a:pt x="731805" y="2696606"/>
                  </a:lnTo>
                  <a:lnTo>
                    <a:pt x="705890" y="2611075"/>
                  </a:lnTo>
                  <a:lnTo>
                    <a:pt x="669218" y="2513068"/>
                  </a:lnTo>
                  <a:lnTo>
                    <a:pt x="638716" y="2438540"/>
                  </a:lnTo>
                  <a:lnTo>
                    <a:pt x="611190" y="2355886"/>
                  </a:lnTo>
                  <a:lnTo>
                    <a:pt x="587208" y="2271209"/>
                  </a:lnTo>
                  <a:lnTo>
                    <a:pt x="567025" y="2192300"/>
                  </a:lnTo>
                  <a:lnTo>
                    <a:pt x="553609" y="2121034"/>
                  </a:lnTo>
                  <a:lnTo>
                    <a:pt x="545782" y="2034707"/>
                  </a:lnTo>
                  <a:lnTo>
                    <a:pt x="551670" y="1967990"/>
                  </a:lnTo>
                  <a:lnTo>
                    <a:pt x="554073" y="1959615"/>
                  </a:lnTo>
                  <a:lnTo>
                    <a:pt x="556627" y="1954030"/>
                  </a:lnTo>
                  <a:lnTo>
                    <a:pt x="559283" y="1950308"/>
                  </a:lnTo>
                  <a:lnTo>
                    <a:pt x="562005" y="1951636"/>
                  </a:lnTo>
                  <a:lnTo>
                    <a:pt x="564773" y="1956332"/>
                  </a:lnTo>
                  <a:lnTo>
                    <a:pt x="593619" y="2048221"/>
                  </a:lnTo>
                  <a:lnTo>
                    <a:pt x="619549" y="2131243"/>
                  </a:lnTo>
                  <a:lnTo>
                    <a:pt x="653901" y="2230772"/>
                  </a:lnTo>
                  <a:lnTo>
                    <a:pt x="699323" y="2331065"/>
                  </a:lnTo>
                  <a:lnTo>
                    <a:pt x="755008" y="2413486"/>
                  </a:lnTo>
                  <a:lnTo>
                    <a:pt x="808656" y="2472514"/>
                  </a:lnTo>
                  <a:lnTo>
                    <a:pt x="824456" y="2487417"/>
                  </a:lnTo>
                  <a:lnTo>
                    <a:pt x="837848" y="2496399"/>
                  </a:lnTo>
                  <a:lnTo>
                    <a:pt x="849633" y="2501435"/>
                  </a:lnTo>
                  <a:lnTo>
                    <a:pt x="860347" y="2503839"/>
                  </a:lnTo>
                  <a:lnTo>
                    <a:pt x="866538" y="2501632"/>
                  </a:lnTo>
                  <a:lnTo>
                    <a:pt x="869713" y="2496351"/>
                  </a:lnTo>
                  <a:lnTo>
                    <a:pt x="870876" y="2489020"/>
                  </a:lnTo>
                  <a:lnTo>
                    <a:pt x="863412" y="2446846"/>
                  </a:lnTo>
                  <a:lnTo>
                    <a:pt x="840034" y="2369369"/>
                  </a:lnTo>
                  <a:lnTo>
                    <a:pt x="792110" y="2226149"/>
                  </a:lnTo>
                  <a:lnTo>
                    <a:pt x="768264" y="2144968"/>
                  </a:lnTo>
                  <a:lnTo>
                    <a:pt x="750047" y="2063802"/>
                  </a:lnTo>
                  <a:lnTo>
                    <a:pt x="736552" y="1987089"/>
                  </a:lnTo>
                  <a:lnTo>
                    <a:pt x="725505" y="1895113"/>
                  </a:lnTo>
                  <a:lnTo>
                    <a:pt x="727417" y="1838439"/>
                  </a:lnTo>
                  <a:lnTo>
                    <a:pt x="731575" y="1816760"/>
                  </a:lnTo>
                  <a:lnTo>
                    <a:pt x="734017" y="1813074"/>
                  </a:lnTo>
                  <a:lnTo>
                    <a:pt x="736597" y="1813475"/>
                  </a:lnTo>
                  <a:lnTo>
                    <a:pt x="739270" y="1816599"/>
                  </a:lnTo>
                  <a:lnTo>
                    <a:pt x="752134" y="1843751"/>
                  </a:lnTo>
                  <a:lnTo>
                    <a:pt x="773547" y="1923920"/>
                  </a:lnTo>
                  <a:lnTo>
                    <a:pt x="793299" y="2002867"/>
                  </a:lnTo>
                  <a:lnTo>
                    <a:pt x="827092" y="2085631"/>
                  </a:lnTo>
                  <a:lnTo>
                    <a:pt x="862610" y="2160107"/>
                  </a:lnTo>
                  <a:lnTo>
                    <a:pt x="889133" y="2194039"/>
                  </a:lnTo>
                  <a:lnTo>
                    <a:pt x="911716" y="2214199"/>
                  </a:lnTo>
                  <a:lnTo>
                    <a:pt x="921738" y="2220909"/>
                  </a:lnTo>
                  <a:lnTo>
                    <a:pt x="929373" y="2221572"/>
                  </a:lnTo>
                  <a:lnTo>
                    <a:pt x="935415" y="2218204"/>
                  </a:lnTo>
                  <a:lnTo>
                    <a:pt x="940395" y="2212149"/>
                  </a:lnTo>
                  <a:lnTo>
                    <a:pt x="945929" y="2187641"/>
                  </a:lnTo>
                  <a:lnTo>
                    <a:pt x="947404" y="2171771"/>
                  </a:lnTo>
                  <a:lnTo>
                    <a:pt x="935829" y="2094825"/>
                  </a:lnTo>
                  <a:lnTo>
                    <a:pt x="914302" y="1990534"/>
                  </a:lnTo>
                  <a:lnTo>
                    <a:pt x="903217" y="1914203"/>
                  </a:lnTo>
                  <a:lnTo>
                    <a:pt x="891621" y="1801339"/>
                  </a:lnTo>
                  <a:lnTo>
                    <a:pt x="888057" y="1735184"/>
                  </a:lnTo>
                  <a:lnTo>
                    <a:pt x="896761" y="1664264"/>
                  </a:lnTo>
                  <a:lnTo>
                    <a:pt x="906216" y="1635209"/>
                  </a:lnTo>
                  <a:lnTo>
                    <a:pt x="910452" y="1627270"/>
                  </a:lnTo>
                  <a:lnTo>
                    <a:pt x="914229" y="1622930"/>
                  </a:lnTo>
                  <a:lnTo>
                    <a:pt x="917698" y="1620989"/>
                  </a:lnTo>
                  <a:lnTo>
                    <a:pt x="920964" y="1623506"/>
                  </a:lnTo>
                  <a:lnTo>
                    <a:pt x="927133" y="1636462"/>
                  </a:lnTo>
                  <a:lnTo>
                    <a:pt x="951061" y="1729112"/>
                  </a:lnTo>
                  <a:lnTo>
                    <a:pt x="972790" y="1810950"/>
                  </a:lnTo>
                  <a:lnTo>
                    <a:pt x="1003358" y="1899015"/>
                  </a:lnTo>
                  <a:lnTo>
                    <a:pt x="1039085" y="1977814"/>
                  </a:lnTo>
                  <a:lnTo>
                    <a:pt x="1064086" y="2017452"/>
                  </a:lnTo>
                  <a:lnTo>
                    <a:pt x="1084723" y="2041418"/>
                  </a:lnTo>
                  <a:lnTo>
                    <a:pt x="1093274" y="2046667"/>
                  </a:lnTo>
                  <a:lnTo>
                    <a:pt x="1100880" y="2048261"/>
                  </a:lnTo>
                  <a:lnTo>
                    <a:pt x="1107855" y="2047418"/>
                  </a:lnTo>
                  <a:lnTo>
                    <a:pt x="1112506" y="2040189"/>
                  </a:lnTo>
                  <a:lnTo>
                    <a:pt x="1117673" y="2014377"/>
                  </a:lnTo>
                  <a:lnTo>
                    <a:pt x="1107302" y="1913245"/>
                  </a:lnTo>
                  <a:lnTo>
                    <a:pt x="1097580" y="1843339"/>
                  </a:lnTo>
                  <a:lnTo>
                    <a:pt x="1089449" y="1770360"/>
                  </a:lnTo>
                  <a:lnTo>
                    <a:pt x="1084565" y="1698555"/>
                  </a:lnTo>
                  <a:lnTo>
                    <a:pt x="1088123" y="1603987"/>
                  </a:lnTo>
                  <a:lnTo>
                    <a:pt x="1100819" y="1541466"/>
                  </a:lnTo>
                  <a:lnTo>
                    <a:pt x="1111209" y="1518084"/>
                  </a:lnTo>
                  <a:lnTo>
                    <a:pt x="1116646" y="1513945"/>
                  </a:lnTo>
                  <a:lnTo>
                    <a:pt x="1122176" y="1514043"/>
                  </a:lnTo>
                  <a:lnTo>
                    <a:pt x="1127767" y="1516965"/>
                  </a:lnTo>
                  <a:lnTo>
                    <a:pt x="1133401" y="1524629"/>
                  </a:lnTo>
                  <a:lnTo>
                    <a:pt x="1150430" y="1564624"/>
                  </a:lnTo>
                  <a:lnTo>
                    <a:pt x="1175791" y="1653061"/>
                  </a:lnTo>
                  <a:lnTo>
                    <a:pt x="1199714" y="1737616"/>
                  </a:lnTo>
                  <a:lnTo>
                    <a:pt x="1227440" y="1815374"/>
                  </a:lnTo>
                  <a:lnTo>
                    <a:pt x="1248765" y="1856674"/>
                  </a:lnTo>
                  <a:lnTo>
                    <a:pt x="1279333" y="1897535"/>
                  </a:lnTo>
                  <a:lnTo>
                    <a:pt x="1291195" y="1908429"/>
                  </a:lnTo>
                  <a:lnTo>
                    <a:pt x="1295692" y="1905620"/>
                  </a:lnTo>
                  <a:lnTo>
                    <a:pt x="1299643" y="1898032"/>
                  </a:lnTo>
                  <a:lnTo>
                    <a:pt x="1303229" y="1887258"/>
                  </a:lnTo>
                  <a:lnTo>
                    <a:pt x="1303093" y="1804562"/>
                  </a:lnTo>
                  <a:lnTo>
                    <a:pt x="1301995" y="1637184"/>
                  </a:lnTo>
                  <a:lnTo>
                    <a:pt x="1306429" y="1545904"/>
                  </a:lnTo>
                  <a:lnTo>
                    <a:pt x="1318326" y="1473667"/>
                  </a:lnTo>
                  <a:lnTo>
                    <a:pt x="1328528" y="1443501"/>
                  </a:lnTo>
                  <a:lnTo>
                    <a:pt x="1333916" y="1432790"/>
                  </a:lnTo>
                  <a:lnTo>
                    <a:pt x="1340365" y="1428507"/>
                  </a:lnTo>
                  <a:lnTo>
                    <a:pt x="1347522" y="1428509"/>
                  </a:lnTo>
                  <a:lnTo>
                    <a:pt x="1355151" y="1431368"/>
                  </a:lnTo>
                  <a:lnTo>
                    <a:pt x="1362141" y="1438036"/>
                  </a:lnTo>
                  <a:lnTo>
                    <a:pt x="1374989" y="1458146"/>
                  </a:lnTo>
                  <a:lnTo>
                    <a:pt x="1397764" y="1554218"/>
                  </a:lnTo>
                  <a:lnTo>
                    <a:pt x="1423861" y="1652522"/>
                  </a:lnTo>
                  <a:lnTo>
                    <a:pt x="1455580" y="1737945"/>
                  </a:lnTo>
                  <a:lnTo>
                    <a:pt x="1468905" y="1768286"/>
                  </a:lnTo>
                  <a:lnTo>
                    <a:pt x="1475125" y="1776948"/>
                  </a:lnTo>
                  <a:lnTo>
                    <a:pt x="1481177" y="1781771"/>
                  </a:lnTo>
                  <a:lnTo>
                    <a:pt x="1487117" y="1784033"/>
                  </a:lnTo>
                  <a:lnTo>
                    <a:pt x="1491077" y="1780779"/>
                  </a:lnTo>
                  <a:lnTo>
                    <a:pt x="1493717" y="1773847"/>
                  </a:lnTo>
                  <a:lnTo>
                    <a:pt x="1504192" y="1685903"/>
                  </a:lnTo>
                  <a:lnTo>
                    <a:pt x="1508473" y="1599603"/>
                  </a:lnTo>
                  <a:lnTo>
                    <a:pt x="1521913" y="1500267"/>
                  </a:lnTo>
                  <a:lnTo>
                    <a:pt x="1543568" y="1417706"/>
                  </a:lnTo>
                  <a:lnTo>
                    <a:pt x="1559764" y="1375132"/>
                  </a:lnTo>
                  <a:lnTo>
                    <a:pt x="1570940" y="1359588"/>
                  </a:lnTo>
                  <a:lnTo>
                    <a:pt x="1598598" y="1337237"/>
                  </a:lnTo>
                  <a:lnTo>
                    <a:pt x="1614928" y="1332420"/>
                  </a:lnTo>
                  <a:lnTo>
                    <a:pt x="1650851" y="1332148"/>
                  </a:lnTo>
                  <a:lnTo>
                    <a:pt x="1686502" y="1340917"/>
                  </a:lnTo>
                  <a:lnTo>
                    <a:pt x="1704010" y="1347255"/>
                  </a:lnTo>
                  <a:lnTo>
                    <a:pt x="1738704" y="1369539"/>
                  </a:lnTo>
                  <a:lnTo>
                    <a:pt x="1798441" y="1425860"/>
                  </a:lnTo>
                  <a:lnTo>
                    <a:pt x="1815598" y="1451781"/>
                  </a:lnTo>
                  <a:lnTo>
                    <a:pt x="1834373" y="1499467"/>
                  </a:lnTo>
                  <a:lnTo>
                    <a:pt x="1835928" y="1508201"/>
                  </a:lnTo>
                  <a:lnTo>
                    <a:pt x="1836012" y="1514975"/>
                  </a:lnTo>
                  <a:lnTo>
                    <a:pt x="1835116" y="1520445"/>
                  </a:lnTo>
                  <a:lnTo>
                    <a:pt x="1832614" y="1523138"/>
                  </a:lnTo>
                  <a:lnTo>
                    <a:pt x="1829041" y="1523981"/>
                  </a:lnTo>
                  <a:lnTo>
                    <a:pt x="1824753" y="1523591"/>
                  </a:lnTo>
                  <a:lnTo>
                    <a:pt x="1819037" y="1519521"/>
                  </a:lnTo>
                  <a:lnTo>
                    <a:pt x="1805067" y="1504838"/>
                  </a:lnTo>
                  <a:lnTo>
                    <a:pt x="1791873" y="1477993"/>
                  </a:lnTo>
                  <a:lnTo>
                    <a:pt x="1785687" y="1461500"/>
                  </a:lnTo>
                  <a:lnTo>
                    <a:pt x="1781354" y="1425394"/>
                  </a:lnTo>
                  <a:lnTo>
                    <a:pt x="1781532" y="1406431"/>
                  </a:lnTo>
                  <a:lnTo>
                    <a:pt x="1785461" y="1389026"/>
                  </a:lnTo>
                  <a:lnTo>
                    <a:pt x="1799986" y="1356989"/>
                  </a:lnTo>
                  <a:lnTo>
                    <a:pt x="1819142" y="1331954"/>
                  </a:lnTo>
                  <a:lnTo>
                    <a:pt x="1839403" y="1313208"/>
                  </a:lnTo>
                  <a:lnTo>
                    <a:pt x="1857933" y="1301701"/>
                  </a:lnTo>
                  <a:lnTo>
                    <a:pt x="1865922" y="1301110"/>
                  </a:lnTo>
                  <a:lnTo>
                    <a:pt x="1873154" y="1303572"/>
                  </a:lnTo>
                  <a:lnTo>
                    <a:pt x="1930785" y="1337730"/>
                  </a:lnTo>
                  <a:lnTo>
                    <a:pt x="1987689" y="1384934"/>
                  </a:lnTo>
                  <a:lnTo>
                    <a:pt x="2044791" y="1431229"/>
                  </a:lnTo>
                  <a:lnTo>
                    <a:pt x="2060659" y="1449088"/>
                  </a:lnTo>
                  <a:lnTo>
                    <a:pt x="2064890" y="1456517"/>
                  </a:lnTo>
                  <a:lnTo>
                    <a:pt x="2066759" y="1462422"/>
                  </a:lnTo>
                  <a:lnTo>
                    <a:pt x="2067052" y="1467312"/>
                  </a:lnTo>
                  <a:lnTo>
                    <a:pt x="2066295" y="1471524"/>
                  </a:lnTo>
                  <a:lnTo>
                    <a:pt x="2061981" y="1474332"/>
                  </a:lnTo>
                  <a:lnTo>
                    <a:pt x="2047026" y="1477452"/>
                  </a:lnTo>
                  <a:lnTo>
                    <a:pt x="2036753" y="1475427"/>
                  </a:lnTo>
                  <a:lnTo>
                    <a:pt x="2012637" y="1465556"/>
                  </a:lnTo>
                  <a:lnTo>
                    <a:pt x="1976835" y="1439383"/>
                  </a:lnTo>
                  <a:lnTo>
                    <a:pt x="1958702" y="1415882"/>
                  </a:lnTo>
                  <a:lnTo>
                    <a:pt x="1951199" y="1402947"/>
                  </a:lnTo>
                  <a:lnTo>
                    <a:pt x="1947150" y="1389562"/>
                  </a:lnTo>
                  <a:lnTo>
                    <a:pt x="1944892" y="1319690"/>
                  </a:lnTo>
                  <a:lnTo>
                    <a:pt x="1952158" y="1262597"/>
                  </a:lnTo>
                  <a:lnTo>
                    <a:pt x="1951599" y="1257895"/>
                  </a:lnTo>
                  <a:lnTo>
                    <a:pt x="1950274" y="1254760"/>
                  </a:lnTo>
                  <a:lnTo>
                    <a:pt x="1948438" y="1252670"/>
                  </a:lnTo>
                  <a:lnTo>
                    <a:pt x="1944356" y="1252229"/>
                  </a:lnTo>
                  <a:lnTo>
                    <a:pt x="1932201" y="1254280"/>
                  </a:lnTo>
                  <a:lnTo>
                    <a:pt x="1919814" y="1260906"/>
                  </a:lnTo>
                  <a:lnTo>
                    <a:pt x="1883639" y="1292742"/>
                  </a:lnTo>
                  <a:lnTo>
                    <a:pt x="1877345" y="1295137"/>
                  </a:lnTo>
                  <a:lnTo>
                    <a:pt x="1860191" y="1297797"/>
                  </a:lnTo>
                  <a:lnTo>
                    <a:pt x="1842407" y="1296440"/>
                  </a:lnTo>
                  <a:lnTo>
                    <a:pt x="1794055" y="1283256"/>
                  </a:lnTo>
                  <a:lnTo>
                    <a:pt x="1746123" y="1258686"/>
                  </a:lnTo>
                  <a:lnTo>
                    <a:pt x="1720273" y="1233019"/>
                  </a:lnTo>
                  <a:lnTo>
                    <a:pt x="1689654" y="1183899"/>
                  </a:lnTo>
                  <a:lnTo>
                    <a:pt x="1665025" y="1124577"/>
                  </a:lnTo>
                  <a:lnTo>
                    <a:pt x="1622053" y="984710"/>
                  </a:lnTo>
                  <a:lnTo>
                    <a:pt x="1604778" y="940993"/>
                  </a:lnTo>
                  <a:lnTo>
                    <a:pt x="1583044" y="908460"/>
                  </a:lnTo>
                  <a:lnTo>
                    <a:pt x="1566831" y="894801"/>
                  </a:lnTo>
                  <a:lnTo>
                    <a:pt x="1558506" y="889825"/>
                  </a:lnTo>
                  <a:lnTo>
                    <a:pt x="1536558" y="884296"/>
                  </a:lnTo>
                  <a:lnTo>
                    <a:pt x="1510928" y="882791"/>
                  </a:lnTo>
                  <a:lnTo>
                    <a:pt x="1468770" y="888252"/>
                  </a:lnTo>
                  <a:lnTo>
                    <a:pt x="1420508" y="901511"/>
                  </a:lnTo>
                  <a:lnTo>
                    <a:pt x="1370013" y="915600"/>
                  </a:lnTo>
                  <a:lnTo>
                    <a:pt x="1318856" y="920622"/>
                  </a:lnTo>
                  <a:lnTo>
                    <a:pt x="1284632" y="921796"/>
                  </a:lnTo>
                  <a:lnTo>
                    <a:pt x="1269409" y="919252"/>
                  </a:lnTo>
                  <a:lnTo>
                    <a:pt x="1242335" y="908805"/>
                  </a:lnTo>
                  <a:lnTo>
                    <a:pt x="1201121" y="882307"/>
                  </a:lnTo>
                  <a:lnTo>
                    <a:pt x="1178012" y="853650"/>
                  </a:lnTo>
                  <a:lnTo>
                    <a:pt x="1159169" y="817736"/>
                  </a:lnTo>
                  <a:lnTo>
                    <a:pt x="1131550" y="730051"/>
                  </a:lnTo>
                  <a:lnTo>
                    <a:pt x="1118661" y="655776"/>
                  </a:lnTo>
                  <a:lnTo>
                    <a:pt x="1108057" y="536990"/>
                  </a:lnTo>
                  <a:lnTo>
                    <a:pt x="1100557" y="452908"/>
                  </a:lnTo>
                  <a:lnTo>
                    <a:pt x="1096210" y="441877"/>
                  </a:lnTo>
                  <a:lnTo>
                    <a:pt x="1083760" y="424541"/>
                  </a:lnTo>
                  <a:lnTo>
                    <a:pt x="1068702" y="413026"/>
                  </a:lnTo>
                  <a:lnTo>
                    <a:pt x="1060685" y="408622"/>
                  </a:lnTo>
                  <a:lnTo>
                    <a:pt x="1050579" y="406638"/>
                  </a:lnTo>
                  <a:lnTo>
                    <a:pt x="1013601" y="408397"/>
                  </a:lnTo>
                  <a:lnTo>
                    <a:pt x="955899" y="420065"/>
                  </a:lnTo>
                  <a:lnTo>
                    <a:pt x="906596" y="432484"/>
                  </a:lnTo>
                  <a:lnTo>
                    <a:pt x="874710" y="437193"/>
                  </a:lnTo>
                  <a:lnTo>
                    <a:pt x="847838" y="436111"/>
                  </a:lnTo>
                  <a:lnTo>
                    <a:pt x="806739" y="425597"/>
                  </a:lnTo>
                  <a:lnTo>
                    <a:pt x="783656" y="410637"/>
                  </a:lnTo>
                  <a:lnTo>
                    <a:pt x="773500" y="401314"/>
                  </a:lnTo>
                  <a:lnTo>
                    <a:pt x="759676" y="378255"/>
                  </a:lnTo>
                  <a:lnTo>
                    <a:pt x="750357" y="349274"/>
                  </a:lnTo>
                  <a:lnTo>
                    <a:pt x="741660" y="290118"/>
                  </a:lnTo>
                  <a:lnTo>
                    <a:pt x="742668" y="246602"/>
                  </a:lnTo>
                  <a:lnTo>
                    <a:pt x="757691" y="179263"/>
                  </a:lnTo>
                  <a:lnTo>
                    <a:pt x="796644" y="79822"/>
                  </a:lnTo>
                  <a:lnTo>
                    <a:pt x="824351" y="18972"/>
                  </a:lnTo>
                  <a:lnTo>
                    <a:pt x="827679" y="7348"/>
                  </a:lnTo>
                  <a:lnTo>
                    <a:pt x="825709" y="3867"/>
                  </a:lnTo>
                  <a:lnTo>
                    <a:pt x="821538" y="1547"/>
                  </a:lnTo>
                  <a:lnTo>
                    <a:pt x="815900" y="0"/>
                  </a:lnTo>
                  <a:lnTo>
                    <a:pt x="808331" y="1826"/>
                  </a:lnTo>
                  <a:lnTo>
                    <a:pt x="748784" y="37523"/>
                  </a:lnTo>
                  <a:lnTo>
                    <a:pt x="691347" y="73922"/>
                  </a:lnTo>
                  <a:lnTo>
                    <a:pt x="592986" y="133671"/>
                  </a:lnTo>
                  <a:lnTo>
                    <a:pt x="542208" y="163159"/>
                  </a:lnTo>
                  <a:lnTo>
                    <a:pt x="513687" y="175571"/>
                  </a:lnTo>
                  <a:lnTo>
                    <a:pt x="491486" y="181087"/>
                  </a:lnTo>
                  <a:lnTo>
                    <a:pt x="483470" y="180653"/>
                  </a:lnTo>
                  <a:lnTo>
                    <a:pt x="477174" y="178459"/>
                  </a:lnTo>
                  <a:lnTo>
                    <a:pt x="472024" y="175091"/>
                  </a:lnTo>
                  <a:lnTo>
                    <a:pt x="468590" y="170941"/>
                  </a:lnTo>
                  <a:lnTo>
                    <a:pt x="466301" y="166269"/>
                  </a:lnTo>
                  <a:lnTo>
                    <a:pt x="464775" y="161250"/>
                  </a:lnTo>
                  <a:lnTo>
                    <a:pt x="465620" y="145512"/>
                  </a:lnTo>
                  <a:lnTo>
                    <a:pt x="467179" y="135982"/>
                  </a:lnTo>
                  <a:lnTo>
                    <a:pt x="476531" y="115232"/>
                  </a:lnTo>
                  <a:lnTo>
                    <a:pt x="491164" y="94263"/>
                  </a:lnTo>
                  <a:lnTo>
                    <a:pt x="529063" y="60057"/>
                  </a:lnTo>
                  <a:lnTo>
                    <a:pt x="545945" y="48786"/>
                  </a:lnTo>
                  <a:lnTo>
                    <a:pt x="559797" y="43776"/>
                  </a:lnTo>
                  <a:lnTo>
                    <a:pt x="564254" y="44345"/>
                  </a:lnTo>
                  <a:lnTo>
                    <a:pt x="567225" y="46629"/>
                  </a:lnTo>
                  <a:lnTo>
                    <a:pt x="569205" y="50057"/>
                  </a:lnTo>
                  <a:lnTo>
                    <a:pt x="569573" y="56153"/>
                  </a:lnTo>
                  <a:lnTo>
                    <a:pt x="567442" y="73085"/>
                  </a:lnTo>
                  <a:lnTo>
                    <a:pt x="547235" y="113140"/>
                  </a:lnTo>
                  <a:lnTo>
                    <a:pt x="498476" y="192515"/>
                  </a:lnTo>
                  <a:lnTo>
                    <a:pt x="450388" y="264731"/>
                  </a:lnTo>
                  <a:lnTo>
                    <a:pt x="394336" y="342326"/>
                  </a:lnTo>
                  <a:lnTo>
                    <a:pt x="337405" y="429876"/>
                  </a:lnTo>
                  <a:lnTo>
                    <a:pt x="274537" y="540195"/>
                  </a:lnTo>
                  <a:lnTo>
                    <a:pt x="201932" y="658506"/>
                  </a:lnTo>
                  <a:lnTo>
                    <a:pt x="189098" y="683380"/>
                  </a:lnTo>
                  <a:lnTo>
                    <a:pt x="183394" y="700785"/>
                  </a:lnTo>
                  <a:lnTo>
                    <a:pt x="182826" y="706189"/>
                  </a:lnTo>
                  <a:lnTo>
                    <a:pt x="183399" y="709791"/>
                  </a:lnTo>
                  <a:lnTo>
                    <a:pt x="184734" y="712193"/>
                  </a:lnTo>
                  <a:lnTo>
                    <a:pt x="187529" y="711889"/>
                  </a:lnTo>
                  <a:lnTo>
                    <a:pt x="244119" y="672018"/>
                  </a:lnTo>
                  <a:lnTo>
                    <a:pt x="276704" y="652339"/>
                  </a:lnTo>
                  <a:lnTo>
                    <a:pt x="310489" y="638995"/>
                  </a:lnTo>
                  <a:lnTo>
                    <a:pt x="333231" y="637244"/>
                  </a:lnTo>
                  <a:lnTo>
                    <a:pt x="344629" y="638110"/>
                  </a:lnTo>
                  <a:lnTo>
                    <a:pt x="356990" y="643450"/>
                  </a:lnTo>
                  <a:lnTo>
                    <a:pt x="383426" y="662084"/>
                  </a:lnTo>
                  <a:lnTo>
                    <a:pt x="420533" y="703900"/>
                  </a:lnTo>
                  <a:lnTo>
                    <a:pt x="438971" y="741021"/>
                  </a:lnTo>
                  <a:lnTo>
                    <a:pt x="466331" y="826939"/>
                  </a:lnTo>
                  <a:lnTo>
                    <a:pt x="465676" y="876985"/>
                  </a:lnTo>
                  <a:lnTo>
                    <a:pt x="453955" y="930024"/>
                  </a:lnTo>
                  <a:lnTo>
                    <a:pt x="418676" y="1009033"/>
                  </a:lnTo>
                  <a:lnTo>
                    <a:pt x="366842" y="1093297"/>
                  </a:lnTo>
                  <a:lnTo>
                    <a:pt x="292134" y="1212614"/>
                  </a:lnTo>
                  <a:lnTo>
                    <a:pt x="247010" y="1294375"/>
                  </a:lnTo>
                  <a:lnTo>
                    <a:pt x="228182" y="1341274"/>
                  </a:lnTo>
                  <a:lnTo>
                    <a:pt x="219815" y="1381168"/>
                  </a:lnTo>
                  <a:lnTo>
                    <a:pt x="218636" y="1407788"/>
                  </a:lnTo>
                  <a:lnTo>
                    <a:pt x="219655" y="1417554"/>
                  </a:lnTo>
                  <a:lnTo>
                    <a:pt x="222240" y="1425017"/>
                  </a:lnTo>
                  <a:lnTo>
                    <a:pt x="225868" y="1430945"/>
                  </a:lnTo>
                  <a:lnTo>
                    <a:pt x="230191" y="1435849"/>
                  </a:lnTo>
                  <a:lnTo>
                    <a:pt x="234979" y="1437214"/>
                  </a:lnTo>
                  <a:lnTo>
                    <a:pt x="240075" y="1436219"/>
                  </a:lnTo>
                  <a:lnTo>
                    <a:pt x="245378" y="1433650"/>
                  </a:lnTo>
                  <a:lnTo>
                    <a:pt x="258890" y="1418096"/>
                  </a:lnTo>
                  <a:lnTo>
                    <a:pt x="319539" y="1327469"/>
                  </a:lnTo>
                  <a:lnTo>
                    <a:pt x="373842" y="1245994"/>
                  </a:lnTo>
                  <a:lnTo>
                    <a:pt x="438226" y="1173491"/>
                  </a:lnTo>
                  <a:lnTo>
                    <a:pt x="492755" y="1130912"/>
                  </a:lnTo>
                  <a:lnTo>
                    <a:pt x="524728" y="1115906"/>
                  </a:lnTo>
                  <a:lnTo>
                    <a:pt x="564953" y="1106654"/>
                  </a:lnTo>
                  <a:lnTo>
                    <a:pt x="576263" y="1109165"/>
                  </a:lnTo>
                  <a:lnTo>
                    <a:pt x="586661" y="1114650"/>
                  </a:lnTo>
                  <a:lnTo>
                    <a:pt x="596450" y="1122116"/>
                  </a:lnTo>
                  <a:lnTo>
                    <a:pt x="603928" y="1132808"/>
                  </a:lnTo>
                  <a:lnTo>
                    <a:pt x="614779" y="1159929"/>
                  </a:lnTo>
                  <a:lnTo>
                    <a:pt x="617695" y="1198652"/>
                  </a:lnTo>
                  <a:lnTo>
                    <a:pt x="615296" y="1328111"/>
                  </a:lnTo>
                  <a:lnTo>
                    <a:pt x="611575" y="1394685"/>
                  </a:lnTo>
                  <a:lnTo>
                    <a:pt x="604126" y="1501781"/>
                  </a:lnTo>
                  <a:lnTo>
                    <a:pt x="604987" y="1602834"/>
                  </a:lnTo>
                  <a:lnTo>
                    <a:pt x="611276" y="1690031"/>
                  </a:lnTo>
                  <a:lnTo>
                    <a:pt x="623722" y="1751957"/>
                  </a:lnTo>
                  <a:lnTo>
                    <a:pt x="629730" y="1765109"/>
                  </a:lnTo>
                  <a:lnTo>
                    <a:pt x="636593" y="1774831"/>
                  </a:lnTo>
                  <a:lnTo>
                    <a:pt x="644026" y="1782264"/>
                  </a:lnTo>
                  <a:lnTo>
                    <a:pt x="651838" y="1785315"/>
                  </a:lnTo>
                  <a:lnTo>
                    <a:pt x="659905" y="1785443"/>
                  </a:lnTo>
                  <a:lnTo>
                    <a:pt x="668139" y="1783624"/>
                  </a:lnTo>
                  <a:lnTo>
                    <a:pt x="687449" y="1768903"/>
                  </a:lnTo>
                  <a:lnTo>
                    <a:pt x="697932" y="1758309"/>
                  </a:lnTo>
                  <a:lnTo>
                    <a:pt x="744038" y="1678761"/>
                  </a:lnTo>
                  <a:lnTo>
                    <a:pt x="790800" y="1599921"/>
                  </a:lnTo>
                  <a:lnTo>
                    <a:pt x="846459" y="1517189"/>
                  </a:lnTo>
                  <a:lnTo>
                    <a:pt x="907083" y="1440818"/>
                  </a:lnTo>
                  <a:lnTo>
                    <a:pt x="953983" y="1399692"/>
                  </a:lnTo>
                  <a:lnTo>
                    <a:pt x="1014931" y="1358061"/>
                  </a:lnTo>
                  <a:lnTo>
                    <a:pt x="1051446" y="1344813"/>
                  </a:lnTo>
                  <a:lnTo>
                    <a:pt x="1069184" y="1341281"/>
                  </a:lnTo>
                  <a:lnTo>
                    <a:pt x="1084820" y="1341783"/>
                  </a:lnTo>
                  <a:lnTo>
                    <a:pt x="1112353" y="1349962"/>
                  </a:lnTo>
                  <a:lnTo>
                    <a:pt x="1123124" y="1359953"/>
                  </a:lnTo>
                  <a:lnTo>
                    <a:pt x="1140172" y="1388834"/>
                  </a:lnTo>
                  <a:lnTo>
                    <a:pt x="1160479" y="1442580"/>
                  </a:lnTo>
                  <a:lnTo>
                    <a:pt x="1173241" y="15228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8024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05000"/>
            <a:ext cx="4457144" cy="4471430"/>
          </a:xfrm>
        </p:spPr>
      </p:pic>
      <p:sp>
        <p:nvSpPr>
          <p:cNvPr id="3" name="SMARTPenAnnotation0"/>
          <p:cNvSpPr/>
          <p:nvPr/>
        </p:nvSpPr>
        <p:spPr>
          <a:xfrm>
            <a:off x="980122" y="1740248"/>
            <a:ext cx="454217" cy="488590"/>
          </a:xfrm>
          <a:custGeom>
            <a:avLst/>
            <a:gdLst/>
            <a:ahLst/>
            <a:cxnLst/>
            <a:rect l="0" t="0" r="0" b="0"/>
            <a:pathLst>
              <a:path w="454217" h="488590">
                <a:moveTo>
                  <a:pt x="0" y="8541"/>
                </a:moveTo>
                <a:lnTo>
                  <a:pt x="8541" y="0"/>
                </a:lnTo>
                <a:lnTo>
                  <a:pt x="8572" y="12740"/>
                </a:lnTo>
                <a:lnTo>
                  <a:pt x="7619" y="15151"/>
                </a:lnTo>
                <a:lnTo>
                  <a:pt x="4021" y="20369"/>
                </a:lnTo>
                <a:lnTo>
                  <a:pt x="1787" y="28403"/>
                </a:lnTo>
                <a:lnTo>
                  <a:pt x="530" y="41096"/>
                </a:lnTo>
                <a:lnTo>
                  <a:pt x="105" y="53919"/>
                </a:lnTo>
                <a:lnTo>
                  <a:pt x="1" y="117168"/>
                </a:lnTo>
                <a:lnTo>
                  <a:pt x="2540" y="128575"/>
                </a:lnTo>
                <a:lnTo>
                  <a:pt x="5891" y="139995"/>
                </a:lnTo>
                <a:lnTo>
                  <a:pt x="7381" y="151420"/>
                </a:lnTo>
                <a:lnTo>
                  <a:pt x="10583" y="160308"/>
                </a:lnTo>
                <a:lnTo>
                  <a:pt x="17741" y="173207"/>
                </a:lnTo>
                <a:lnTo>
                  <a:pt x="28693" y="194632"/>
                </a:lnTo>
                <a:lnTo>
                  <a:pt x="31802" y="203326"/>
                </a:lnTo>
                <a:lnTo>
                  <a:pt x="32632" y="206978"/>
                </a:lnTo>
                <a:lnTo>
                  <a:pt x="36093" y="213575"/>
                </a:lnTo>
                <a:lnTo>
                  <a:pt x="46076" y="225572"/>
                </a:lnTo>
                <a:lnTo>
                  <a:pt x="58949" y="234243"/>
                </a:lnTo>
                <a:lnTo>
                  <a:pt x="69379" y="239981"/>
                </a:lnTo>
                <a:lnTo>
                  <a:pt x="74828" y="242844"/>
                </a:lnTo>
                <a:lnTo>
                  <a:pt x="85962" y="246026"/>
                </a:lnTo>
                <a:lnTo>
                  <a:pt x="97260" y="247440"/>
                </a:lnTo>
                <a:lnTo>
                  <a:pt x="108632" y="248069"/>
                </a:lnTo>
                <a:lnTo>
                  <a:pt x="120036" y="248348"/>
                </a:lnTo>
                <a:lnTo>
                  <a:pt x="142879" y="248527"/>
                </a:lnTo>
                <a:lnTo>
                  <a:pt x="154307" y="246012"/>
                </a:lnTo>
                <a:lnTo>
                  <a:pt x="181716" y="236636"/>
                </a:lnTo>
                <a:lnTo>
                  <a:pt x="192840" y="231202"/>
                </a:lnTo>
                <a:lnTo>
                  <a:pt x="206998" y="222787"/>
                </a:lnTo>
                <a:lnTo>
                  <a:pt x="217729" y="216157"/>
                </a:lnTo>
                <a:lnTo>
                  <a:pt x="228848" y="206860"/>
                </a:lnTo>
                <a:lnTo>
                  <a:pt x="241268" y="195467"/>
                </a:lnTo>
                <a:lnTo>
                  <a:pt x="252963" y="186552"/>
                </a:lnTo>
                <a:lnTo>
                  <a:pt x="266733" y="176240"/>
                </a:lnTo>
                <a:lnTo>
                  <a:pt x="279203" y="165307"/>
                </a:lnTo>
                <a:lnTo>
                  <a:pt x="292382" y="152992"/>
                </a:lnTo>
                <a:lnTo>
                  <a:pt x="302320" y="138760"/>
                </a:lnTo>
                <a:lnTo>
                  <a:pt x="308355" y="128011"/>
                </a:lnTo>
                <a:lnTo>
                  <a:pt x="311297" y="122478"/>
                </a:lnTo>
                <a:lnTo>
                  <a:pt x="314567" y="111250"/>
                </a:lnTo>
                <a:lnTo>
                  <a:pt x="315439" y="105589"/>
                </a:lnTo>
                <a:lnTo>
                  <a:pt x="318948" y="96759"/>
                </a:lnTo>
                <a:lnTo>
                  <a:pt x="321217" y="93070"/>
                </a:lnTo>
                <a:lnTo>
                  <a:pt x="323738" y="83892"/>
                </a:lnTo>
                <a:lnTo>
                  <a:pt x="324858" y="73463"/>
                </a:lnTo>
                <a:lnTo>
                  <a:pt x="325356" y="62478"/>
                </a:lnTo>
                <a:lnTo>
                  <a:pt x="325637" y="50134"/>
                </a:lnTo>
                <a:lnTo>
                  <a:pt x="325755" y="17339"/>
                </a:lnTo>
                <a:lnTo>
                  <a:pt x="325755" y="17127"/>
                </a:lnTo>
                <a:lnTo>
                  <a:pt x="325755" y="24496"/>
                </a:lnTo>
                <a:lnTo>
                  <a:pt x="331646" y="38187"/>
                </a:lnTo>
                <a:lnTo>
                  <a:pt x="333136" y="44895"/>
                </a:lnTo>
                <a:lnTo>
                  <a:pt x="336338" y="51051"/>
                </a:lnTo>
                <a:lnTo>
                  <a:pt x="343496" y="62412"/>
                </a:lnTo>
                <a:lnTo>
                  <a:pt x="348880" y="72489"/>
                </a:lnTo>
                <a:lnTo>
                  <a:pt x="380051" y="134284"/>
                </a:lnTo>
                <a:lnTo>
                  <a:pt x="385764" y="148247"/>
                </a:lnTo>
                <a:lnTo>
                  <a:pt x="391478" y="163025"/>
                </a:lnTo>
                <a:lnTo>
                  <a:pt x="397193" y="175944"/>
                </a:lnTo>
                <a:lnTo>
                  <a:pt x="402908" y="188035"/>
                </a:lnTo>
                <a:lnTo>
                  <a:pt x="408623" y="200712"/>
                </a:lnTo>
                <a:lnTo>
                  <a:pt x="417195" y="222961"/>
                </a:lnTo>
                <a:lnTo>
                  <a:pt x="422910" y="235919"/>
                </a:lnTo>
                <a:lnTo>
                  <a:pt x="431165" y="250568"/>
                </a:lnTo>
                <a:lnTo>
                  <a:pt x="439279" y="265651"/>
                </a:lnTo>
                <a:lnTo>
                  <a:pt x="442885" y="278705"/>
                </a:lnTo>
                <a:lnTo>
                  <a:pt x="447028" y="293397"/>
                </a:lnTo>
                <a:lnTo>
                  <a:pt x="451091" y="308499"/>
                </a:lnTo>
                <a:lnTo>
                  <a:pt x="452897" y="321561"/>
                </a:lnTo>
                <a:lnTo>
                  <a:pt x="453700" y="333716"/>
                </a:lnTo>
                <a:lnTo>
                  <a:pt x="454057" y="346421"/>
                </a:lnTo>
                <a:lnTo>
                  <a:pt x="454216" y="361593"/>
                </a:lnTo>
                <a:lnTo>
                  <a:pt x="451746" y="375321"/>
                </a:lnTo>
                <a:lnTo>
                  <a:pt x="447474" y="387772"/>
                </a:lnTo>
                <a:lnTo>
                  <a:pt x="442400" y="399656"/>
                </a:lnTo>
                <a:lnTo>
                  <a:pt x="436970" y="411288"/>
                </a:lnTo>
                <a:lnTo>
                  <a:pt x="434188" y="417056"/>
                </a:lnTo>
                <a:lnTo>
                  <a:pt x="430429" y="421855"/>
                </a:lnTo>
                <a:lnTo>
                  <a:pt x="416988" y="434111"/>
                </a:lnTo>
                <a:lnTo>
                  <a:pt x="405598" y="448432"/>
                </a:lnTo>
                <a:lnTo>
                  <a:pt x="395848" y="455826"/>
                </a:lnTo>
                <a:lnTo>
                  <a:pt x="385165" y="462287"/>
                </a:lnTo>
                <a:lnTo>
                  <a:pt x="374067" y="468334"/>
                </a:lnTo>
                <a:lnTo>
                  <a:pt x="351420" y="479977"/>
                </a:lnTo>
                <a:lnTo>
                  <a:pt x="340019" y="484768"/>
                </a:lnTo>
                <a:lnTo>
                  <a:pt x="328602" y="486898"/>
                </a:lnTo>
                <a:lnTo>
                  <a:pt x="314638" y="487844"/>
                </a:lnTo>
                <a:lnTo>
                  <a:pt x="299859" y="488265"/>
                </a:lnTo>
                <a:lnTo>
                  <a:pt x="272309" y="488535"/>
                </a:lnTo>
                <a:lnTo>
                  <a:pt x="239633" y="488589"/>
                </a:lnTo>
                <a:lnTo>
                  <a:pt x="232145" y="487640"/>
                </a:lnTo>
                <a:lnTo>
                  <a:pt x="218746" y="484047"/>
                </a:lnTo>
                <a:lnTo>
                  <a:pt x="206440" y="479275"/>
                </a:lnTo>
                <a:lnTo>
                  <a:pt x="195574" y="474931"/>
                </a:lnTo>
                <a:lnTo>
                  <a:pt x="184101" y="471534"/>
                </a:lnTo>
                <a:lnTo>
                  <a:pt x="174669" y="465870"/>
                </a:lnTo>
                <a:lnTo>
                  <a:pt x="168753" y="464211"/>
                </a:lnTo>
                <a:lnTo>
                  <a:pt x="160409" y="458394"/>
                </a:lnTo>
                <a:lnTo>
                  <a:pt x="152255" y="450411"/>
                </a:lnTo>
                <a:lnTo>
                  <a:pt x="144481" y="437525"/>
                </a:lnTo>
                <a:lnTo>
                  <a:pt x="142040" y="434548"/>
                </a:lnTo>
                <a:lnTo>
                  <a:pt x="140414" y="431611"/>
                </a:lnTo>
                <a:lnTo>
                  <a:pt x="137160" y="42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1709976" y="1680210"/>
            <a:ext cx="341655" cy="248603"/>
          </a:xfrm>
          <a:custGeom>
            <a:avLst/>
            <a:gdLst/>
            <a:ahLst/>
            <a:cxnLst/>
            <a:rect l="0" t="0" r="0" b="0"/>
            <a:pathLst>
              <a:path w="341655" h="248603">
                <a:moveTo>
                  <a:pt x="7381" y="0"/>
                </a:moveTo>
                <a:lnTo>
                  <a:pt x="2830" y="0"/>
                </a:lnTo>
                <a:lnTo>
                  <a:pt x="1489" y="952"/>
                </a:lnTo>
                <a:lnTo>
                  <a:pt x="596" y="2540"/>
                </a:lnTo>
                <a:lnTo>
                  <a:pt x="0" y="4550"/>
                </a:lnTo>
                <a:lnTo>
                  <a:pt x="555" y="5891"/>
                </a:lnTo>
                <a:lnTo>
                  <a:pt x="1878" y="6785"/>
                </a:lnTo>
                <a:lnTo>
                  <a:pt x="7059" y="8467"/>
                </a:lnTo>
                <a:lnTo>
                  <a:pt x="11836" y="8541"/>
                </a:lnTo>
                <a:lnTo>
                  <a:pt x="19204" y="11098"/>
                </a:lnTo>
                <a:lnTo>
                  <a:pt x="23835" y="13114"/>
                </a:lnTo>
                <a:lnTo>
                  <a:pt x="26923" y="15410"/>
                </a:lnTo>
                <a:lnTo>
                  <a:pt x="28982" y="17893"/>
                </a:lnTo>
                <a:lnTo>
                  <a:pt x="30354" y="20501"/>
                </a:lnTo>
                <a:lnTo>
                  <a:pt x="39498" y="25939"/>
                </a:lnTo>
                <a:lnTo>
                  <a:pt x="45938" y="28722"/>
                </a:lnTo>
                <a:lnTo>
                  <a:pt x="55632" y="31815"/>
                </a:lnTo>
                <a:lnTo>
                  <a:pt x="65021" y="34142"/>
                </a:lnTo>
                <a:lnTo>
                  <a:pt x="78719" y="38352"/>
                </a:lnTo>
                <a:lnTo>
                  <a:pt x="102496" y="46076"/>
                </a:lnTo>
                <a:lnTo>
                  <a:pt x="109843" y="47863"/>
                </a:lnTo>
                <a:lnTo>
                  <a:pt x="116647" y="49053"/>
                </a:lnTo>
                <a:lnTo>
                  <a:pt x="123087" y="49847"/>
                </a:lnTo>
                <a:lnTo>
                  <a:pt x="130238" y="51329"/>
                </a:lnTo>
                <a:lnTo>
                  <a:pt x="137864" y="53269"/>
                </a:lnTo>
                <a:lnTo>
                  <a:pt x="145804" y="55515"/>
                </a:lnTo>
                <a:lnTo>
                  <a:pt x="162247" y="60550"/>
                </a:lnTo>
                <a:lnTo>
                  <a:pt x="170633" y="63227"/>
                </a:lnTo>
                <a:lnTo>
                  <a:pt x="178128" y="65011"/>
                </a:lnTo>
                <a:lnTo>
                  <a:pt x="185030" y="66201"/>
                </a:lnTo>
                <a:lnTo>
                  <a:pt x="191536" y="66994"/>
                </a:lnTo>
                <a:lnTo>
                  <a:pt x="198731" y="68475"/>
                </a:lnTo>
                <a:lnTo>
                  <a:pt x="206385" y="70415"/>
                </a:lnTo>
                <a:lnTo>
                  <a:pt x="214345" y="72660"/>
                </a:lnTo>
                <a:lnTo>
                  <a:pt x="221557" y="74158"/>
                </a:lnTo>
                <a:lnTo>
                  <a:pt x="228270" y="75156"/>
                </a:lnTo>
                <a:lnTo>
                  <a:pt x="234651" y="75821"/>
                </a:lnTo>
                <a:lnTo>
                  <a:pt x="241761" y="77217"/>
                </a:lnTo>
                <a:lnTo>
                  <a:pt x="249360" y="79101"/>
                </a:lnTo>
                <a:lnTo>
                  <a:pt x="257283" y="81309"/>
                </a:lnTo>
                <a:lnTo>
                  <a:pt x="264470" y="82781"/>
                </a:lnTo>
                <a:lnTo>
                  <a:pt x="271166" y="83762"/>
                </a:lnTo>
                <a:lnTo>
                  <a:pt x="277535" y="84416"/>
                </a:lnTo>
                <a:lnTo>
                  <a:pt x="283686" y="85805"/>
                </a:lnTo>
                <a:lnTo>
                  <a:pt x="289692" y="87683"/>
                </a:lnTo>
                <a:lnTo>
                  <a:pt x="295601" y="89888"/>
                </a:lnTo>
                <a:lnTo>
                  <a:pt x="304706" y="92337"/>
                </a:lnTo>
                <a:lnTo>
                  <a:pt x="312880" y="94379"/>
                </a:lnTo>
                <a:lnTo>
                  <a:pt x="322864" y="98461"/>
                </a:lnTo>
                <a:lnTo>
                  <a:pt x="331111" y="100910"/>
                </a:lnTo>
                <a:lnTo>
                  <a:pt x="339615" y="102482"/>
                </a:lnTo>
                <a:lnTo>
                  <a:pt x="340313" y="103564"/>
                </a:lnTo>
                <a:lnTo>
                  <a:pt x="341088" y="107306"/>
                </a:lnTo>
                <a:lnTo>
                  <a:pt x="341525" y="114767"/>
                </a:lnTo>
                <a:lnTo>
                  <a:pt x="341654" y="118460"/>
                </a:lnTo>
                <a:lnTo>
                  <a:pt x="339144" y="121864"/>
                </a:lnTo>
                <a:lnTo>
                  <a:pt x="337141" y="124105"/>
                </a:lnTo>
                <a:lnTo>
                  <a:pt x="333901" y="125599"/>
                </a:lnTo>
                <a:lnTo>
                  <a:pt x="325221" y="127259"/>
                </a:lnTo>
                <a:lnTo>
                  <a:pt x="315013" y="133077"/>
                </a:lnTo>
                <a:lnTo>
                  <a:pt x="309624" y="137295"/>
                </a:lnTo>
                <a:lnTo>
                  <a:pt x="303174" y="141060"/>
                </a:lnTo>
                <a:lnTo>
                  <a:pt x="296016" y="144522"/>
                </a:lnTo>
                <a:lnTo>
                  <a:pt x="288387" y="147783"/>
                </a:lnTo>
                <a:lnTo>
                  <a:pt x="280443" y="150910"/>
                </a:lnTo>
                <a:lnTo>
                  <a:pt x="263997" y="156923"/>
                </a:lnTo>
                <a:lnTo>
                  <a:pt x="213072" y="174286"/>
                </a:lnTo>
                <a:lnTo>
                  <a:pt x="204516" y="178103"/>
                </a:lnTo>
                <a:lnTo>
                  <a:pt x="195954" y="182553"/>
                </a:lnTo>
                <a:lnTo>
                  <a:pt x="187389" y="187424"/>
                </a:lnTo>
                <a:lnTo>
                  <a:pt x="178821" y="191624"/>
                </a:lnTo>
                <a:lnTo>
                  <a:pt x="170252" y="195377"/>
                </a:lnTo>
                <a:lnTo>
                  <a:pt x="161682" y="198831"/>
                </a:lnTo>
                <a:lnTo>
                  <a:pt x="144539" y="205209"/>
                </a:lnTo>
                <a:lnTo>
                  <a:pt x="135967" y="208243"/>
                </a:lnTo>
                <a:lnTo>
                  <a:pt x="128348" y="211219"/>
                </a:lnTo>
                <a:lnTo>
                  <a:pt x="121363" y="214155"/>
                </a:lnTo>
                <a:lnTo>
                  <a:pt x="114801" y="217065"/>
                </a:lnTo>
                <a:lnTo>
                  <a:pt x="107570" y="219957"/>
                </a:lnTo>
                <a:lnTo>
                  <a:pt x="91914" y="225711"/>
                </a:lnTo>
                <a:lnTo>
                  <a:pt x="84691" y="228579"/>
                </a:lnTo>
                <a:lnTo>
                  <a:pt x="77971" y="231443"/>
                </a:lnTo>
                <a:lnTo>
                  <a:pt x="71586" y="234305"/>
                </a:lnTo>
                <a:lnTo>
                  <a:pt x="61952" y="237485"/>
                </a:lnTo>
                <a:lnTo>
                  <a:pt x="58049" y="238333"/>
                </a:lnTo>
                <a:lnTo>
                  <a:pt x="51172" y="241816"/>
                </a:lnTo>
                <a:lnTo>
                  <a:pt x="48005" y="244078"/>
                </a:lnTo>
                <a:lnTo>
                  <a:pt x="41946" y="246591"/>
                </a:lnTo>
                <a:lnTo>
                  <a:pt x="33099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1700212" y="2006079"/>
            <a:ext cx="505778" cy="42644"/>
          </a:xfrm>
          <a:custGeom>
            <a:avLst/>
            <a:gdLst/>
            <a:ahLst/>
            <a:cxnLst/>
            <a:rect l="0" t="0" r="0" b="0"/>
            <a:pathLst>
              <a:path w="505778" h="42644">
                <a:moveTo>
                  <a:pt x="0" y="34176"/>
                </a:moveTo>
                <a:lnTo>
                  <a:pt x="4551" y="38727"/>
                </a:lnTo>
                <a:lnTo>
                  <a:pt x="7796" y="40067"/>
                </a:lnTo>
                <a:lnTo>
                  <a:pt x="11865" y="40961"/>
                </a:lnTo>
                <a:lnTo>
                  <a:pt x="26693" y="42219"/>
                </a:lnTo>
                <a:lnTo>
                  <a:pt x="37581" y="42513"/>
                </a:lnTo>
                <a:lnTo>
                  <a:pt x="48770" y="42643"/>
                </a:lnTo>
                <a:lnTo>
                  <a:pt x="54421" y="41726"/>
                </a:lnTo>
                <a:lnTo>
                  <a:pt x="60093" y="40162"/>
                </a:lnTo>
                <a:lnTo>
                  <a:pt x="65779" y="38166"/>
                </a:lnTo>
                <a:lnTo>
                  <a:pt x="73380" y="36836"/>
                </a:lnTo>
                <a:lnTo>
                  <a:pt x="82258" y="35949"/>
                </a:lnTo>
                <a:lnTo>
                  <a:pt x="91986" y="35358"/>
                </a:lnTo>
                <a:lnTo>
                  <a:pt x="110415" y="34701"/>
                </a:lnTo>
                <a:lnTo>
                  <a:pt x="145529" y="34279"/>
                </a:lnTo>
                <a:lnTo>
                  <a:pt x="155122" y="33292"/>
                </a:lnTo>
                <a:lnTo>
                  <a:pt x="165327" y="31682"/>
                </a:lnTo>
                <a:lnTo>
                  <a:pt x="175941" y="29656"/>
                </a:lnTo>
                <a:lnTo>
                  <a:pt x="187779" y="28305"/>
                </a:lnTo>
                <a:lnTo>
                  <a:pt x="200433" y="27404"/>
                </a:lnTo>
                <a:lnTo>
                  <a:pt x="213632" y="26804"/>
                </a:lnTo>
                <a:lnTo>
                  <a:pt x="226241" y="25451"/>
                </a:lnTo>
                <a:lnTo>
                  <a:pt x="238458" y="23597"/>
                </a:lnTo>
                <a:lnTo>
                  <a:pt x="250412" y="21408"/>
                </a:lnTo>
                <a:lnTo>
                  <a:pt x="262191" y="19949"/>
                </a:lnTo>
                <a:lnTo>
                  <a:pt x="273854" y="18976"/>
                </a:lnTo>
                <a:lnTo>
                  <a:pt x="285440" y="18328"/>
                </a:lnTo>
                <a:lnTo>
                  <a:pt x="308472" y="17607"/>
                </a:lnTo>
                <a:lnTo>
                  <a:pt x="319948" y="17415"/>
                </a:lnTo>
                <a:lnTo>
                  <a:pt x="332361" y="16334"/>
                </a:lnTo>
                <a:lnTo>
                  <a:pt x="345399" y="14661"/>
                </a:lnTo>
                <a:lnTo>
                  <a:pt x="358853" y="12594"/>
                </a:lnTo>
                <a:lnTo>
                  <a:pt x="370681" y="11215"/>
                </a:lnTo>
                <a:lnTo>
                  <a:pt x="381423" y="10296"/>
                </a:lnTo>
                <a:lnTo>
                  <a:pt x="391442" y="9684"/>
                </a:lnTo>
                <a:lnTo>
                  <a:pt x="400979" y="8322"/>
                </a:lnTo>
                <a:lnTo>
                  <a:pt x="410194" y="6463"/>
                </a:lnTo>
                <a:lnTo>
                  <a:pt x="419195" y="4270"/>
                </a:lnTo>
                <a:lnTo>
                  <a:pt x="428054" y="2809"/>
                </a:lnTo>
                <a:lnTo>
                  <a:pt x="436817" y="1834"/>
                </a:lnTo>
                <a:lnTo>
                  <a:pt x="445516" y="1185"/>
                </a:lnTo>
                <a:lnTo>
                  <a:pt x="460262" y="463"/>
                </a:lnTo>
                <a:lnTo>
                  <a:pt x="476734" y="57"/>
                </a:lnTo>
                <a:lnTo>
                  <a:pt x="480700" y="0"/>
                </a:lnTo>
                <a:lnTo>
                  <a:pt x="484297" y="914"/>
                </a:lnTo>
                <a:lnTo>
                  <a:pt x="487647" y="2476"/>
                </a:lnTo>
                <a:lnTo>
                  <a:pt x="490833" y="4470"/>
                </a:lnTo>
                <a:lnTo>
                  <a:pt x="493909" y="5799"/>
                </a:lnTo>
                <a:lnTo>
                  <a:pt x="496913" y="6686"/>
                </a:lnTo>
                <a:lnTo>
                  <a:pt x="505777" y="8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2428875" y="1500187"/>
            <a:ext cx="111443" cy="222886"/>
          </a:xfrm>
          <a:custGeom>
            <a:avLst/>
            <a:gdLst/>
            <a:ahLst/>
            <a:cxnLst/>
            <a:rect l="0" t="0" r="0" b="0"/>
            <a:pathLst>
              <a:path w="111443" h="22288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39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7380" y="20151"/>
                </a:lnTo>
                <a:lnTo>
                  <a:pt x="10582" y="25784"/>
                </a:lnTo>
                <a:lnTo>
                  <a:pt x="12770" y="28619"/>
                </a:lnTo>
                <a:lnTo>
                  <a:pt x="15200" y="34310"/>
                </a:lnTo>
                <a:lnTo>
                  <a:pt x="15848" y="37161"/>
                </a:lnTo>
                <a:lnTo>
                  <a:pt x="19108" y="42868"/>
                </a:lnTo>
                <a:lnTo>
                  <a:pt x="21311" y="45724"/>
                </a:lnTo>
                <a:lnTo>
                  <a:pt x="23759" y="51437"/>
                </a:lnTo>
                <a:lnTo>
                  <a:pt x="24412" y="54294"/>
                </a:lnTo>
                <a:lnTo>
                  <a:pt x="27677" y="60008"/>
                </a:lnTo>
                <a:lnTo>
                  <a:pt x="29881" y="62865"/>
                </a:lnTo>
                <a:lnTo>
                  <a:pt x="31350" y="66675"/>
                </a:lnTo>
                <a:lnTo>
                  <a:pt x="32330" y="71120"/>
                </a:lnTo>
                <a:lnTo>
                  <a:pt x="32984" y="75988"/>
                </a:lnTo>
                <a:lnTo>
                  <a:pt x="34371" y="81139"/>
                </a:lnTo>
                <a:lnTo>
                  <a:pt x="36249" y="86478"/>
                </a:lnTo>
                <a:lnTo>
                  <a:pt x="38453" y="91942"/>
                </a:lnTo>
                <a:lnTo>
                  <a:pt x="40875" y="96537"/>
                </a:lnTo>
                <a:lnTo>
                  <a:pt x="43442" y="100553"/>
                </a:lnTo>
                <a:lnTo>
                  <a:pt x="46106" y="104183"/>
                </a:lnTo>
                <a:lnTo>
                  <a:pt x="47883" y="108508"/>
                </a:lnTo>
                <a:lnTo>
                  <a:pt x="49067" y="113296"/>
                </a:lnTo>
                <a:lnTo>
                  <a:pt x="49856" y="118393"/>
                </a:lnTo>
                <a:lnTo>
                  <a:pt x="51335" y="122744"/>
                </a:lnTo>
                <a:lnTo>
                  <a:pt x="53273" y="126597"/>
                </a:lnTo>
                <a:lnTo>
                  <a:pt x="55518" y="130118"/>
                </a:lnTo>
                <a:lnTo>
                  <a:pt x="57967" y="134370"/>
                </a:lnTo>
                <a:lnTo>
                  <a:pt x="63228" y="144175"/>
                </a:lnTo>
                <a:lnTo>
                  <a:pt x="65964" y="148504"/>
                </a:lnTo>
                <a:lnTo>
                  <a:pt x="68741" y="152343"/>
                </a:lnTo>
                <a:lnTo>
                  <a:pt x="71545" y="155854"/>
                </a:lnTo>
                <a:lnTo>
                  <a:pt x="74366" y="160100"/>
                </a:lnTo>
                <a:lnTo>
                  <a:pt x="77200" y="164836"/>
                </a:lnTo>
                <a:lnTo>
                  <a:pt x="80042" y="169898"/>
                </a:lnTo>
                <a:lnTo>
                  <a:pt x="81936" y="174225"/>
                </a:lnTo>
                <a:lnTo>
                  <a:pt x="83198" y="178063"/>
                </a:lnTo>
                <a:lnTo>
                  <a:pt x="84602" y="184867"/>
                </a:lnTo>
                <a:lnTo>
                  <a:pt x="85225" y="191065"/>
                </a:lnTo>
                <a:lnTo>
                  <a:pt x="86344" y="194052"/>
                </a:lnTo>
                <a:lnTo>
                  <a:pt x="88043" y="196996"/>
                </a:lnTo>
                <a:lnTo>
                  <a:pt x="90127" y="199910"/>
                </a:lnTo>
                <a:lnTo>
                  <a:pt x="92470" y="201854"/>
                </a:lnTo>
                <a:lnTo>
                  <a:pt x="94984" y="203149"/>
                </a:lnTo>
                <a:lnTo>
                  <a:pt x="97612" y="204013"/>
                </a:lnTo>
                <a:lnTo>
                  <a:pt x="99365" y="205541"/>
                </a:lnTo>
                <a:lnTo>
                  <a:pt x="100533" y="207512"/>
                </a:lnTo>
                <a:lnTo>
                  <a:pt x="102408" y="212969"/>
                </a:lnTo>
                <a:lnTo>
                  <a:pt x="105204" y="216256"/>
                </a:lnTo>
                <a:lnTo>
                  <a:pt x="111442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2368867" y="1834877"/>
            <a:ext cx="377191" cy="25347"/>
          </a:xfrm>
          <a:custGeom>
            <a:avLst/>
            <a:gdLst/>
            <a:ahLst/>
            <a:cxnLst/>
            <a:rect l="0" t="0" r="0" b="0"/>
            <a:pathLst>
              <a:path w="377191" h="25347">
                <a:moveTo>
                  <a:pt x="0" y="16783"/>
                </a:moveTo>
                <a:lnTo>
                  <a:pt x="4551" y="16783"/>
                </a:lnTo>
                <a:lnTo>
                  <a:pt x="6844" y="17735"/>
                </a:lnTo>
                <a:lnTo>
                  <a:pt x="9325" y="19323"/>
                </a:lnTo>
                <a:lnTo>
                  <a:pt x="11932" y="21333"/>
                </a:lnTo>
                <a:lnTo>
                  <a:pt x="14622" y="22674"/>
                </a:lnTo>
                <a:lnTo>
                  <a:pt x="17368" y="23568"/>
                </a:lnTo>
                <a:lnTo>
                  <a:pt x="20151" y="24163"/>
                </a:lnTo>
                <a:lnTo>
                  <a:pt x="28324" y="24825"/>
                </a:lnTo>
                <a:lnTo>
                  <a:pt x="38306" y="25120"/>
                </a:lnTo>
                <a:lnTo>
                  <a:pt x="87463" y="25346"/>
                </a:lnTo>
                <a:lnTo>
                  <a:pt x="95456" y="24396"/>
                </a:lnTo>
                <a:lnTo>
                  <a:pt x="103643" y="22811"/>
                </a:lnTo>
                <a:lnTo>
                  <a:pt x="111958" y="20801"/>
                </a:lnTo>
                <a:lnTo>
                  <a:pt x="120358" y="19462"/>
                </a:lnTo>
                <a:lnTo>
                  <a:pt x="128816" y="18569"/>
                </a:lnTo>
                <a:lnTo>
                  <a:pt x="137313" y="17973"/>
                </a:lnTo>
                <a:lnTo>
                  <a:pt x="145834" y="17576"/>
                </a:lnTo>
                <a:lnTo>
                  <a:pt x="162923" y="17135"/>
                </a:lnTo>
                <a:lnTo>
                  <a:pt x="193159" y="16887"/>
                </a:lnTo>
                <a:lnTo>
                  <a:pt x="203068" y="15900"/>
                </a:lnTo>
                <a:lnTo>
                  <a:pt x="212531" y="14289"/>
                </a:lnTo>
                <a:lnTo>
                  <a:pt x="221697" y="12263"/>
                </a:lnTo>
                <a:lnTo>
                  <a:pt x="231618" y="10912"/>
                </a:lnTo>
                <a:lnTo>
                  <a:pt x="242042" y="10011"/>
                </a:lnTo>
                <a:lnTo>
                  <a:pt x="252801" y="9411"/>
                </a:lnTo>
                <a:lnTo>
                  <a:pt x="272376" y="8744"/>
                </a:lnTo>
                <a:lnTo>
                  <a:pt x="281597" y="8566"/>
                </a:lnTo>
                <a:lnTo>
                  <a:pt x="290601" y="7495"/>
                </a:lnTo>
                <a:lnTo>
                  <a:pt x="299462" y="5828"/>
                </a:lnTo>
                <a:lnTo>
                  <a:pt x="308226" y="3765"/>
                </a:lnTo>
                <a:lnTo>
                  <a:pt x="315974" y="2389"/>
                </a:lnTo>
                <a:lnTo>
                  <a:pt x="323044" y="1472"/>
                </a:lnTo>
                <a:lnTo>
                  <a:pt x="329663" y="860"/>
                </a:lnTo>
                <a:lnTo>
                  <a:pt x="339557" y="181"/>
                </a:lnTo>
                <a:lnTo>
                  <a:pt x="343529" y="0"/>
                </a:lnTo>
                <a:lnTo>
                  <a:pt x="348082" y="832"/>
                </a:lnTo>
                <a:lnTo>
                  <a:pt x="353022" y="2338"/>
                </a:lnTo>
                <a:lnTo>
                  <a:pt x="358220" y="4296"/>
                </a:lnTo>
                <a:lnTo>
                  <a:pt x="362639" y="5600"/>
                </a:lnTo>
                <a:lnTo>
                  <a:pt x="366537" y="6470"/>
                </a:lnTo>
                <a:lnTo>
                  <a:pt x="377190" y="82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2549322" y="1937394"/>
            <a:ext cx="308179" cy="214259"/>
          </a:xfrm>
          <a:custGeom>
            <a:avLst/>
            <a:gdLst/>
            <a:ahLst/>
            <a:cxnLst/>
            <a:rect l="0" t="0" r="0" b="0"/>
            <a:pathLst>
              <a:path w="308179" h="214259">
                <a:moveTo>
                  <a:pt x="51003" y="8563"/>
                </a:moveTo>
                <a:lnTo>
                  <a:pt x="51003" y="4012"/>
                </a:lnTo>
                <a:lnTo>
                  <a:pt x="51955" y="2672"/>
                </a:lnTo>
                <a:lnTo>
                  <a:pt x="53542" y="1778"/>
                </a:lnTo>
                <a:lnTo>
                  <a:pt x="58383" y="344"/>
                </a:lnTo>
                <a:lnTo>
                  <a:pt x="66184" y="60"/>
                </a:lnTo>
                <a:lnTo>
                  <a:pt x="84246" y="0"/>
                </a:lnTo>
                <a:lnTo>
                  <a:pt x="89357" y="949"/>
                </a:lnTo>
                <a:lnTo>
                  <a:pt x="94670" y="2535"/>
                </a:lnTo>
                <a:lnTo>
                  <a:pt x="100116" y="4544"/>
                </a:lnTo>
                <a:lnTo>
                  <a:pt x="105653" y="5884"/>
                </a:lnTo>
                <a:lnTo>
                  <a:pt x="111248" y="6777"/>
                </a:lnTo>
                <a:lnTo>
                  <a:pt x="116884" y="7372"/>
                </a:lnTo>
                <a:lnTo>
                  <a:pt x="122546" y="8722"/>
                </a:lnTo>
                <a:lnTo>
                  <a:pt x="128225" y="10574"/>
                </a:lnTo>
                <a:lnTo>
                  <a:pt x="133917" y="12761"/>
                </a:lnTo>
                <a:lnTo>
                  <a:pt x="139616" y="14219"/>
                </a:lnTo>
                <a:lnTo>
                  <a:pt x="145321" y="15191"/>
                </a:lnTo>
                <a:lnTo>
                  <a:pt x="151029" y="15839"/>
                </a:lnTo>
                <a:lnTo>
                  <a:pt x="156739" y="17224"/>
                </a:lnTo>
                <a:lnTo>
                  <a:pt x="162451" y="19099"/>
                </a:lnTo>
                <a:lnTo>
                  <a:pt x="168164" y="21302"/>
                </a:lnTo>
                <a:lnTo>
                  <a:pt x="173878" y="23723"/>
                </a:lnTo>
                <a:lnTo>
                  <a:pt x="185306" y="28953"/>
                </a:lnTo>
                <a:lnTo>
                  <a:pt x="191021" y="32634"/>
                </a:lnTo>
                <a:lnTo>
                  <a:pt x="196735" y="36993"/>
                </a:lnTo>
                <a:lnTo>
                  <a:pt x="202450" y="41804"/>
                </a:lnTo>
                <a:lnTo>
                  <a:pt x="207213" y="45964"/>
                </a:lnTo>
                <a:lnTo>
                  <a:pt x="215044" y="53125"/>
                </a:lnTo>
                <a:lnTo>
                  <a:pt x="224808" y="62513"/>
                </a:lnTo>
                <a:lnTo>
                  <a:pt x="226881" y="65484"/>
                </a:lnTo>
                <a:lnTo>
                  <a:pt x="229183" y="71326"/>
                </a:lnTo>
                <a:lnTo>
                  <a:pt x="230749" y="75170"/>
                </a:lnTo>
                <a:lnTo>
                  <a:pt x="232746" y="79638"/>
                </a:lnTo>
                <a:lnTo>
                  <a:pt x="235030" y="84521"/>
                </a:lnTo>
                <a:lnTo>
                  <a:pt x="236553" y="89682"/>
                </a:lnTo>
                <a:lnTo>
                  <a:pt x="237568" y="95027"/>
                </a:lnTo>
                <a:lnTo>
                  <a:pt x="238244" y="100496"/>
                </a:lnTo>
                <a:lnTo>
                  <a:pt x="237743" y="105094"/>
                </a:lnTo>
                <a:lnTo>
                  <a:pt x="236456" y="109112"/>
                </a:lnTo>
                <a:lnTo>
                  <a:pt x="227547" y="126955"/>
                </a:lnTo>
                <a:lnTo>
                  <a:pt x="224896" y="131306"/>
                </a:lnTo>
                <a:lnTo>
                  <a:pt x="222177" y="135159"/>
                </a:lnTo>
                <a:lnTo>
                  <a:pt x="219411" y="138681"/>
                </a:lnTo>
                <a:lnTo>
                  <a:pt x="215662" y="142933"/>
                </a:lnTo>
                <a:lnTo>
                  <a:pt x="206417" y="152738"/>
                </a:lnTo>
                <a:lnTo>
                  <a:pt x="201285" y="157067"/>
                </a:lnTo>
                <a:lnTo>
                  <a:pt x="195958" y="160906"/>
                </a:lnTo>
                <a:lnTo>
                  <a:pt x="169171" y="178461"/>
                </a:lnTo>
                <a:lnTo>
                  <a:pt x="162166" y="182789"/>
                </a:lnTo>
                <a:lnTo>
                  <a:pt x="155592" y="186626"/>
                </a:lnTo>
                <a:lnTo>
                  <a:pt x="149304" y="190137"/>
                </a:lnTo>
                <a:lnTo>
                  <a:pt x="142254" y="193430"/>
                </a:lnTo>
                <a:lnTo>
                  <a:pt x="134697" y="196577"/>
                </a:lnTo>
                <a:lnTo>
                  <a:pt x="126801" y="199628"/>
                </a:lnTo>
                <a:lnTo>
                  <a:pt x="119632" y="202615"/>
                </a:lnTo>
                <a:lnTo>
                  <a:pt x="112948" y="205559"/>
                </a:lnTo>
                <a:lnTo>
                  <a:pt x="106587" y="208473"/>
                </a:lnTo>
                <a:lnTo>
                  <a:pt x="99489" y="210416"/>
                </a:lnTo>
                <a:lnTo>
                  <a:pt x="91899" y="211712"/>
                </a:lnTo>
                <a:lnTo>
                  <a:pt x="83982" y="212576"/>
                </a:lnTo>
                <a:lnTo>
                  <a:pt x="76799" y="213152"/>
                </a:lnTo>
                <a:lnTo>
                  <a:pt x="70105" y="213535"/>
                </a:lnTo>
                <a:lnTo>
                  <a:pt x="57588" y="213962"/>
                </a:lnTo>
                <a:lnTo>
                  <a:pt x="32808" y="214258"/>
                </a:lnTo>
                <a:lnTo>
                  <a:pt x="23549" y="211743"/>
                </a:lnTo>
                <a:lnTo>
                  <a:pt x="18412" y="209739"/>
                </a:lnTo>
                <a:lnTo>
                  <a:pt x="14988" y="207450"/>
                </a:lnTo>
                <a:lnTo>
                  <a:pt x="12706" y="204972"/>
                </a:lnTo>
                <a:lnTo>
                  <a:pt x="11184" y="202367"/>
                </a:lnTo>
                <a:lnTo>
                  <a:pt x="9216" y="200631"/>
                </a:lnTo>
                <a:lnTo>
                  <a:pt x="6953" y="199473"/>
                </a:lnTo>
                <a:lnTo>
                  <a:pt x="4491" y="198701"/>
                </a:lnTo>
                <a:lnTo>
                  <a:pt x="2850" y="197235"/>
                </a:lnTo>
                <a:lnTo>
                  <a:pt x="1756" y="195304"/>
                </a:lnTo>
                <a:lnTo>
                  <a:pt x="540" y="190619"/>
                </a:lnTo>
                <a:lnTo>
                  <a:pt x="0" y="185362"/>
                </a:lnTo>
                <a:lnTo>
                  <a:pt x="808" y="182626"/>
                </a:lnTo>
                <a:lnTo>
                  <a:pt x="4246" y="177047"/>
                </a:lnTo>
                <a:lnTo>
                  <a:pt x="6497" y="173273"/>
                </a:lnTo>
                <a:lnTo>
                  <a:pt x="8950" y="168852"/>
                </a:lnTo>
                <a:lnTo>
                  <a:pt x="11537" y="164000"/>
                </a:lnTo>
                <a:lnTo>
                  <a:pt x="16120" y="159813"/>
                </a:lnTo>
                <a:lnTo>
                  <a:pt x="22032" y="156069"/>
                </a:lnTo>
                <a:lnTo>
                  <a:pt x="47503" y="143216"/>
                </a:lnTo>
                <a:lnTo>
                  <a:pt x="54384" y="141194"/>
                </a:lnTo>
                <a:lnTo>
                  <a:pt x="61830" y="139846"/>
                </a:lnTo>
                <a:lnTo>
                  <a:pt x="69650" y="138948"/>
                </a:lnTo>
                <a:lnTo>
                  <a:pt x="77722" y="137396"/>
                </a:lnTo>
                <a:lnTo>
                  <a:pt x="85961" y="135409"/>
                </a:lnTo>
                <a:lnTo>
                  <a:pt x="94311" y="133132"/>
                </a:lnTo>
                <a:lnTo>
                  <a:pt x="102734" y="131614"/>
                </a:lnTo>
                <a:lnTo>
                  <a:pt x="111208" y="130602"/>
                </a:lnTo>
                <a:lnTo>
                  <a:pt x="119714" y="129927"/>
                </a:lnTo>
                <a:lnTo>
                  <a:pt x="129195" y="129478"/>
                </a:lnTo>
                <a:lnTo>
                  <a:pt x="149890" y="128978"/>
                </a:lnTo>
                <a:lnTo>
                  <a:pt x="158837" y="129797"/>
                </a:lnTo>
                <a:lnTo>
                  <a:pt x="166707" y="131296"/>
                </a:lnTo>
                <a:lnTo>
                  <a:pt x="173859" y="133247"/>
                </a:lnTo>
                <a:lnTo>
                  <a:pt x="181484" y="134548"/>
                </a:lnTo>
                <a:lnTo>
                  <a:pt x="189425" y="135416"/>
                </a:lnTo>
                <a:lnTo>
                  <a:pt x="197577" y="135994"/>
                </a:lnTo>
                <a:lnTo>
                  <a:pt x="204916" y="137332"/>
                </a:lnTo>
                <a:lnTo>
                  <a:pt x="211714" y="139177"/>
                </a:lnTo>
                <a:lnTo>
                  <a:pt x="218151" y="141359"/>
                </a:lnTo>
                <a:lnTo>
                  <a:pt x="223395" y="142814"/>
                </a:lnTo>
                <a:lnTo>
                  <a:pt x="231761" y="144430"/>
                </a:lnTo>
                <a:lnTo>
                  <a:pt x="241195" y="147688"/>
                </a:lnTo>
                <a:lnTo>
                  <a:pt x="250785" y="152311"/>
                </a:lnTo>
                <a:lnTo>
                  <a:pt x="258222" y="157541"/>
                </a:lnTo>
                <a:lnTo>
                  <a:pt x="264703" y="160501"/>
                </a:lnTo>
                <a:lnTo>
                  <a:pt x="271710" y="162768"/>
                </a:lnTo>
                <a:lnTo>
                  <a:pt x="281175" y="166951"/>
                </a:lnTo>
                <a:lnTo>
                  <a:pt x="288112" y="170110"/>
                </a:lnTo>
                <a:lnTo>
                  <a:pt x="294718" y="175597"/>
                </a:lnTo>
                <a:lnTo>
                  <a:pt x="297299" y="177069"/>
                </a:lnTo>
                <a:lnTo>
                  <a:pt x="299973" y="178051"/>
                </a:lnTo>
                <a:lnTo>
                  <a:pt x="308178" y="18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2960369" y="1765935"/>
            <a:ext cx="205742" cy="214195"/>
          </a:xfrm>
          <a:custGeom>
            <a:avLst/>
            <a:gdLst/>
            <a:ahLst/>
            <a:cxnLst/>
            <a:rect l="0" t="0" r="0" b="0"/>
            <a:pathLst>
              <a:path w="205742" h="214195">
                <a:moveTo>
                  <a:pt x="0" y="0"/>
                </a:moveTo>
                <a:lnTo>
                  <a:pt x="4551" y="4550"/>
                </a:lnTo>
                <a:lnTo>
                  <a:pt x="5892" y="6844"/>
                </a:lnTo>
                <a:lnTo>
                  <a:pt x="7381" y="11931"/>
                </a:lnTo>
                <a:lnTo>
                  <a:pt x="10583" y="17367"/>
                </a:lnTo>
                <a:lnTo>
                  <a:pt x="15181" y="22959"/>
                </a:lnTo>
                <a:lnTo>
                  <a:pt x="20400" y="28619"/>
                </a:lnTo>
                <a:lnTo>
                  <a:pt x="22173" y="31461"/>
                </a:lnTo>
                <a:lnTo>
                  <a:pt x="24143" y="37160"/>
                </a:lnTo>
                <a:lnTo>
                  <a:pt x="25620" y="40966"/>
                </a:lnTo>
                <a:lnTo>
                  <a:pt x="27558" y="45408"/>
                </a:lnTo>
                <a:lnTo>
                  <a:pt x="29802" y="50274"/>
                </a:lnTo>
                <a:lnTo>
                  <a:pt x="32251" y="54471"/>
                </a:lnTo>
                <a:lnTo>
                  <a:pt x="34836" y="58221"/>
                </a:lnTo>
                <a:lnTo>
                  <a:pt x="37511" y="61674"/>
                </a:lnTo>
                <a:lnTo>
                  <a:pt x="40248" y="65881"/>
                </a:lnTo>
                <a:lnTo>
                  <a:pt x="43025" y="70590"/>
                </a:lnTo>
                <a:lnTo>
                  <a:pt x="45828" y="75635"/>
                </a:lnTo>
                <a:lnTo>
                  <a:pt x="49602" y="79951"/>
                </a:lnTo>
                <a:lnTo>
                  <a:pt x="54023" y="83780"/>
                </a:lnTo>
                <a:lnTo>
                  <a:pt x="58876" y="87286"/>
                </a:lnTo>
                <a:lnTo>
                  <a:pt x="63063" y="91528"/>
                </a:lnTo>
                <a:lnTo>
                  <a:pt x="66807" y="96261"/>
                </a:lnTo>
                <a:lnTo>
                  <a:pt x="70256" y="101321"/>
                </a:lnTo>
                <a:lnTo>
                  <a:pt x="74460" y="106600"/>
                </a:lnTo>
                <a:lnTo>
                  <a:pt x="79168" y="112024"/>
                </a:lnTo>
                <a:lnTo>
                  <a:pt x="84211" y="117545"/>
                </a:lnTo>
                <a:lnTo>
                  <a:pt x="94895" y="128760"/>
                </a:lnTo>
                <a:lnTo>
                  <a:pt x="112725" y="146930"/>
                </a:lnTo>
                <a:lnTo>
                  <a:pt x="117060" y="150341"/>
                </a:lnTo>
                <a:lnTo>
                  <a:pt x="121855" y="153567"/>
                </a:lnTo>
                <a:lnTo>
                  <a:pt x="126957" y="156670"/>
                </a:lnTo>
                <a:lnTo>
                  <a:pt x="132263" y="160644"/>
                </a:lnTo>
                <a:lnTo>
                  <a:pt x="137706" y="165199"/>
                </a:lnTo>
                <a:lnTo>
                  <a:pt x="147880" y="174386"/>
                </a:lnTo>
                <a:lnTo>
                  <a:pt x="155577" y="181645"/>
                </a:lnTo>
                <a:lnTo>
                  <a:pt x="159916" y="184914"/>
                </a:lnTo>
                <a:lnTo>
                  <a:pt x="164713" y="188046"/>
                </a:lnTo>
                <a:lnTo>
                  <a:pt x="169816" y="191086"/>
                </a:lnTo>
                <a:lnTo>
                  <a:pt x="174171" y="194066"/>
                </a:lnTo>
                <a:lnTo>
                  <a:pt x="178027" y="197004"/>
                </a:lnTo>
                <a:lnTo>
                  <a:pt x="186508" y="204014"/>
                </a:lnTo>
                <a:lnTo>
                  <a:pt x="192528" y="209779"/>
                </a:lnTo>
                <a:lnTo>
                  <a:pt x="195027" y="211290"/>
                </a:lnTo>
                <a:lnTo>
                  <a:pt x="200344" y="212969"/>
                </a:lnTo>
                <a:lnTo>
                  <a:pt x="205267" y="214194"/>
                </a:lnTo>
                <a:lnTo>
                  <a:pt x="205530" y="211720"/>
                </a:lnTo>
                <a:lnTo>
                  <a:pt x="205741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2951797" y="1766039"/>
            <a:ext cx="214314" cy="197064"/>
          </a:xfrm>
          <a:custGeom>
            <a:avLst/>
            <a:gdLst/>
            <a:ahLst/>
            <a:cxnLst/>
            <a:rect l="0" t="0" r="0" b="0"/>
            <a:pathLst>
              <a:path w="214314" h="197064">
                <a:moveTo>
                  <a:pt x="214313" y="8468"/>
                </a:moveTo>
                <a:lnTo>
                  <a:pt x="214313" y="0"/>
                </a:lnTo>
                <a:lnTo>
                  <a:pt x="208421" y="5808"/>
                </a:lnTo>
                <a:lnTo>
                  <a:pt x="206932" y="7286"/>
                </a:lnTo>
                <a:lnTo>
                  <a:pt x="206270" y="10482"/>
                </a:lnTo>
                <a:lnTo>
                  <a:pt x="206093" y="12669"/>
                </a:lnTo>
                <a:lnTo>
                  <a:pt x="205023" y="16031"/>
                </a:lnTo>
                <a:lnTo>
                  <a:pt x="203357" y="20177"/>
                </a:lnTo>
                <a:lnTo>
                  <a:pt x="201294" y="24847"/>
                </a:lnTo>
                <a:lnTo>
                  <a:pt x="198966" y="28912"/>
                </a:lnTo>
                <a:lnTo>
                  <a:pt x="196461" y="32575"/>
                </a:lnTo>
                <a:lnTo>
                  <a:pt x="193839" y="35969"/>
                </a:lnTo>
                <a:lnTo>
                  <a:pt x="190186" y="40137"/>
                </a:lnTo>
                <a:lnTo>
                  <a:pt x="185846" y="44821"/>
                </a:lnTo>
                <a:lnTo>
                  <a:pt x="170636" y="60514"/>
                </a:lnTo>
                <a:lnTo>
                  <a:pt x="165192" y="66026"/>
                </a:lnTo>
                <a:lnTo>
                  <a:pt x="158705" y="71605"/>
                </a:lnTo>
                <a:lnTo>
                  <a:pt x="151524" y="77229"/>
                </a:lnTo>
                <a:lnTo>
                  <a:pt x="143878" y="82884"/>
                </a:lnTo>
                <a:lnTo>
                  <a:pt x="136876" y="88559"/>
                </a:lnTo>
                <a:lnTo>
                  <a:pt x="130303" y="94247"/>
                </a:lnTo>
                <a:lnTo>
                  <a:pt x="124016" y="99944"/>
                </a:lnTo>
                <a:lnTo>
                  <a:pt x="116968" y="105647"/>
                </a:lnTo>
                <a:lnTo>
                  <a:pt x="109411" y="111354"/>
                </a:lnTo>
                <a:lnTo>
                  <a:pt x="101516" y="117064"/>
                </a:lnTo>
                <a:lnTo>
                  <a:pt x="95300" y="121823"/>
                </a:lnTo>
                <a:lnTo>
                  <a:pt x="90203" y="125948"/>
                </a:lnTo>
                <a:lnTo>
                  <a:pt x="85853" y="129650"/>
                </a:lnTo>
                <a:lnTo>
                  <a:pt x="80095" y="134024"/>
                </a:lnTo>
                <a:lnTo>
                  <a:pt x="66078" y="143963"/>
                </a:lnTo>
                <a:lnTo>
                  <a:pt x="59292" y="148328"/>
                </a:lnTo>
                <a:lnTo>
                  <a:pt x="52863" y="152191"/>
                </a:lnTo>
                <a:lnTo>
                  <a:pt x="46672" y="155718"/>
                </a:lnTo>
                <a:lnTo>
                  <a:pt x="41592" y="159022"/>
                </a:lnTo>
                <a:lnTo>
                  <a:pt x="37253" y="162177"/>
                </a:lnTo>
                <a:lnTo>
                  <a:pt x="33408" y="165234"/>
                </a:lnTo>
                <a:lnTo>
                  <a:pt x="28940" y="168223"/>
                </a:lnTo>
                <a:lnTo>
                  <a:pt x="24055" y="171169"/>
                </a:lnTo>
                <a:lnTo>
                  <a:pt x="18895" y="174085"/>
                </a:lnTo>
                <a:lnTo>
                  <a:pt x="14501" y="176030"/>
                </a:lnTo>
                <a:lnTo>
                  <a:pt x="10620" y="177326"/>
                </a:lnTo>
                <a:lnTo>
                  <a:pt x="7080" y="178190"/>
                </a:lnTo>
                <a:lnTo>
                  <a:pt x="4720" y="179718"/>
                </a:lnTo>
                <a:lnTo>
                  <a:pt x="3147" y="181690"/>
                </a:lnTo>
                <a:lnTo>
                  <a:pt x="184" y="188093"/>
                </a:lnTo>
                <a:lnTo>
                  <a:pt x="82" y="190854"/>
                </a:lnTo>
                <a:lnTo>
                  <a:pt x="0" y="197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3363277" y="1834515"/>
            <a:ext cx="282894" cy="8573"/>
          </a:xfrm>
          <a:custGeom>
            <a:avLst/>
            <a:gdLst/>
            <a:ahLst/>
            <a:cxnLst/>
            <a:rect l="0" t="0" r="0" b="0"/>
            <a:pathLst>
              <a:path w="282894" h="8573">
                <a:moveTo>
                  <a:pt x="0" y="8572"/>
                </a:moveTo>
                <a:lnTo>
                  <a:pt x="90220" y="8572"/>
                </a:lnTo>
                <a:lnTo>
                  <a:pt x="98246" y="7620"/>
                </a:lnTo>
                <a:lnTo>
                  <a:pt x="107408" y="6032"/>
                </a:lnTo>
                <a:lnTo>
                  <a:pt x="117325" y="4021"/>
                </a:lnTo>
                <a:lnTo>
                  <a:pt x="126794" y="2681"/>
                </a:lnTo>
                <a:lnTo>
                  <a:pt x="135964" y="1787"/>
                </a:lnTo>
                <a:lnTo>
                  <a:pt x="144935" y="1191"/>
                </a:lnTo>
                <a:lnTo>
                  <a:pt x="153774" y="794"/>
                </a:lnTo>
                <a:lnTo>
                  <a:pt x="171214" y="353"/>
                </a:lnTo>
                <a:lnTo>
                  <a:pt x="267954" y="0"/>
                </a:lnTo>
                <a:lnTo>
                  <a:pt x="271028" y="953"/>
                </a:lnTo>
                <a:lnTo>
                  <a:pt x="274031" y="2540"/>
                </a:lnTo>
                <a:lnTo>
                  <a:pt x="28289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3433048" y="1731645"/>
            <a:ext cx="93107" cy="265748"/>
          </a:xfrm>
          <a:custGeom>
            <a:avLst/>
            <a:gdLst/>
            <a:ahLst/>
            <a:cxnLst/>
            <a:rect l="0" t="0" r="0" b="0"/>
            <a:pathLst>
              <a:path w="93107" h="265748">
                <a:moveTo>
                  <a:pt x="7381" y="0"/>
                </a:moveTo>
                <a:lnTo>
                  <a:pt x="2831" y="0"/>
                </a:lnTo>
                <a:lnTo>
                  <a:pt x="1490" y="952"/>
                </a:lnTo>
                <a:lnTo>
                  <a:pt x="597" y="2540"/>
                </a:lnTo>
                <a:lnTo>
                  <a:pt x="0" y="4550"/>
                </a:lnTo>
                <a:lnTo>
                  <a:pt x="556" y="5891"/>
                </a:lnTo>
                <a:lnTo>
                  <a:pt x="1879" y="6785"/>
                </a:lnTo>
                <a:lnTo>
                  <a:pt x="3713" y="7380"/>
                </a:lnTo>
                <a:lnTo>
                  <a:pt x="4936" y="8730"/>
                </a:lnTo>
                <a:lnTo>
                  <a:pt x="5751" y="10582"/>
                </a:lnTo>
                <a:lnTo>
                  <a:pt x="6657" y="16133"/>
                </a:lnTo>
                <a:lnTo>
                  <a:pt x="6898" y="20280"/>
                </a:lnTo>
                <a:lnTo>
                  <a:pt x="7059" y="24950"/>
                </a:lnTo>
                <a:lnTo>
                  <a:pt x="8119" y="29968"/>
                </a:lnTo>
                <a:lnTo>
                  <a:pt x="9778" y="35219"/>
                </a:lnTo>
                <a:lnTo>
                  <a:pt x="11837" y="40624"/>
                </a:lnTo>
                <a:lnTo>
                  <a:pt x="14162" y="46132"/>
                </a:lnTo>
                <a:lnTo>
                  <a:pt x="16664" y="51710"/>
                </a:lnTo>
                <a:lnTo>
                  <a:pt x="19285" y="57333"/>
                </a:lnTo>
                <a:lnTo>
                  <a:pt x="21032" y="62987"/>
                </a:lnTo>
                <a:lnTo>
                  <a:pt x="22197" y="68661"/>
                </a:lnTo>
                <a:lnTo>
                  <a:pt x="22973" y="74349"/>
                </a:lnTo>
                <a:lnTo>
                  <a:pt x="23491" y="80998"/>
                </a:lnTo>
                <a:lnTo>
                  <a:pt x="23836" y="88289"/>
                </a:lnTo>
                <a:lnTo>
                  <a:pt x="24220" y="103057"/>
                </a:lnTo>
                <a:lnTo>
                  <a:pt x="24390" y="115970"/>
                </a:lnTo>
                <a:lnTo>
                  <a:pt x="25388" y="122081"/>
                </a:lnTo>
                <a:lnTo>
                  <a:pt x="27006" y="128060"/>
                </a:lnTo>
                <a:lnTo>
                  <a:pt x="29037" y="133951"/>
                </a:lnTo>
                <a:lnTo>
                  <a:pt x="31344" y="139783"/>
                </a:lnTo>
                <a:lnTo>
                  <a:pt x="33834" y="145576"/>
                </a:lnTo>
                <a:lnTo>
                  <a:pt x="39141" y="157093"/>
                </a:lnTo>
                <a:lnTo>
                  <a:pt x="53145" y="185728"/>
                </a:lnTo>
                <a:lnTo>
                  <a:pt x="55035" y="191446"/>
                </a:lnTo>
                <a:lnTo>
                  <a:pt x="56295" y="197163"/>
                </a:lnTo>
                <a:lnTo>
                  <a:pt x="57136" y="202879"/>
                </a:lnTo>
                <a:lnTo>
                  <a:pt x="58648" y="207643"/>
                </a:lnTo>
                <a:lnTo>
                  <a:pt x="60610" y="211771"/>
                </a:lnTo>
                <a:lnTo>
                  <a:pt x="62870" y="215475"/>
                </a:lnTo>
                <a:lnTo>
                  <a:pt x="65329" y="219850"/>
                </a:lnTo>
                <a:lnTo>
                  <a:pt x="70600" y="229791"/>
                </a:lnTo>
                <a:lnTo>
                  <a:pt x="72387" y="234156"/>
                </a:lnTo>
                <a:lnTo>
                  <a:pt x="74373" y="241547"/>
                </a:lnTo>
                <a:lnTo>
                  <a:pt x="75855" y="244851"/>
                </a:lnTo>
                <a:lnTo>
                  <a:pt x="77795" y="248006"/>
                </a:lnTo>
                <a:lnTo>
                  <a:pt x="80042" y="251062"/>
                </a:lnTo>
                <a:lnTo>
                  <a:pt x="82537" y="256998"/>
                </a:lnTo>
                <a:lnTo>
                  <a:pt x="83203" y="259914"/>
                </a:lnTo>
                <a:lnTo>
                  <a:pt x="84599" y="261859"/>
                </a:lnTo>
                <a:lnTo>
                  <a:pt x="86482" y="263155"/>
                </a:lnTo>
                <a:lnTo>
                  <a:pt x="93106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3766184" y="1697357"/>
            <a:ext cx="320800" cy="300036"/>
          </a:xfrm>
          <a:custGeom>
            <a:avLst/>
            <a:gdLst/>
            <a:ahLst/>
            <a:cxnLst/>
            <a:rect l="0" t="0" r="0" b="0"/>
            <a:pathLst>
              <a:path w="320800" h="300036">
                <a:moveTo>
                  <a:pt x="0" y="17143"/>
                </a:moveTo>
                <a:lnTo>
                  <a:pt x="0" y="9762"/>
                </a:lnTo>
                <a:lnTo>
                  <a:pt x="953" y="9364"/>
                </a:lnTo>
                <a:lnTo>
                  <a:pt x="4552" y="8923"/>
                </a:lnTo>
                <a:lnTo>
                  <a:pt x="6844" y="7853"/>
                </a:lnTo>
                <a:lnTo>
                  <a:pt x="14622" y="2748"/>
                </a:lnTo>
                <a:lnTo>
                  <a:pt x="20151" y="1220"/>
                </a:lnTo>
                <a:lnTo>
                  <a:pt x="28324" y="541"/>
                </a:lnTo>
                <a:lnTo>
                  <a:pt x="38306" y="239"/>
                </a:lnTo>
                <a:lnTo>
                  <a:pt x="72492" y="19"/>
                </a:lnTo>
                <a:lnTo>
                  <a:pt x="111958" y="0"/>
                </a:lnTo>
                <a:lnTo>
                  <a:pt x="119406" y="952"/>
                </a:lnTo>
                <a:lnTo>
                  <a:pt x="126277" y="2539"/>
                </a:lnTo>
                <a:lnTo>
                  <a:pt x="132762" y="4549"/>
                </a:lnTo>
                <a:lnTo>
                  <a:pt x="138991" y="6842"/>
                </a:lnTo>
                <a:lnTo>
                  <a:pt x="145048" y="9323"/>
                </a:lnTo>
                <a:lnTo>
                  <a:pt x="150992" y="11929"/>
                </a:lnTo>
                <a:lnTo>
                  <a:pt x="156859" y="13667"/>
                </a:lnTo>
                <a:lnTo>
                  <a:pt x="162675" y="14826"/>
                </a:lnTo>
                <a:lnTo>
                  <a:pt x="168458" y="15598"/>
                </a:lnTo>
                <a:lnTo>
                  <a:pt x="177423" y="18996"/>
                </a:lnTo>
                <a:lnTo>
                  <a:pt x="181147" y="21236"/>
                </a:lnTo>
                <a:lnTo>
                  <a:pt x="187825" y="28804"/>
                </a:lnTo>
                <a:lnTo>
                  <a:pt x="193968" y="37565"/>
                </a:lnTo>
                <a:lnTo>
                  <a:pt x="199873" y="44634"/>
                </a:lnTo>
                <a:lnTo>
                  <a:pt x="200876" y="47853"/>
                </a:lnTo>
                <a:lnTo>
                  <a:pt x="200593" y="50951"/>
                </a:lnTo>
                <a:lnTo>
                  <a:pt x="198690" y="56933"/>
                </a:lnTo>
                <a:lnTo>
                  <a:pt x="197844" y="62767"/>
                </a:lnTo>
                <a:lnTo>
                  <a:pt x="196667" y="65657"/>
                </a:lnTo>
                <a:lnTo>
                  <a:pt x="192817" y="71407"/>
                </a:lnTo>
                <a:lnTo>
                  <a:pt x="185392" y="79678"/>
                </a:lnTo>
                <a:lnTo>
                  <a:pt x="175742" y="88751"/>
                </a:lnTo>
                <a:lnTo>
                  <a:pt x="170501" y="92504"/>
                </a:lnTo>
                <a:lnTo>
                  <a:pt x="165103" y="95958"/>
                </a:lnTo>
                <a:lnTo>
                  <a:pt x="159598" y="99214"/>
                </a:lnTo>
                <a:lnTo>
                  <a:pt x="154025" y="102337"/>
                </a:lnTo>
                <a:lnTo>
                  <a:pt x="142751" y="108347"/>
                </a:lnTo>
                <a:lnTo>
                  <a:pt x="131390" y="114193"/>
                </a:lnTo>
                <a:lnTo>
                  <a:pt x="125693" y="116133"/>
                </a:lnTo>
                <a:lnTo>
                  <a:pt x="119991" y="117426"/>
                </a:lnTo>
                <a:lnTo>
                  <a:pt x="114284" y="118288"/>
                </a:lnTo>
                <a:lnTo>
                  <a:pt x="105403" y="121786"/>
                </a:lnTo>
                <a:lnTo>
                  <a:pt x="98281" y="125563"/>
                </a:lnTo>
                <a:lnTo>
                  <a:pt x="88488" y="127988"/>
                </a:lnTo>
                <a:lnTo>
                  <a:pt x="85887" y="128550"/>
                </a:lnTo>
                <a:lnTo>
                  <a:pt x="130828" y="128585"/>
                </a:lnTo>
                <a:lnTo>
                  <a:pt x="138654" y="129537"/>
                </a:lnTo>
                <a:lnTo>
                  <a:pt x="146729" y="131125"/>
                </a:lnTo>
                <a:lnTo>
                  <a:pt x="154970" y="133136"/>
                </a:lnTo>
                <a:lnTo>
                  <a:pt x="163321" y="134476"/>
                </a:lnTo>
                <a:lnTo>
                  <a:pt x="171746" y="135370"/>
                </a:lnTo>
                <a:lnTo>
                  <a:pt x="180220" y="135966"/>
                </a:lnTo>
                <a:lnTo>
                  <a:pt x="189679" y="137316"/>
                </a:lnTo>
                <a:lnTo>
                  <a:pt x="199796" y="139168"/>
                </a:lnTo>
                <a:lnTo>
                  <a:pt x="210350" y="141355"/>
                </a:lnTo>
                <a:lnTo>
                  <a:pt x="219291" y="143766"/>
                </a:lnTo>
                <a:lnTo>
                  <a:pt x="227157" y="146326"/>
                </a:lnTo>
                <a:lnTo>
                  <a:pt x="241929" y="151710"/>
                </a:lnTo>
                <a:lnTo>
                  <a:pt x="283143" y="165767"/>
                </a:lnTo>
                <a:lnTo>
                  <a:pt x="289727" y="169566"/>
                </a:lnTo>
                <a:lnTo>
                  <a:pt x="299583" y="178866"/>
                </a:lnTo>
                <a:lnTo>
                  <a:pt x="310486" y="190261"/>
                </a:lnTo>
                <a:lnTo>
                  <a:pt x="316747" y="199177"/>
                </a:lnTo>
                <a:lnTo>
                  <a:pt x="319750" y="204221"/>
                </a:lnTo>
                <a:lnTo>
                  <a:pt x="320799" y="209489"/>
                </a:lnTo>
                <a:lnTo>
                  <a:pt x="320546" y="214906"/>
                </a:lnTo>
                <a:lnTo>
                  <a:pt x="319425" y="220423"/>
                </a:lnTo>
                <a:lnTo>
                  <a:pt x="318180" y="229092"/>
                </a:lnTo>
                <a:lnTo>
                  <a:pt x="317848" y="232737"/>
                </a:lnTo>
                <a:lnTo>
                  <a:pt x="315721" y="236120"/>
                </a:lnTo>
                <a:lnTo>
                  <a:pt x="308278" y="242418"/>
                </a:lnTo>
                <a:lnTo>
                  <a:pt x="301160" y="250932"/>
                </a:lnTo>
                <a:lnTo>
                  <a:pt x="297929" y="255870"/>
                </a:lnTo>
                <a:lnTo>
                  <a:pt x="289258" y="263896"/>
                </a:lnTo>
                <a:lnTo>
                  <a:pt x="284279" y="267370"/>
                </a:lnTo>
                <a:lnTo>
                  <a:pt x="278102" y="270638"/>
                </a:lnTo>
                <a:lnTo>
                  <a:pt x="271127" y="273770"/>
                </a:lnTo>
                <a:lnTo>
                  <a:pt x="263619" y="276810"/>
                </a:lnTo>
                <a:lnTo>
                  <a:pt x="247657" y="282728"/>
                </a:lnTo>
                <a:lnTo>
                  <a:pt x="239399" y="285639"/>
                </a:lnTo>
                <a:lnTo>
                  <a:pt x="231990" y="287580"/>
                </a:lnTo>
                <a:lnTo>
                  <a:pt x="225145" y="288874"/>
                </a:lnTo>
                <a:lnTo>
                  <a:pt x="218677" y="289737"/>
                </a:lnTo>
                <a:lnTo>
                  <a:pt x="211508" y="291265"/>
                </a:lnTo>
                <a:lnTo>
                  <a:pt x="203870" y="293236"/>
                </a:lnTo>
                <a:lnTo>
                  <a:pt x="195921" y="295502"/>
                </a:lnTo>
                <a:lnTo>
                  <a:pt x="187764" y="297013"/>
                </a:lnTo>
                <a:lnTo>
                  <a:pt x="179469" y="298021"/>
                </a:lnTo>
                <a:lnTo>
                  <a:pt x="171081" y="298692"/>
                </a:lnTo>
                <a:lnTo>
                  <a:pt x="163584" y="299140"/>
                </a:lnTo>
                <a:lnTo>
                  <a:pt x="150174" y="299637"/>
                </a:lnTo>
                <a:lnTo>
                  <a:pt x="131915" y="299917"/>
                </a:lnTo>
                <a:lnTo>
                  <a:pt x="60008" y="3000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929040" y="2487216"/>
            <a:ext cx="342149" cy="530291"/>
          </a:xfrm>
          <a:custGeom>
            <a:avLst/>
            <a:gdLst/>
            <a:ahLst/>
            <a:cxnLst/>
            <a:rect l="0" t="0" r="0" b="0"/>
            <a:pathLst>
              <a:path w="342149" h="530291">
                <a:moveTo>
                  <a:pt x="8219" y="7381"/>
                </a:moveTo>
                <a:lnTo>
                  <a:pt x="8219" y="0"/>
                </a:lnTo>
                <a:lnTo>
                  <a:pt x="7267" y="555"/>
                </a:lnTo>
                <a:lnTo>
                  <a:pt x="839" y="6294"/>
                </a:lnTo>
                <a:lnTo>
                  <a:pt x="441" y="7609"/>
                </a:lnTo>
                <a:lnTo>
                  <a:pt x="0" y="11610"/>
                </a:lnTo>
                <a:lnTo>
                  <a:pt x="835" y="14010"/>
                </a:lnTo>
                <a:lnTo>
                  <a:pt x="4302" y="19217"/>
                </a:lnTo>
                <a:lnTo>
                  <a:pt x="6478" y="27246"/>
                </a:lnTo>
                <a:lnTo>
                  <a:pt x="7704" y="42477"/>
                </a:lnTo>
                <a:lnTo>
                  <a:pt x="8067" y="56515"/>
                </a:lnTo>
                <a:lnTo>
                  <a:pt x="8189" y="74342"/>
                </a:lnTo>
                <a:lnTo>
                  <a:pt x="10746" y="85084"/>
                </a:lnTo>
                <a:lnTo>
                  <a:pt x="15057" y="96208"/>
                </a:lnTo>
                <a:lnTo>
                  <a:pt x="22840" y="112229"/>
                </a:lnTo>
                <a:lnTo>
                  <a:pt x="31178" y="124384"/>
                </a:lnTo>
                <a:lnTo>
                  <a:pt x="36838" y="134312"/>
                </a:lnTo>
                <a:lnTo>
                  <a:pt x="39989" y="145075"/>
                </a:lnTo>
                <a:lnTo>
                  <a:pt x="40829" y="150612"/>
                </a:lnTo>
                <a:lnTo>
                  <a:pt x="46843" y="161844"/>
                </a:lnTo>
                <a:lnTo>
                  <a:pt x="54913" y="172234"/>
                </a:lnTo>
                <a:lnTo>
                  <a:pt x="61675" y="180027"/>
                </a:lnTo>
                <a:lnTo>
                  <a:pt x="70395" y="189205"/>
                </a:lnTo>
                <a:lnTo>
                  <a:pt x="80620" y="198682"/>
                </a:lnTo>
                <a:lnTo>
                  <a:pt x="86014" y="202542"/>
                </a:lnTo>
                <a:lnTo>
                  <a:pt x="91515" y="206069"/>
                </a:lnTo>
                <a:lnTo>
                  <a:pt x="97087" y="208419"/>
                </a:lnTo>
                <a:lnTo>
                  <a:pt x="102707" y="209987"/>
                </a:lnTo>
                <a:lnTo>
                  <a:pt x="108359" y="211032"/>
                </a:lnTo>
                <a:lnTo>
                  <a:pt x="114031" y="212681"/>
                </a:lnTo>
                <a:lnTo>
                  <a:pt x="119718" y="214732"/>
                </a:lnTo>
                <a:lnTo>
                  <a:pt x="125415" y="217053"/>
                </a:lnTo>
                <a:lnTo>
                  <a:pt x="131117" y="219552"/>
                </a:lnTo>
                <a:lnTo>
                  <a:pt x="142533" y="224869"/>
                </a:lnTo>
                <a:lnTo>
                  <a:pt x="148244" y="226668"/>
                </a:lnTo>
                <a:lnTo>
                  <a:pt x="153957" y="227868"/>
                </a:lnTo>
                <a:lnTo>
                  <a:pt x="159670" y="228667"/>
                </a:lnTo>
                <a:lnTo>
                  <a:pt x="165384" y="229200"/>
                </a:lnTo>
                <a:lnTo>
                  <a:pt x="171098" y="229555"/>
                </a:lnTo>
                <a:lnTo>
                  <a:pt x="182528" y="229950"/>
                </a:lnTo>
                <a:lnTo>
                  <a:pt x="206551" y="230224"/>
                </a:lnTo>
                <a:lnTo>
                  <a:pt x="220866" y="230254"/>
                </a:lnTo>
                <a:lnTo>
                  <a:pt x="225231" y="229305"/>
                </a:lnTo>
                <a:lnTo>
                  <a:pt x="232622" y="225712"/>
                </a:lnTo>
                <a:lnTo>
                  <a:pt x="242137" y="218333"/>
                </a:lnTo>
                <a:lnTo>
                  <a:pt x="250989" y="210115"/>
                </a:lnTo>
                <a:lnTo>
                  <a:pt x="259645" y="197096"/>
                </a:lnTo>
                <a:lnTo>
                  <a:pt x="267919" y="189171"/>
                </a:lnTo>
                <a:lnTo>
                  <a:pt x="272792" y="185725"/>
                </a:lnTo>
                <a:lnTo>
                  <a:pt x="280747" y="176815"/>
                </a:lnTo>
                <a:lnTo>
                  <a:pt x="290581" y="163629"/>
                </a:lnTo>
                <a:lnTo>
                  <a:pt x="293615" y="160124"/>
                </a:lnTo>
                <a:lnTo>
                  <a:pt x="295638" y="155882"/>
                </a:lnTo>
                <a:lnTo>
                  <a:pt x="298486" y="141763"/>
                </a:lnTo>
                <a:lnTo>
                  <a:pt x="299448" y="125436"/>
                </a:lnTo>
                <a:lnTo>
                  <a:pt x="299527" y="120374"/>
                </a:lnTo>
                <a:lnTo>
                  <a:pt x="298627" y="116048"/>
                </a:lnTo>
                <a:lnTo>
                  <a:pt x="293762" y="104455"/>
                </a:lnTo>
                <a:lnTo>
                  <a:pt x="290945" y="90330"/>
                </a:lnTo>
                <a:lnTo>
                  <a:pt x="286910" y="82982"/>
                </a:lnTo>
                <a:lnTo>
                  <a:pt x="276559" y="70504"/>
                </a:lnTo>
                <a:lnTo>
                  <a:pt x="270991" y="64646"/>
                </a:lnTo>
                <a:lnTo>
                  <a:pt x="269126" y="61750"/>
                </a:lnTo>
                <a:lnTo>
                  <a:pt x="267053" y="55992"/>
                </a:lnTo>
                <a:lnTo>
                  <a:pt x="265547" y="54076"/>
                </a:lnTo>
                <a:lnTo>
                  <a:pt x="263592" y="52799"/>
                </a:lnTo>
                <a:lnTo>
                  <a:pt x="258159" y="50749"/>
                </a:lnTo>
                <a:lnTo>
                  <a:pt x="252667" y="45842"/>
                </a:lnTo>
                <a:lnTo>
                  <a:pt x="251195" y="45404"/>
                </a:lnTo>
                <a:lnTo>
                  <a:pt x="250213" y="46065"/>
                </a:lnTo>
                <a:lnTo>
                  <a:pt x="248364" y="49999"/>
                </a:lnTo>
                <a:lnTo>
                  <a:pt x="248284" y="54722"/>
                </a:lnTo>
                <a:lnTo>
                  <a:pt x="249225" y="57039"/>
                </a:lnTo>
                <a:lnTo>
                  <a:pt x="252810" y="62154"/>
                </a:lnTo>
                <a:lnTo>
                  <a:pt x="254148" y="65804"/>
                </a:lnTo>
                <a:lnTo>
                  <a:pt x="256030" y="79090"/>
                </a:lnTo>
                <a:lnTo>
                  <a:pt x="256470" y="86242"/>
                </a:lnTo>
                <a:lnTo>
                  <a:pt x="262644" y="105438"/>
                </a:lnTo>
                <a:lnTo>
                  <a:pt x="265532" y="121948"/>
                </a:lnTo>
                <a:lnTo>
                  <a:pt x="269583" y="133230"/>
                </a:lnTo>
                <a:lnTo>
                  <a:pt x="272019" y="144594"/>
                </a:lnTo>
                <a:lnTo>
                  <a:pt x="272668" y="150291"/>
                </a:lnTo>
                <a:lnTo>
                  <a:pt x="275006" y="155994"/>
                </a:lnTo>
                <a:lnTo>
                  <a:pt x="282684" y="167411"/>
                </a:lnTo>
                <a:lnTo>
                  <a:pt x="289906" y="181376"/>
                </a:lnTo>
                <a:lnTo>
                  <a:pt x="295339" y="196154"/>
                </a:lnTo>
                <a:lnTo>
                  <a:pt x="297753" y="209073"/>
                </a:lnTo>
                <a:lnTo>
                  <a:pt x="300302" y="215185"/>
                </a:lnTo>
                <a:lnTo>
                  <a:pt x="308214" y="227056"/>
                </a:lnTo>
                <a:lnTo>
                  <a:pt x="315540" y="241222"/>
                </a:lnTo>
                <a:lnTo>
                  <a:pt x="321971" y="257043"/>
                </a:lnTo>
                <a:lnTo>
                  <a:pt x="328005" y="273599"/>
                </a:lnTo>
                <a:lnTo>
                  <a:pt x="331321" y="287943"/>
                </a:lnTo>
                <a:lnTo>
                  <a:pt x="333748" y="301620"/>
                </a:lnTo>
                <a:lnTo>
                  <a:pt x="338001" y="317224"/>
                </a:lnTo>
                <a:lnTo>
                  <a:pt x="340527" y="331144"/>
                </a:lnTo>
                <a:lnTo>
                  <a:pt x="341649" y="343681"/>
                </a:lnTo>
                <a:lnTo>
                  <a:pt x="342148" y="355602"/>
                </a:lnTo>
                <a:lnTo>
                  <a:pt x="339830" y="369791"/>
                </a:lnTo>
                <a:lnTo>
                  <a:pt x="337878" y="377575"/>
                </a:lnTo>
                <a:lnTo>
                  <a:pt x="330629" y="391305"/>
                </a:lnTo>
                <a:lnTo>
                  <a:pt x="322010" y="404709"/>
                </a:lnTo>
                <a:lnTo>
                  <a:pt x="315004" y="420191"/>
                </a:lnTo>
                <a:lnTo>
                  <a:pt x="306176" y="434057"/>
                </a:lnTo>
                <a:lnTo>
                  <a:pt x="295902" y="446570"/>
                </a:lnTo>
                <a:lnTo>
                  <a:pt x="290495" y="452574"/>
                </a:lnTo>
                <a:lnTo>
                  <a:pt x="279408" y="464324"/>
                </a:lnTo>
                <a:lnTo>
                  <a:pt x="268130" y="475897"/>
                </a:lnTo>
                <a:lnTo>
                  <a:pt x="261503" y="481650"/>
                </a:lnTo>
                <a:lnTo>
                  <a:pt x="254228" y="487390"/>
                </a:lnTo>
                <a:lnTo>
                  <a:pt x="246520" y="493122"/>
                </a:lnTo>
                <a:lnTo>
                  <a:pt x="239477" y="497896"/>
                </a:lnTo>
                <a:lnTo>
                  <a:pt x="232876" y="502031"/>
                </a:lnTo>
                <a:lnTo>
                  <a:pt x="226570" y="505740"/>
                </a:lnTo>
                <a:lnTo>
                  <a:pt x="219509" y="509166"/>
                </a:lnTo>
                <a:lnTo>
                  <a:pt x="211944" y="512401"/>
                </a:lnTo>
                <a:lnTo>
                  <a:pt x="204044" y="515511"/>
                </a:lnTo>
                <a:lnTo>
                  <a:pt x="196871" y="518537"/>
                </a:lnTo>
                <a:lnTo>
                  <a:pt x="183822" y="524439"/>
                </a:lnTo>
                <a:lnTo>
                  <a:pt x="177675" y="526394"/>
                </a:lnTo>
                <a:lnTo>
                  <a:pt x="171673" y="527697"/>
                </a:lnTo>
                <a:lnTo>
                  <a:pt x="165766" y="528566"/>
                </a:lnTo>
                <a:lnTo>
                  <a:pt x="159923" y="529145"/>
                </a:lnTo>
                <a:lnTo>
                  <a:pt x="154122" y="529531"/>
                </a:lnTo>
                <a:lnTo>
                  <a:pt x="148351" y="529789"/>
                </a:lnTo>
                <a:lnTo>
                  <a:pt x="136858" y="530075"/>
                </a:lnTo>
                <a:lnTo>
                  <a:pt x="96805" y="530290"/>
                </a:lnTo>
                <a:lnTo>
                  <a:pt x="92041" y="529342"/>
                </a:lnTo>
                <a:lnTo>
                  <a:pt x="84209" y="525749"/>
                </a:lnTo>
                <a:lnTo>
                  <a:pt x="74444" y="518371"/>
                </a:lnTo>
                <a:lnTo>
                  <a:pt x="71419" y="516633"/>
                </a:lnTo>
                <a:lnTo>
                  <a:pt x="61659" y="513236"/>
                </a:lnTo>
                <a:lnTo>
                  <a:pt x="52290" y="509065"/>
                </a:lnTo>
                <a:lnTo>
                  <a:pt x="45407" y="505913"/>
                </a:lnTo>
                <a:lnTo>
                  <a:pt x="41257" y="502636"/>
                </a:lnTo>
                <a:lnTo>
                  <a:pt x="33937" y="4960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1485945" y="2486129"/>
            <a:ext cx="299993" cy="248499"/>
          </a:xfrm>
          <a:custGeom>
            <a:avLst/>
            <a:gdLst/>
            <a:ahLst/>
            <a:cxnLst/>
            <a:rect l="0" t="0" r="0" b="0"/>
            <a:pathLst>
              <a:path w="299993" h="248499">
                <a:moveTo>
                  <a:pt x="197122" y="8468"/>
                </a:moveTo>
                <a:lnTo>
                  <a:pt x="205342" y="248"/>
                </a:lnTo>
                <a:lnTo>
                  <a:pt x="201039" y="0"/>
                </a:lnTo>
                <a:lnTo>
                  <a:pt x="199733" y="918"/>
                </a:lnTo>
                <a:lnTo>
                  <a:pt x="198863" y="2482"/>
                </a:lnTo>
                <a:lnTo>
                  <a:pt x="197466" y="7286"/>
                </a:lnTo>
                <a:lnTo>
                  <a:pt x="192673" y="12669"/>
                </a:lnTo>
                <a:lnTo>
                  <a:pt x="191298" y="15078"/>
                </a:lnTo>
                <a:lnTo>
                  <a:pt x="189771" y="20296"/>
                </a:lnTo>
                <a:lnTo>
                  <a:pt x="186553" y="25790"/>
                </a:lnTo>
                <a:lnTo>
                  <a:pt x="184361" y="28589"/>
                </a:lnTo>
                <a:lnTo>
                  <a:pt x="176845" y="34238"/>
                </a:lnTo>
                <a:lnTo>
                  <a:pt x="172174" y="37078"/>
                </a:lnTo>
                <a:lnTo>
                  <a:pt x="151948" y="50177"/>
                </a:lnTo>
                <a:lnTo>
                  <a:pt x="145098" y="54371"/>
                </a:lnTo>
                <a:lnTo>
                  <a:pt x="138627" y="58120"/>
                </a:lnTo>
                <a:lnTo>
                  <a:pt x="132408" y="61572"/>
                </a:lnTo>
                <a:lnTo>
                  <a:pt x="125404" y="64826"/>
                </a:lnTo>
                <a:lnTo>
                  <a:pt x="117878" y="67947"/>
                </a:lnTo>
                <a:lnTo>
                  <a:pt x="110003" y="70981"/>
                </a:lnTo>
                <a:lnTo>
                  <a:pt x="101895" y="74908"/>
                </a:lnTo>
                <a:lnTo>
                  <a:pt x="93632" y="79432"/>
                </a:lnTo>
                <a:lnTo>
                  <a:pt x="85266" y="84352"/>
                </a:lnTo>
                <a:lnTo>
                  <a:pt x="76831" y="88585"/>
                </a:lnTo>
                <a:lnTo>
                  <a:pt x="68351" y="92359"/>
                </a:lnTo>
                <a:lnTo>
                  <a:pt x="59840" y="95828"/>
                </a:lnTo>
                <a:lnTo>
                  <a:pt x="52260" y="99093"/>
                </a:lnTo>
                <a:lnTo>
                  <a:pt x="38759" y="105261"/>
                </a:lnTo>
                <a:lnTo>
                  <a:pt x="33444" y="108239"/>
                </a:lnTo>
                <a:lnTo>
                  <a:pt x="24999" y="114088"/>
                </a:lnTo>
                <a:lnTo>
                  <a:pt x="18070" y="119863"/>
                </a:lnTo>
                <a:lnTo>
                  <a:pt x="14889" y="122736"/>
                </a:lnTo>
                <a:lnTo>
                  <a:pt x="11816" y="124652"/>
                </a:lnTo>
                <a:lnTo>
                  <a:pt x="5861" y="126780"/>
                </a:lnTo>
                <a:lnTo>
                  <a:pt x="3892" y="128300"/>
                </a:lnTo>
                <a:lnTo>
                  <a:pt x="2580" y="130266"/>
                </a:lnTo>
                <a:lnTo>
                  <a:pt x="473" y="135715"/>
                </a:lnTo>
                <a:lnTo>
                  <a:pt x="57" y="142682"/>
                </a:lnTo>
                <a:lnTo>
                  <a:pt x="0" y="144319"/>
                </a:lnTo>
                <a:lnTo>
                  <a:pt x="4519" y="149791"/>
                </a:lnTo>
                <a:lnTo>
                  <a:pt x="6807" y="151261"/>
                </a:lnTo>
                <a:lnTo>
                  <a:pt x="14579" y="154282"/>
                </a:lnTo>
                <a:lnTo>
                  <a:pt x="22914" y="160786"/>
                </a:lnTo>
                <a:lnTo>
                  <a:pt x="28574" y="166018"/>
                </a:lnTo>
                <a:lnTo>
                  <a:pt x="36804" y="171518"/>
                </a:lnTo>
                <a:lnTo>
                  <a:pt x="41666" y="174318"/>
                </a:lnTo>
                <a:lnTo>
                  <a:pt x="46812" y="176185"/>
                </a:lnTo>
                <a:lnTo>
                  <a:pt x="52148" y="177429"/>
                </a:lnTo>
                <a:lnTo>
                  <a:pt x="57610" y="178259"/>
                </a:lnTo>
                <a:lnTo>
                  <a:pt x="64109" y="179765"/>
                </a:lnTo>
                <a:lnTo>
                  <a:pt x="71299" y="181721"/>
                </a:lnTo>
                <a:lnTo>
                  <a:pt x="78950" y="183977"/>
                </a:lnTo>
                <a:lnTo>
                  <a:pt x="86908" y="185482"/>
                </a:lnTo>
                <a:lnTo>
                  <a:pt x="95071" y="186485"/>
                </a:lnTo>
                <a:lnTo>
                  <a:pt x="103371" y="187153"/>
                </a:lnTo>
                <a:lnTo>
                  <a:pt x="110809" y="188551"/>
                </a:lnTo>
                <a:lnTo>
                  <a:pt x="117672" y="190436"/>
                </a:lnTo>
                <a:lnTo>
                  <a:pt x="124153" y="192645"/>
                </a:lnTo>
                <a:lnTo>
                  <a:pt x="130378" y="195070"/>
                </a:lnTo>
                <a:lnTo>
                  <a:pt x="136434" y="197640"/>
                </a:lnTo>
                <a:lnTo>
                  <a:pt x="142376" y="200305"/>
                </a:lnTo>
                <a:lnTo>
                  <a:pt x="149194" y="202082"/>
                </a:lnTo>
                <a:lnTo>
                  <a:pt x="156598" y="203266"/>
                </a:lnTo>
                <a:lnTo>
                  <a:pt x="164391" y="204056"/>
                </a:lnTo>
                <a:lnTo>
                  <a:pt x="171491" y="205535"/>
                </a:lnTo>
                <a:lnTo>
                  <a:pt x="178130" y="207474"/>
                </a:lnTo>
                <a:lnTo>
                  <a:pt x="184460" y="209719"/>
                </a:lnTo>
                <a:lnTo>
                  <a:pt x="190586" y="211215"/>
                </a:lnTo>
                <a:lnTo>
                  <a:pt x="196575" y="212213"/>
                </a:lnTo>
                <a:lnTo>
                  <a:pt x="202472" y="212878"/>
                </a:lnTo>
                <a:lnTo>
                  <a:pt x="208309" y="214274"/>
                </a:lnTo>
                <a:lnTo>
                  <a:pt x="214105" y="216157"/>
                </a:lnTo>
                <a:lnTo>
                  <a:pt x="219874" y="218365"/>
                </a:lnTo>
                <a:lnTo>
                  <a:pt x="225625" y="219837"/>
                </a:lnTo>
                <a:lnTo>
                  <a:pt x="231364" y="220818"/>
                </a:lnTo>
                <a:lnTo>
                  <a:pt x="237095" y="221472"/>
                </a:lnTo>
                <a:lnTo>
                  <a:pt x="246003" y="222199"/>
                </a:lnTo>
                <a:lnTo>
                  <a:pt x="249712" y="222393"/>
                </a:lnTo>
                <a:lnTo>
                  <a:pt x="258913" y="225148"/>
                </a:lnTo>
                <a:lnTo>
                  <a:pt x="264033" y="227217"/>
                </a:lnTo>
                <a:lnTo>
                  <a:pt x="272263" y="229515"/>
                </a:lnTo>
                <a:lnTo>
                  <a:pt x="275791" y="230127"/>
                </a:lnTo>
                <a:lnTo>
                  <a:pt x="282251" y="233348"/>
                </a:lnTo>
                <a:lnTo>
                  <a:pt x="285307" y="235541"/>
                </a:lnTo>
                <a:lnTo>
                  <a:pt x="287345" y="237955"/>
                </a:lnTo>
                <a:lnTo>
                  <a:pt x="288703" y="240517"/>
                </a:lnTo>
                <a:lnTo>
                  <a:pt x="289608" y="243177"/>
                </a:lnTo>
                <a:lnTo>
                  <a:pt x="291165" y="244951"/>
                </a:lnTo>
                <a:lnTo>
                  <a:pt x="293154" y="246133"/>
                </a:lnTo>
                <a:lnTo>
                  <a:pt x="299992" y="2484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1468754" y="2828925"/>
            <a:ext cx="317184" cy="17146"/>
          </a:xfrm>
          <a:custGeom>
            <a:avLst/>
            <a:gdLst/>
            <a:ahLst/>
            <a:cxnLst/>
            <a:rect l="0" t="0" r="0" b="0"/>
            <a:pathLst>
              <a:path w="317184" h="17146">
                <a:moveTo>
                  <a:pt x="0" y="0"/>
                </a:moveTo>
                <a:lnTo>
                  <a:pt x="0" y="8467"/>
                </a:lnTo>
                <a:lnTo>
                  <a:pt x="7797" y="8551"/>
                </a:lnTo>
                <a:lnTo>
                  <a:pt x="255039" y="8572"/>
                </a:lnTo>
                <a:lnTo>
                  <a:pt x="260514" y="9525"/>
                </a:lnTo>
                <a:lnTo>
                  <a:pt x="266068" y="11112"/>
                </a:lnTo>
                <a:lnTo>
                  <a:pt x="271676" y="13123"/>
                </a:lnTo>
                <a:lnTo>
                  <a:pt x="276368" y="14464"/>
                </a:lnTo>
                <a:lnTo>
                  <a:pt x="280448" y="15357"/>
                </a:lnTo>
                <a:lnTo>
                  <a:pt x="284120" y="15953"/>
                </a:lnTo>
                <a:lnTo>
                  <a:pt x="287521" y="16350"/>
                </a:lnTo>
                <a:lnTo>
                  <a:pt x="293840" y="16792"/>
                </a:lnTo>
                <a:lnTo>
                  <a:pt x="302752" y="17040"/>
                </a:lnTo>
                <a:lnTo>
                  <a:pt x="31718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2111692" y="2546032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0"/>
                </a:moveTo>
                <a:lnTo>
                  <a:pt x="159987" y="0"/>
                </a:lnTo>
                <a:lnTo>
                  <a:pt x="164761" y="953"/>
                </a:lnTo>
                <a:lnTo>
                  <a:pt x="168896" y="2540"/>
                </a:lnTo>
                <a:lnTo>
                  <a:pt x="172605" y="4551"/>
                </a:lnTo>
                <a:lnTo>
                  <a:pt x="176982" y="5892"/>
                </a:lnTo>
                <a:lnTo>
                  <a:pt x="181805" y="6785"/>
                </a:lnTo>
                <a:lnTo>
                  <a:pt x="186926" y="7381"/>
                </a:lnTo>
                <a:lnTo>
                  <a:pt x="191292" y="7778"/>
                </a:lnTo>
                <a:lnTo>
                  <a:pt x="195156" y="8043"/>
                </a:lnTo>
                <a:lnTo>
                  <a:pt x="20574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2437447" y="2417841"/>
            <a:ext cx="333666" cy="210205"/>
          </a:xfrm>
          <a:custGeom>
            <a:avLst/>
            <a:gdLst/>
            <a:ahLst/>
            <a:cxnLst/>
            <a:rect l="0" t="0" r="0" b="0"/>
            <a:pathLst>
              <a:path w="333666" h="210205">
                <a:moveTo>
                  <a:pt x="0" y="42466"/>
                </a:moveTo>
                <a:lnTo>
                  <a:pt x="0" y="35085"/>
                </a:lnTo>
                <a:lnTo>
                  <a:pt x="5080" y="34423"/>
                </a:lnTo>
                <a:lnTo>
                  <a:pt x="9102" y="34246"/>
                </a:lnTo>
                <a:lnTo>
                  <a:pt x="12735" y="33177"/>
                </a:lnTo>
                <a:lnTo>
                  <a:pt x="19313" y="29447"/>
                </a:lnTo>
                <a:lnTo>
                  <a:pt x="27951" y="24615"/>
                </a:lnTo>
                <a:lnTo>
                  <a:pt x="32921" y="21993"/>
                </a:lnTo>
                <a:lnTo>
                  <a:pt x="39093" y="19292"/>
                </a:lnTo>
                <a:lnTo>
                  <a:pt x="46064" y="16540"/>
                </a:lnTo>
                <a:lnTo>
                  <a:pt x="53569" y="13752"/>
                </a:lnTo>
                <a:lnTo>
                  <a:pt x="61430" y="11893"/>
                </a:lnTo>
                <a:lnTo>
                  <a:pt x="69529" y="10654"/>
                </a:lnTo>
                <a:lnTo>
                  <a:pt x="77785" y="9828"/>
                </a:lnTo>
                <a:lnTo>
                  <a:pt x="86147" y="8325"/>
                </a:lnTo>
                <a:lnTo>
                  <a:pt x="94579" y="6370"/>
                </a:lnTo>
                <a:lnTo>
                  <a:pt x="103058" y="4115"/>
                </a:lnTo>
                <a:lnTo>
                  <a:pt x="112520" y="2611"/>
                </a:lnTo>
                <a:lnTo>
                  <a:pt x="122638" y="1608"/>
                </a:lnTo>
                <a:lnTo>
                  <a:pt x="142136" y="495"/>
                </a:lnTo>
                <a:lnTo>
                  <a:pt x="157151" y="0"/>
                </a:lnTo>
                <a:lnTo>
                  <a:pt x="163823" y="820"/>
                </a:lnTo>
                <a:lnTo>
                  <a:pt x="170175" y="2320"/>
                </a:lnTo>
                <a:lnTo>
                  <a:pt x="176315" y="4272"/>
                </a:lnTo>
                <a:lnTo>
                  <a:pt x="182313" y="5573"/>
                </a:lnTo>
                <a:lnTo>
                  <a:pt x="188217" y="6441"/>
                </a:lnTo>
                <a:lnTo>
                  <a:pt x="194058" y="7019"/>
                </a:lnTo>
                <a:lnTo>
                  <a:pt x="203088" y="10202"/>
                </a:lnTo>
                <a:lnTo>
                  <a:pt x="206829" y="12384"/>
                </a:lnTo>
                <a:lnTo>
                  <a:pt x="209324" y="14791"/>
                </a:lnTo>
                <a:lnTo>
                  <a:pt x="210987" y="17349"/>
                </a:lnTo>
                <a:lnTo>
                  <a:pt x="212834" y="22730"/>
                </a:lnTo>
                <a:lnTo>
                  <a:pt x="213656" y="28297"/>
                </a:lnTo>
                <a:lnTo>
                  <a:pt x="214021" y="33946"/>
                </a:lnTo>
                <a:lnTo>
                  <a:pt x="214118" y="36786"/>
                </a:lnTo>
                <a:lnTo>
                  <a:pt x="213230" y="40585"/>
                </a:lnTo>
                <a:lnTo>
                  <a:pt x="211686" y="45022"/>
                </a:lnTo>
                <a:lnTo>
                  <a:pt x="209704" y="49885"/>
                </a:lnTo>
                <a:lnTo>
                  <a:pt x="207430" y="54080"/>
                </a:lnTo>
                <a:lnTo>
                  <a:pt x="204962" y="57829"/>
                </a:lnTo>
                <a:lnTo>
                  <a:pt x="202364" y="61280"/>
                </a:lnTo>
                <a:lnTo>
                  <a:pt x="199679" y="65486"/>
                </a:lnTo>
                <a:lnTo>
                  <a:pt x="196937" y="70195"/>
                </a:lnTo>
                <a:lnTo>
                  <a:pt x="194156" y="75240"/>
                </a:lnTo>
                <a:lnTo>
                  <a:pt x="190398" y="79555"/>
                </a:lnTo>
                <a:lnTo>
                  <a:pt x="185987" y="83385"/>
                </a:lnTo>
                <a:lnTo>
                  <a:pt x="181141" y="86890"/>
                </a:lnTo>
                <a:lnTo>
                  <a:pt x="173217" y="93325"/>
                </a:lnTo>
                <a:lnTo>
                  <a:pt x="166520" y="99360"/>
                </a:lnTo>
                <a:lnTo>
                  <a:pt x="154352" y="111001"/>
                </a:lnTo>
                <a:lnTo>
                  <a:pt x="163636" y="111040"/>
                </a:lnTo>
                <a:lnTo>
                  <a:pt x="166241" y="111042"/>
                </a:lnTo>
                <a:lnTo>
                  <a:pt x="170835" y="110091"/>
                </a:lnTo>
                <a:lnTo>
                  <a:pt x="176755" y="108504"/>
                </a:lnTo>
                <a:lnTo>
                  <a:pt x="183559" y="106494"/>
                </a:lnTo>
                <a:lnTo>
                  <a:pt x="190000" y="105154"/>
                </a:lnTo>
                <a:lnTo>
                  <a:pt x="196199" y="104260"/>
                </a:lnTo>
                <a:lnTo>
                  <a:pt x="202237" y="103665"/>
                </a:lnTo>
                <a:lnTo>
                  <a:pt x="209120" y="103268"/>
                </a:lnTo>
                <a:lnTo>
                  <a:pt x="224387" y="102827"/>
                </a:lnTo>
                <a:lnTo>
                  <a:pt x="274452" y="102505"/>
                </a:lnTo>
                <a:lnTo>
                  <a:pt x="282028" y="103447"/>
                </a:lnTo>
                <a:lnTo>
                  <a:pt x="288984" y="105027"/>
                </a:lnTo>
                <a:lnTo>
                  <a:pt x="295526" y="107034"/>
                </a:lnTo>
                <a:lnTo>
                  <a:pt x="301792" y="109324"/>
                </a:lnTo>
                <a:lnTo>
                  <a:pt x="307875" y="111803"/>
                </a:lnTo>
                <a:lnTo>
                  <a:pt x="313835" y="114408"/>
                </a:lnTo>
                <a:lnTo>
                  <a:pt x="318761" y="118050"/>
                </a:lnTo>
                <a:lnTo>
                  <a:pt x="322997" y="122383"/>
                </a:lnTo>
                <a:lnTo>
                  <a:pt x="326774" y="127177"/>
                </a:lnTo>
                <a:lnTo>
                  <a:pt x="329292" y="131325"/>
                </a:lnTo>
                <a:lnTo>
                  <a:pt x="330970" y="135043"/>
                </a:lnTo>
                <a:lnTo>
                  <a:pt x="332089" y="138474"/>
                </a:lnTo>
                <a:lnTo>
                  <a:pt x="333333" y="144826"/>
                </a:lnTo>
                <a:lnTo>
                  <a:pt x="333665" y="147853"/>
                </a:lnTo>
                <a:lnTo>
                  <a:pt x="332933" y="150824"/>
                </a:lnTo>
                <a:lnTo>
                  <a:pt x="329580" y="156666"/>
                </a:lnTo>
                <a:lnTo>
                  <a:pt x="326400" y="160509"/>
                </a:lnTo>
                <a:lnTo>
                  <a:pt x="322375" y="164976"/>
                </a:lnTo>
                <a:lnTo>
                  <a:pt x="317787" y="169859"/>
                </a:lnTo>
                <a:lnTo>
                  <a:pt x="312823" y="174068"/>
                </a:lnTo>
                <a:lnTo>
                  <a:pt x="307608" y="177825"/>
                </a:lnTo>
                <a:lnTo>
                  <a:pt x="302227" y="181283"/>
                </a:lnTo>
                <a:lnTo>
                  <a:pt x="296735" y="184541"/>
                </a:lnTo>
                <a:lnTo>
                  <a:pt x="291168" y="187665"/>
                </a:lnTo>
                <a:lnTo>
                  <a:pt x="285552" y="190700"/>
                </a:lnTo>
                <a:lnTo>
                  <a:pt x="278950" y="192724"/>
                </a:lnTo>
                <a:lnTo>
                  <a:pt x="271692" y="194073"/>
                </a:lnTo>
                <a:lnTo>
                  <a:pt x="263995" y="194972"/>
                </a:lnTo>
                <a:lnTo>
                  <a:pt x="256959" y="196524"/>
                </a:lnTo>
                <a:lnTo>
                  <a:pt x="250364" y="198512"/>
                </a:lnTo>
                <a:lnTo>
                  <a:pt x="244062" y="200789"/>
                </a:lnTo>
                <a:lnTo>
                  <a:pt x="237955" y="202307"/>
                </a:lnTo>
                <a:lnTo>
                  <a:pt x="231979" y="203319"/>
                </a:lnTo>
                <a:lnTo>
                  <a:pt x="226091" y="203994"/>
                </a:lnTo>
                <a:lnTo>
                  <a:pt x="220259" y="204444"/>
                </a:lnTo>
                <a:lnTo>
                  <a:pt x="214467" y="204744"/>
                </a:lnTo>
                <a:lnTo>
                  <a:pt x="208701" y="204944"/>
                </a:lnTo>
                <a:lnTo>
                  <a:pt x="202951" y="206030"/>
                </a:lnTo>
                <a:lnTo>
                  <a:pt x="197213" y="207706"/>
                </a:lnTo>
                <a:lnTo>
                  <a:pt x="191483" y="209776"/>
                </a:lnTo>
                <a:lnTo>
                  <a:pt x="185758" y="210204"/>
                </a:lnTo>
                <a:lnTo>
                  <a:pt x="180036" y="209536"/>
                </a:lnTo>
                <a:lnTo>
                  <a:pt x="174316" y="208139"/>
                </a:lnTo>
                <a:lnTo>
                  <a:pt x="168598" y="207207"/>
                </a:lnTo>
                <a:lnTo>
                  <a:pt x="162881" y="206586"/>
                </a:lnTo>
                <a:lnTo>
                  <a:pt x="157165" y="206172"/>
                </a:lnTo>
                <a:lnTo>
                  <a:pt x="148274" y="205712"/>
                </a:lnTo>
                <a:lnTo>
                  <a:pt x="137913" y="205453"/>
                </a:lnTo>
                <a:lnTo>
                  <a:pt x="120015" y="2053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2368867" y="2760345"/>
            <a:ext cx="625794" cy="34291"/>
          </a:xfrm>
          <a:custGeom>
            <a:avLst/>
            <a:gdLst/>
            <a:ahLst/>
            <a:cxnLst/>
            <a:rect l="0" t="0" r="0" b="0"/>
            <a:pathLst>
              <a:path w="625794" h="34291">
                <a:moveTo>
                  <a:pt x="0" y="34290"/>
                </a:moveTo>
                <a:lnTo>
                  <a:pt x="24702" y="34290"/>
                </a:lnTo>
                <a:lnTo>
                  <a:pt x="30756" y="33337"/>
                </a:lnTo>
                <a:lnTo>
                  <a:pt x="37649" y="31750"/>
                </a:lnTo>
                <a:lnTo>
                  <a:pt x="45102" y="29739"/>
                </a:lnTo>
                <a:lnTo>
                  <a:pt x="54833" y="28398"/>
                </a:lnTo>
                <a:lnTo>
                  <a:pt x="66083" y="27504"/>
                </a:lnTo>
                <a:lnTo>
                  <a:pt x="78345" y="26909"/>
                </a:lnTo>
                <a:lnTo>
                  <a:pt x="90330" y="25559"/>
                </a:lnTo>
                <a:lnTo>
                  <a:pt x="102130" y="23707"/>
                </a:lnTo>
                <a:lnTo>
                  <a:pt x="113807" y="21519"/>
                </a:lnTo>
                <a:lnTo>
                  <a:pt x="125401" y="20061"/>
                </a:lnTo>
                <a:lnTo>
                  <a:pt x="136941" y="19089"/>
                </a:lnTo>
                <a:lnTo>
                  <a:pt x="148444" y="18441"/>
                </a:lnTo>
                <a:lnTo>
                  <a:pt x="160875" y="17056"/>
                </a:lnTo>
                <a:lnTo>
                  <a:pt x="173925" y="15181"/>
                </a:lnTo>
                <a:lnTo>
                  <a:pt x="187387" y="12978"/>
                </a:lnTo>
                <a:lnTo>
                  <a:pt x="201125" y="11509"/>
                </a:lnTo>
                <a:lnTo>
                  <a:pt x="215046" y="10530"/>
                </a:lnTo>
                <a:lnTo>
                  <a:pt x="229089" y="9877"/>
                </a:lnTo>
                <a:lnTo>
                  <a:pt x="257392" y="9152"/>
                </a:lnTo>
                <a:lnTo>
                  <a:pt x="271608" y="8959"/>
                </a:lnTo>
                <a:lnTo>
                  <a:pt x="284894" y="7877"/>
                </a:lnTo>
                <a:lnTo>
                  <a:pt x="297562" y="6204"/>
                </a:lnTo>
                <a:lnTo>
                  <a:pt x="309817" y="4136"/>
                </a:lnTo>
                <a:lnTo>
                  <a:pt x="322750" y="2757"/>
                </a:lnTo>
                <a:lnTo>
                  <a:pt x="336134" y="1838"/>
                </a:lnTo>
                <a:lnTo>
                  <a:pt x="349819" y="1225"/>
                </a:lnTo>
                <a:lnTo>
                  <a:pt x="377725" y="544"/>
                </a:lnTo>
                <a:lnTo>
                  <a:pt x="6257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2567269" y="2854642"/>
            <a:ext cx="281659" cy="111409"/>
          </a:xfrm>
          <a:custGeom>
            <a:avLst/>
            <a:gdLst/>
            <a:ahLst/>
            <a:cxnLst/>
            <a:rect l="0" t="0" r="0" b="0"/>
            <a:pathLst>
              <a:path w="281659" h="111409">
                <a:moveTo>
                  <a:pt x="41628" y="0"/>
                </a:moveTo>
                <a:lnTo>
                  <a:pt x="37077" y="4551"/>
                </a:lnTo>
                <a:lnTo>
                  <a:pt x="35736" y="6844"/>
                </a:lnTo>
                <a:lnTo>
                  <a:pt x="34843" y="9325"/>
                </a:lnTo>
                <a:lnTo>
                  <a:pt x="34247" y="11932"/>
                </a:lnTo>
                <a:lnTo>
                  <a:pt x="33850" y="15575"/>
                </a:lnTo>
                <a:lnTo>
                  <a:pt x="33585" y="19908"/>
                </a:lnTo>
                <a:lnTo>
                  <a:pt x="33408" y="24702"/>
                </a:lnTo>
                <a:lnTo>
                  <a:pt x="32338" y="29803"/>
                </a:lnTo>
                <a:lnTo>
                  <a:pt x="30673" y="35109"/>
                </a:lnTo>
                <a:lnTo>
                  <a:pt x="28609" y="40551"/>
                </a:lnTo>
                <a:lnTo>
                  <a:pt x="26281" y="45131"/>
                </a:lnTo>
                <a:lnTo>
                  <a:pt x="23777" y="49138"/>
                </a:lnTo>
                <a:lnTo>
                  <a:pt x="21155" y="52761"/>
                </a:lnTo>
                <a:lnTo>
                  <a:pt x="18454" y="57082"/>
                </a:lnTo>
                <a:lnTo>
                  <a:pt x="15701" y="61867"/>
                </a:lnTo>
                <a:lnTo>
                  <a:pt x="12914" y="66962"/>
                </a:lnTo>
                <a:lnTo>
                  <a:pt x="11055" y="71311"/>
                </a:lnTo>
                <a:lnTo>
                  <a:pt x="9816" y="75164"/>
                </a:lnTo>
                <a:lnTo>
                  <a:pt x="8990" y="78684"/>
                </a:lnTo>
                <a:lnTo>
                  <a:pt x="8439" y="81983"/>
                </a:lnTo>
                <a:lnTo>
                  <a:pt x="8072" y="85136"/>
                </a:lnTo>
                <a:lnTo>
                  <a:pt x="7827" y="88190"/>
                </a:lnTo>
                <a:lnTo>
                  <a:pt x="6712" y="91178"/>
                </a:lnTo>
                <a:lnTo>
                  <a:pt x="5016" y="94123"/>
                </a:lnTo>
                <a:lnTo>
                  <a:pt x="0" y="101142"/>
                </a:lnTo>
                <a:lnTo>
                  <a:pt x="541" y="102671"/>
                </a:lnTo>
                <a:lnTo>
                  <a:pt x="1854" y="104642"/>
                </a:lnTo>
                <a:lnTo>
                  <a:pt x="6255" y="110099"/>
                </a:lnTo>
                <a:lnTo>
                  <a:pt x="7568" y="110547"/>
                </a:lnTo>
                <a:lnTo>
                  <a:pt x="14921" y="111177"/>
                </a:lnTo>
                <a:lnTo>
                  <a:pt x="27788" y="111364"/>
                </a:lnTo>
                <a:lnTo>
                  <a:pt x="34842" y="111408"/>
                </a:lnTo>
                <a:lnTo>
                  <a:pt x="39009" y="110467"/>
                </a:lnTo>
                <a:lnTo>
                  <a:pt x="43692" y="108887"/>
                </a:lnTo>
                <a:lnTo>
                  <a:pt x="48719" y="106881"/>
                </a:lnTo>
                <a:lnTo>
                  <a:pt x="53975" y="105544"/>
                </a:lnTo>
                <a:lnTo>
                  <a:pt x="59385" y="104653"/>
                </a:lnTo>
                <a:lnTo>
                  <a:pt x="64896" y="104058"/>
                </a:lnTo>
                <a:lnTo>
                  <a:pt x="71427" y="103662"/>
                </a:lnTo>
                <a:lnTo>
                  <a:pt x="86305" y="103222"/>
                </a:lnTo>
                <a:lnTo>
                  <a:pt x="94272" y="102152"/>
                </a:lnTo>
                <a:lnTo>
                  <a:pt x="102442" y="100487"/>
                </a:lnTo>
                <a:lnTo>
                  <a:pt x="110746" y="98424"/>
                </a:lnTo>
                <a:lnTo>
                  <a:pt x="119139" y="96096"/>
                </a:lnTo>
                <a:lnTo>
                  <a:pt x="136085" y="90969"/>
                </a:lnTo>
                <a:lnTo>
                  <a:pt x="143652" y="89221"/>
                </a:lnTo>
                <a:lnTo>
                  <a:pt x="150601" y="88056"/>
                </a:lnTo>
                <a:lnTo>
                  <a:pt x="157139" y="87279"/>
                </a:lnTo>
                <a:lnTo>
                  <a:pt x="164356" y="86761"/>
                </a:lnTo>
                <a:lnTo>
                  <a:pt x="172024" y="86416"/>
                </a:lnTo>
                <a:lnTo>
                  <a:pt x="193929" y="85930"/>
                </a:lnTo>
                <a:lnTo>
                  <a:pt x="281658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2746088" y="2854642"/>
            <a:ext cx="34260" cy="257176"/>
          </a:xfrm>
          <a:custGeom>
            <a:avLst/>
            <a:gdLst/>
            <a:ahLst/>
            <a:cxnLst/>
            <a:rect l="0" t="0" r="0" b="0"/>
            <a:pathLst>
              <a:path w="34260" h="257176">
                <a:moveTo>
                  <a:pt x="8541" y="0"/>
                </a:moveTo>
                <a:lnTo>
                  <a:pt x="3991" y="0"/>
                </a:lnTo>
                <a:lnTo>
                  <a:pt x="2650" y="953"/>
                </a:lnTo>
                <a:lnTo>
                  <a:pt x="1756" y="2540"/>
                </a:lnTo>
                <a:lnTo>
                  <a:pt x="322" y="7381"/>
                </a:lnTo>
                <a:lnTo>
                  <a:pt x="39" y="15181"/>
                </a:lnTo>
                <a:lnTo>
                  <a:pt x="0" y="20400"/>
                </a:lnTo>
                <a:lnTo>
                  <a:pt x="942" y="23125"/>
                </a:lnTo>
                <a:lnTo>
                  <a:pt x="2523" y="25894"/>
                </a:lnTo>
                <a:lnTo>
                  <a:pt x="4529" y="28693"/>
                </a:lnTo>
                <a:lnTo>
                  <a:pt x="5866" y="32463"/>
                </a:lnTo>
                <a:lnTo>
                  <a:pt x="6758" y="36882"/>
                </a:lnTo>
                <a:lnTo>
                  <a:pt x="7353" y="41733"/>
                </a:lnTo>
                <a:lnTo>
                  <a:pt x="8701" y="46872"/>
                </a:lnTo>
                <a:lnTo>
                  <a:pt x="10553" y="52203"/>
                </a:lnTo>
                <a:lnTo>
                  <a:pt x="12740" y="57662"/>
                </a:lnTo>
                <a:lnTo>
                  <a:pt x="14198" y="63207"/>
                </a:lnTo>
                <a:lnTo>
                  <a:pt x="15170" y="68808"/>
                </a:lnTo>
                <a:lnTo>
                  <a:pt x="15818" y="74447"/>
                </a:lnTo>
                <a:lnTo>
                  <a:pt x="16250" y="81064"/>
                </a:lnTo>
                <a:lnTo>
                  <a:pt x="16538" y="88333"/>
                </a:lnTo>
                <a:lnTo>
                  <a:pt x="16943" y="109675"/>
                </a:lnTo>
                <a:lnTo>
                  <a:pt x="17114" y="229893"/>
                </a:lnTo>
                <a:lnTo>
                  <a:pt x="18066" y="234225"/>
                </a:lnTo>
                <a:lnTo>
                  <a:pt x="19654" y="238065"/>
                </a:lnTo>
                <a:lnTo>
                  <a:pt x="24495" y="246521"/>
                </a:lnTo>
                <a:lnTo>
                  <a:pt x="25157" y="250217"/>
                </a:lnTo>
                <a:lnTo>
                  <a:pt x="25334" y="252537"/>
                </a:lnTo>
                <a:lnTo>
                  <a:pt x="26404" y="254083"/>
                </a:lnTo>
                <a:lnTo>
                  <a:pt x="28070" y="255114"/>
                </a:lnTo>
                <a:lnTo>
                  <a:pt x="34259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3123247" y="2640330"/>
            <a:ext cx="197168" cy="222885"/>
          </a:xfrm>
          <a:custGeom>
            <a:avLst/>
            <a:gdLst/>
            <a:ahLst/>
            <a:cxnLst/>
            <a:rect l="0" t="0" r="0" b="0"/>
            <a:pathLst>
              <a:path w="197168" h="222885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1"/>
                </a:lnTo>
                <a:lnTo>
                  <a:pt x="9290" y="14622"/>
                </a:lnTo>
                <a:lnTo>
                  <a:pt x="15347" y="23911"/>
                </a:lnTo>
                <a:lnTo>
                  <a:pt x="17851" y="28323"/>
                </a:lnTo>
                <a:lnTo>
                  <a:pt x="23174" y="38305"/>
                </a:lnTo>
                <a:lnTo>
                  <a:pt x="28715" y="49092"/>
                </a:lnTo>
                <a:lnTo>
                  <a:pt x="32478" y="53683"/>
                </a:lnTo>
                <a:lnTo>
                  <a:pt x="36892" y="57696"/>
                </a:lnTo>
                <a:lnTo>
                  <a:pt x="41740" y="61324"/>
                </a:lnTo>
                <a:lnTo>
                  <a:pt x="45924" y="65647"/>
                </a:lnTo>
                <a:lnTo>
                  <a:pt x="49666" y="70435"/>
                </a:lnTo>
                <a:lnTo>
                  <a:pt x="53113" y="75531"/>
                </a:lnTo>
                <a:lnTo>
                  <a:pt x="57316" y="80834"/>
                </a:lnTo>
                <a:lnTo>
                  <a:pt x="62023" y="86274"/>
                </a:lnTo>
                <a:lnTo>
                  <a:pt x="71381" y="96446"/>
                </a:lnTo>
                <a:lnTo>
                  <a:pt x="78715" y="104142"/>
                </a:lnTo>
                <a:lnTo>
                  <a:pt x="92750" y="118381"/>
                </a:lnTo>
                <a:lnTo>
                  <a:pt x="97076" y="123688"/>
                </a:lnTo>
                <a:lnTo>
                  <a:pt x="100912" y="129131"/>
                </a:lnTo>
                <a:lnTo>
                  <a:pt x="104422" y="134665"/>
                </a:lnTo>
                <a:lnTo>
                  <a:pt x="108667" y="139306"/>
                </a:lnTo>
                <a:lnTo>
                  <a:pt x="113402" y="143353"/>
                </a:lnTo>
                <a:lnTo>
                  <a:pt x="118464" y="147004"/>
                </a:lnTo>
                <a:lnTo>
                  <a:pt x="122791" y="151342"/>
                </a:lnTo>
                <a:lnTo>
                  <a:pt x="126628" y="156140"/>
                </a:lnTo>
                <a:lnTo>
                  <a:pt x="130139" y="161243"/>
                </a:lnTo>
                <a:lnTo>
                  <a:pt x="134384" y="165598"/>
                </a:lnTo>
                <a:lnTo>
                  <a:pt x="139119" y="169453"/>
                </a:lnTo>
                <a:lnTo>
                  <a:pt x="144181" y="172976"/>
                </a:lnTo>
                <a:lnTo>
                  <a:pt x="148508" y="176277"/>
                </a:lnTo>
                <a:lnTo>
                  <a:pt x="152346" y="179431"/>
                </a:lnTo>
                <a:lnTo>
                  <a:pt x="155856" y="182485"/>
                </a:lnTo>
                <a:lnTo>
                  <a:pt x="158197" y="185474"/>
                </a:lnTo>
                <a:lnTo>
                  <a:pt x="160797" y="191335"/>
                </a:lnTo>
                <a:lnTo>
                  <a:pt x="163395" y="194232"/>
                </a:lnTo>
                <a:lnTo>
                  <a:pt x="167033" y="197115"/>
                </a:lnTo>
                <a:lnTo>
                  <a:pt x="171363" y="199990"/>
                </a:lnTo>
                <a:lnTo>
                  <a:pt x="174249" y="202859"/>
                </a:lnTo>
                <a:lnTo>
                  <a:pt x="176174" y="205724"/>
                </a:lnTo>
                <a:lnTo>
                  <a:pt x="177457" y="208587"/>
                </a:lnTo>
                <a:lnTo>
                  <a:pt x="179264" y="210495"/>
                </a:lnTo>
                <a:lnTo>
                  <a:pt x="181422" y="211768"/>
                </a:lnTo>
                <a:lnTo>
                  <a:pt x="186360" y="213181"/>
                </a:lnTo>
                <a:lnTo>
                  <a:pt x="191729" y="213809"/>
                </a:lnTo>
                <a:lnTo>
                  <a:pt x="193542" y="214930"/>
                </a:lnTo>
                <a:lnTo>
                  <a:pt x="194750" y="216629"/>
                </a:lnTo>
                <a:lnTo>
                  <a:pt x="197167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3106102" y="2648902"/>
            <a:ext cx="180024" cy="240031"/>
          </a:xfrm>
          <a:custGeom>
            <a:avLst/>
            <a:gdLst/>
            <a:ahLst/>
            <a:cxnLst/>
            <a:rect l="0" t="0" r="0" b="0"/>
            <a:pathLst>
              <a:path w="180024" h="240031">
                <a:moveTo>
                  <a:pt x="180023" y="0"/>
                </a:moveTo>
                <a:lnTo>
                  <a:pt x="180023" y="20473"/>
                </a:lnTo>
                <a:lnTo>
                  <a:pt x="179070" y="24126"/>
                </a:lnTo>
                <a:lnTo>
                  <a:pt x="177482" y="28467"/>
                </a:lnTo>
                <a:lnTo>
                  <a:pt x="175472" y="33266"/>
                </a:lnTo>
                <a:lnTo>
                  <a:pt x="172226" y="38370"/>
                </a:lnTo>
                <a:lnTo>
                  <a:pt x="168158" y="43677"/>
                </a:lnTo>
                <a:lnTo>
                  <a:pt x="163540" y="49121"/>
                </a:lnTo>
                <a:lnTo>
                  <a:pt x="159509" y="55607"/>
                </a:lnTo>
                <a:lnTo>
                  <a:pt x="155869" y="62789"/>
                </a:lnTo>
                <a:lnTo>
                  <a:pt x="152490" y="70434"/>
                </a:lnTo>
                <a:lnTo>
                  <a:pt x="148333" y="78389"/>
                </a:lnTo>
                <a:lnTo>
                  <a:pt x="143656" y="86549"/>
                </a:lnTo>
                <a:lnTo>
                  <a:pt x="138633" y="94847"/>
                </a:lnTo>
                <a:lnTo>
                  <a:pt x="132427" y="102284"/>
                </a:lnTo>
                <a:lnTo>
                  <a:pt x="125432" y="109147"/>
                </a:lnTo>
                <a:lnTo>
                  <a:pt x="117912" y="115627"/>
                </a:lnTo>
                <a:lnTo>
                  <a:pt x="110993" y="122805"/>
                </a:lnTo>
                <a:lnTo>
                  <a:pt x="104475" y="130447"/>
                </a:lnTo>
                <a:lnTo>
                  <a:pt x="98225" y="138400"/>
                </a:lnTo>
                <a:lnTo>
                  <a:pt x="92153" y="145606"/>
                </a:lnTo>
                <a:lnTo>
                  <a:pt x="86201" y="152316"/>
                </a:lnTo>
                <a:lnTo>
                  <a:pt x="74506" y="164851"/>
                </a:lnTo>
                <a:lnTo>
                  <a:pt x="51477" y="188421"/>
                </a:lnTo>
                <a:lnTo>
                  <a:pt x="14" y="240016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3551872" y="2708910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8572"/>
                </a:moveTo>
                <a:lnTo>
                  <a:pt x="4551" y="8572"/>
                </a:lnTo>
                <a:lnTo>
                  <a:pt x="7797" y="7619"/>
                </a:lnTo>
                <a:lnTo>
                  <a:pt x="11865" y="6032"/>
                </a:lnTo>
                <a:lnTo>
                  <a:pt x="22981" y="1191"/>
                </a:lnTo>
                <a:lnTo>
                  <a:pt x="26751" y="794"/>
                </a:lnTo>
                <a:lnTo>
                  <a:pt x="32121" y="529"/>
                </a:lnTo>
                <a:lnTo>
                  <a:pt x="44756" y="235"/>
                </a:lnTo>
                <a:lnTo>
                  <a:pt x="168103" y="0"/>
                </a:lnTo>
                <a:lnTo>
                  <a:pt x="174934" y="952"/>
                </a:lnTo>
                <a:lnTo>
                  <a:pt x="182345" y="2540"/>
                </a:lnTo>
                <a:lnTo>
                  <a:pt x="190143" y="4551"/>
                </a:lnTo>
                <a:lnTo>
                  <a:pt x="196295" y="5891"/>
                </a:lnTo>
                <a:lnTo>
                  <a:pt x="201348" y="6785"/>
                </a:lnTo>
                <a:lnTo>
                  <a:pt x="205670" y="7380"/>
                </a:lnTo>
                <a:lnTo>
                  <a:pt x="210456" y="7778"/>
                </a:lnTo>
                <a:lnTo>
                  <a:pt x="215551" y="8042"/>
                </a:lnTo>
                <a:lnTo>
                  <a:pt x="220853" y="8219"/>
                </a:lnTo>
                <a:lnTo>
                  <a:pt x="225340" y="9289"/>
                </a:lnTo>
                <a:lnTo>
                  <a:pt x="229285" y="10955"/>
                </a:lnTo>
                <a:lnTo>
                  <a:pt x="232867" y="13018"/>
                </a:lnTo>
                <a:lnTo>
                  <a:pt x="236207" y="14394"/>
                </a:lnTo>
                <a:lnTo>
                  <a:pt x="239386" y="15311"/>
                </a:lnTo>
                <a:lnTo>
                  <a:pt x="242458" y="15922"/>
                </a:lnTo>
                <a:lnTo>
                  <a:pt x="245459" y="16330"/>
                </a:lnTo>
                <a:lnTo>
                  <a:pt x="251333" y="16782"/>
                </a:lnTo>
                <a:lnTo>
                  <a:pt x="25717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3620452" y="2623185"/>
            <a:ext cx="42863" cy="248603"/>
          </a:xfrm>
          <a:custGeom>
            <a:avLst/>
            <a:gdLst/>
            <a:ahLst/>
            <a:cxnLst/>
            <a:rect l="0" t="0" r="0" b="0"/>
            <a:pathLst>
              <a:path w="42863" h="248603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2"/>
                </a:lnTo>
                <a:lnTo>
                  <a:pt x="6785" y="17368"/>
                </a:lnTo>
                <a:lnTo>
                  <a:pt x="7778" y="23911"/>
                </a:lnTo>
                <a:lnTo>
                  <a:pt x="8043" y="28323"/>
                </a:lnTo>
                <a:lnTo>
                  <a:pt x="8219" y="33170"/>
                </a:lnTo>
                <a:lnTo>
                  <a:pt x="9290" y="38305"/>
                </a:lnTo>
                <a:lnTo>
                  <a:pt x="10956" y="43634"/>
                </a:lnTo>
                <a:lnTo>
                  <a:pt x="13019" y="49092"/>
                </a:lnTo>
                <a:lnTo>
                  <a:pt x="14394" y="55588"/>
                </a:lnTo>
                <a:lnTo>
                  <a:pt x="15311" y="62776"/>
                </a:lnTo>
                <a:lnTo>
                  <a:pt x="15922" y="70425"/>
                </a:lnTo>
                <a:lnTo>
                  <a:pt x="16330" y="77430"/>
                </a:lnTo>
                <a:lnTo>
                  <a:pt x="16783" y="90293"/>
                </a:lnTo>
                <a:lnTo>
                  <a:pt x="17856" y="96390"/>
                </a:lnTo>
                <a:lnTo>
                  <a:pt x="19524" y="102360"/>
                </a:lnTo>
                <a:lnTo>
                  <a:pt x="21589" y="108245"/>
                </a:lnTo>
                <a:lnTo>
                  <a:pt x="22965" y="115026"/>
                </a:lnTo>
                <a:lnTo>
                  <a:pt x="23882" y="122404"/>
                </a:lnTo>
                <a:lnTo>
                  <a:pt x="24494" y="130180"/>
                </a:lnTo>
                <a:lnTo>
                  <a:pt x="25854" y="137269"/>
                </a:lnTo>
                <a:lnTo>
                  <a:pt x="27714" y="143900"/>
                </a:lnTo>
                <a:lnTo>
                  <a:pt x="29906" y="150226"/>
                </a:lnTo>
                <a:lnTo>
                  <a:pt x="31367" y="156348"/>
                </a:lnTo>
                <a:lnTo>
                  <a:pt x="32342" y="162334"/>
                </a:lnTo>
                <a:lnTo>
                  <a:pt x="32991" y="168230"/>
                </a:lnTo>
                <a:lnTo>
                  <a:pt x="33424" y="174066"/>
                </a:lnTo>
                <a:lnTo>
                  <a:pt x="33713" y="179861"/>
                </a:lnTo>
                <a:lnTo>
                  <a:pt x="34119" y="194580"/>
                </a:lnTo>
                <a:lnTo>
                  <a:pt x="34280" y="224399"/>
                </a:lnTo>
                <a:lnTo>
                  <a:pt x="34290" y="248202"/>
                </a:lnTo>
                <a:lnTo>
                  <a:pt x="35243" y="248335"/>
                </a:lnTo>
                <a:lnTo>
                  <a:pt x="36830" y="248424"/>
                </a:lnTo>
                <a:lnTo>
                  <a:pt x="42862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3896104" y="2503170"/>
            <a:ext cx="229869" cy="304877"/>
          </a:xfrm>
          <a:custGeom>
            <a:avLst/>
            <a:gdLst/>
            <a:ahLst/>
            <a:cxnLst/>
            <a:rect l="0" t="0" r="0" b="0"/>
            <a:pathLst>
              <a:path w="229869" h="304877">
                <a:moveTo>
                  <a:pt x="161546" y="8572"/>
                </a:moveTo>
                <a:lnTo>
                  <a:pt x="154164" y="1191"/>
                </a:lnTo>
                <a:lnTo>
                  <a:pt x="150963" y="529"/>
                </a:lnTo>
                <a:lnTo>
                  <a:pt x="143805" y="157"/>
                </a:lnTo>
                <a:lnTo>
                  <a:pt x="135652" y="46"/>
                </a:lnTo>
                <a:lnTo>
                  <a:pt x="87099" y="0"/>
                </a:lnTo>
                <a:lnTo>
                  <a:pt x="82387" y="953"/>
                </a:lnTo>
                <a:lnTo>
                  <a:pt x="78293" y="2540"/>
                </a:lnTo>
                <a:lnTo>
                  <a:pt x="71205" y="5891"/>
                </a:lnTo>
                <a:lnTo>
                  <a:pt x="64879" y="7380"/>
                </a:lnTo>
                <a:lnTo>
                  <a:pt x="60906" y="7778"/>
                </a:lnTo>
                <a:lnTo>
                  <a:pt x="56352" y="8042"/>
                </a:lnTo>
                <a:lnTo>
                  <a:pt x="51412" y="8219"/>
                </a:lnTo>
                <a:lnTo>
                  <a:pt x="47166" y="9289"/>
                </a:lnTo>
                <a:lnTo>
                  <a:pt x="43382" y="10955"/>
                </a:lnTo>
                <a:lnTo>
                  <a:pt x="36638" y="14394"/>
                </a:lnTo>
                <a:lnTo>
                  <a:pt x="30466" y="15922"/>
                </a:lnTo>
                <a:lnTo>
                  <a:pt x="28439" y="17282"/>
                </a:lnTo>
                <a:lnTo>
                  <a:pt x="27088" y="19141"/>
                </a:lnTo>
                <a:lnTo>
                  <a:pt x="26187" y="21333"/>
                </a:lnTo>
                <a:lnTo>
                  <a:pt x="20369" y="28969"/>
                </a:lnTo>
                <a:lnTo>
                  <a:pt x="15297" y="34465"/>
                </a:lnTo>
                <a:lnTo>
                  <a:pt x="12612" y="37264"/>
                </a:lnTo>
                <a:lnTo>
                  <a:pt x="10821" y="40082"/>
                </a:lnTo>
                <a:lnTo>
                  <a:pt x="7349" y="48600"/>
                </a:lnTo>
                <a:lnTo>
                  <a:pt x="1663" y="57156"/>
                </a:lnTo>
                <a:lnTo>
                  <a:pt x="0" y="62868"/>
                </a:lnTo>
                <a:lnTo>
                  <a:pt x="508" y="65724"/>
                </a:lnTo>
                <a:lnTo>
                  <a:pt x="4823" y="74295"/>
                </a:lnTo>
                <a:lnTo>
                  <a:pt x="6166" y="80010"/>
                </a:lnTo>
                <a:lnTo>
                  <a:pt x="9303" y="85725"/>
                </a:lnTo>
                <a:lnTo>
                  <a:pt x="16424" y="94297"/>
                </a:lnTo>
                <a:lnTo>
                  <a:pt x="21800" y="100012"/>
                </a:lnTo>
                <a:lnTo>
                  <a:pt x="27364" y="105727"/>
                </a:lnTo>
                <a:lnTo>
                  <a:pt x="31133" y="108584"/>
                </a:lnTo>
                <a:lnTo>
                  <a:pt x="35552" y="111442"/>
                </a:lnTo>
                <a:lnTo>
                  <a:pt x="40403" y="114300"/>
                </a:lnTo>
                <a:lnTo>
                  <a:pt x="44588" y="117157"/>
                </a:lnTo>
                <a:lnTo>
                  <a:pt x="48331" y="120015"/>
                </a:lnTo>
                <a:lnTo>
                  <a:pt x="51779" y="122872"/>
                </a:lnTo>
                <a:lnTo>
                  <a:pt x="55983" y="125730"/>
                </a:lnTo>
                <a:lnTo>
                  <a:pt x="60690" y="128587"/>
                </a:lnTo>
                <a:lnTo>
                  <a:pt x="65734" y="131445"/>
                </a:lnTo>
                <a:lnTo>
                  <a:pt x="71954" y="134302"/>
                </a:lnTo>
                <a:lnTo>
                  <a:pt x="78958" y="137160"/>
                </a:lnTo>
                <a:lnTo>
                  <a:pt x="86484" y="140017"/>
                </a:lnTo>
                <a:lnTo>
                  <a:pt x="93407" y="142874"/>
                </a:lnTo>
                <a:lnTo>
                  <a:pt x="99928" y="145732"/>
                </a:lnTo>
                <a:lnTo>
                  <a:pt x="106179" y="148590"/>
                </a:lnTo>
                <a:lnTo>
                  <a:pt x="113205" y="151447"/>
                </a:lnTo>
                <a:lnTo>
                  <a:pt x="120746" y="154305"/>
                </a:lnTo>
                <a:lnTo>
                  <a:pt x="128630" y="157162"/>
                </a:lnTo>
                <a:lnTo>
                  <a:pt x="135792" y="160019"/>
                </a:lnTo>
                <a:lnTo>
                  <a:pt x="142472" y="162877"/>
                </a:lnTo>
                <a:lnTo>
                  <a:pt x="154973" y="168592"/>
                </a:lnTo>
                <a:lnTo>
                  <a:pt x="178521" y="180022"/>
                </a:lnTo>
                <a:lnTo>
                  <a:pt x="184293" y="182880"/>
                </a:lnTo>
                <a:lnTo>
                  <a:pt x="189093" y="185737"/>
                </a:lnTo>
                <a:lnTo>
                  <a:pt x="193246" y="188594"/>
                </a:lnTo>
                <a:lnTo>
                  <a:pt x="200400" y="194309"/>
                </a:lnTo>
                <a:lnTo>
                  <a:pt x="206754" y="200025"/>
                </a:lnTo>
                <a:lnTo>
                  <a:pt x="210734" y="202882"/>
                </a:lnTo>
                <a:lnTo>
                  <a:pt x="215293" y="205740"/>
                </a:lnTo>
                <a:lnTo>
                  <a:pt x="220238" y="208597"/>
                </a:lnTo>
                <a:lnTo>
                  <a:pt x="223533" y="212407"/>
                </a:lnTo>
                <a:lnTo>
                  <a:pt x="225731" y="216852"/>
                </a:lnTo>
                <a:lnTo>
                  <a:pt x="228172" y="225919"/>
                </a:lnTo>
                <a:lnTo>
                  <a:pt x="229257" y="233123"/>
                </a:lnTo>
                <a:lnTo>
                  <a:pt x="229868" y="242534"/>
                </a:lnTo>
                <a:lnTo>
                  <a:pt x="228049" y="246462"/>
                </a:lnTo>
                <a:lnTo>
                  <a:pt x="220948" y="255906"/>
                </a:lnTo>
                <a:lnTo>
                  <a:pt x="216522" y="263913"/>
                </a:lnTo>
                <a:lnTo>
                  <a:pt x="215341" y="267382"/>
                </a:lnTo>
                <a:lnTo>
                  <a:pt x="211490" y="273776"/>
                </a:lnTo>
                <a:lnTo>
                  <a:pt x="209129" y="276815"/>
                </a:lnTo>
                <a:lnTo>
                  <a:pt x="205650" y="279793"/>
                </a:lnTo>
                <a:lnTo>
                  <a:pt x="201426" y="282731"/>
                </a:lnTo>
                <a:lnTo>
                  <a:pt x="196705" y="285642"/>
                </a:lnTo>
                <a:lnTo>
                  <a:pt x="191653" y="288535"/>
                </a:lnTo>
                <a:lnTo>
                  <a:pt x="180959" y="294290"/>
                </a:lnTo>
                <a:lnTo>
                  <a:pt x="175441" y="296206"/>
                </a:lnTo>
                <a:lnTo>
                  <a:pt x="169856" y="297483"/>
                </a:lnTo>
                <a:lnTo>
                  <a:pt x="164229" y="298334"/>
                </a:lnTo>
                <a:lnTo>
                  <a:pt x="158572" y="298902"/>
                </a:lnTo>
                <a:lnTo>
                  <a:pt x="152896" y="299281"/>
                </a:lnTo>
                <a:lnTo>
                  <a:pt x="147206" y="299533"/>
                </a:lnTo>
                <a:lnTo>
                  <a:pt x="141509" y="300653"/>
                </a:lnTo>
                <a:lnTo>
                  <a:pt x="135805" y="302353"/>
                </a:lnTo>
                <a:lnTo>
                  <a:pt x="130098" y="304438"/>
                </a:lnTo>
                <a:lnTo>
                  <a:pt x="123435" y="304876"/>
                </a:lnTo>
                <a:lnTo>
                  <a:pt x="116136" y="304216"/>
                </a:lnTo>
                <a:lnTo>
                  <a:pt x="108413" y="302823"/>
                </a:lnTo>
                <a:lnTo>
                  <a:pt x="101358" y="301894"/>
                </a:lnTo>
                <a:lnTo>
                  <a:pt x="94751" y="301275"/>
                </a:lnTo>
                <a:lnTo>
                  <a:pt x="88441" y="300863"/>
                </a:lnTo>
                <a:lnTo>
                  <a:pt x="83282" y="299635"/>
                </a:lnTo>
                <a:lnTo>
                  <a:pt x="78890" y="297864"/>
                </a:lnTo>
                <a:lnTo>
                  <a:pt x="75009" y="295731"/>
                </a:lnTo>
                <a:lnTo>
                  <a:pt x="68157" y="290821"/>
                </a:lnTo>
                <a:lnTo>
                  <a:pt x="61937" y="285463"/>
                </a:lnTo>
                <a:lnTo>
                  <a:pt x="55998" y="279907"/>
                </a:lnTo>
                <a:lnTo>
                  <a:pt x="47299" y="271424"/>
                </a:lnTo>
                <a:lnTo>
                  <a:pt x="45376" y="268580"/>
                </a:lnTo>
                <a:lnTo>
                  <a:pt x="43239" y="262878"/>
                </a:lnTo>
                <a:lnTo>
                  <a:pt x="42290" y="254630"/>
                </a:lnTo>
                <a:lnTo>
                  <a:pt x="42037" y="249763"/>
                </a:lnTo>
                <a:lnTo>
                  <a:pt x="42821" y="244614"/>
                </a:lnTo>
                <a:lnTo>
                  <a:pt x="44296" y="239276"/>
                </a:lnTo>
                <a:lnTo>
                  <a:pt x="46231" y="233812"/>
                </a:lnTo>
                <a:lnTo>
                  <a:pt x="48474" y="228264"/>
                </a:lnTo>
                <a:lnTo>
                  <a:pt x="50922" y="222661"/>
                </a:lnTo>
                <a:lnTo>
                  <a:pt x="53507" y="217020"/>
                </a:lnTo>
                <a:lnTo>
                  <a:pt x="57134" y="211355"/>
                </a:lnTo>
                <a:lnTo>
                  <a:pt x="61459" y="205673"/>
                </a:lnTo>
                <a:lnTo>
                  <a:pt x="66246" y="199980"/>
                </a:lnTo>
                <a:lnTo>
                  <a:pt x="70390" y="194280"/>
                </a:lnTo>
                <a:lnTo>
                  <a:pt x="74105" y="188575"/>
                </a:lnTo>
                <a:lnTo>
                  <a:pt x="77534" y="182867"/>
                </a:lnTo>
                <a:lnTo>
                  <a:pt x="82678" y="177156"/>
                </a:lnTo>
                <a:lnTo>
                  <a:pt x="88965" y="171444"/>
                </a:lnTo>
                <a:lnTo>
                  <a:pt x="96013" y="165731"/>
                </a:lnTo>
                <a:lnTo>
                  <a:pt x="102617" y="160017"/>
                </a:lnTo>
                <a:lnTo>
                  <a:pt x="108925" y="154303"/>
                </a:lnTo>
                <a:lnTo>
                  <a:pt x="121013" y="142874"/>
                </a:lnTo>
                <a:lnTo>
                  <a:pt x="132736" y="131444"/>
                </a:lnTo>
                <a:lnTo>
                  <a:pt x="139482" y="125730"/>
                </a:lnTo>
                <a:lnTo>
                  <a:pt x="146837" y="120015"/>
                </a:lnTo>
                <a:lnTo>
                  <a:pt x="154597" y="114299"/>
                </a:lnTo>
                <a:lnTo>
                  <a:pt x="161676" y="108584"/>
                </a:lnTo>
                <a:lnTo>
                  <a:pt x="168300" y="102869"/>
                </a:lnTo>
                <a:lnTo>
                  <a:pt x="174621" y="97155"/>
                </a:lnTo>
                <a:lnTo>
                  <a:pt x="180740" y="92392"/>
                </a:lnTo>
                <a:lnTo>
                  <a:pt x="186725" y="88265"/>
                </a:lnTo>
                <a:lnTo>
                  <a:pt x="192619" y="84560"/>
                </a:lnTo>
                <a:lnTo>
                  <a:pt x="197501" y="81138"/>
                </a:lnTo>
                <a:lnTo>
                  <a:pt x="201709" y="77905"/>
                </a:lnTo>
                <a:lnTo>
                  <a:pt x="205466" y="74797"/>
                </a:lnTo>
                <a:lnTo>
                  <a:pt x="212181" y="68803"/>
                </a:lnTo>
                <a:lnTo>
                  <a:pt x="215305" y="65871"/>
                </a:lnTo>
                <a:lnTo>
                  <a:pt x="217387" y="62011"/>
                </a:lnTo>
                <a:lnTo>
                  <a:pt x="219702" y="52643"/>
                </a:lnTo>
                <a:lnTo>
                  <a:pt x="221005" y="45760"/>
                </a:lnTo>
                <a:lnTo>
                  <a:pt x="221309" y="39070"/>
                </a:lnTo>
                <a:lnTo>
                  <a:pt x="221391" y="34619"/>
                </a:lnTo>
                <a:lnTo>
                  <a:pt x="220492" y="31652"/>
                </a:lnTo>
                <a:lnTo>
                  <a:pt x="218941" y="29673"/>
                </a:lnTo>
                <a:lnTo>
                  <a:pt x="212207" y="24349"/>
                </a:lnTo>
                <a:lnTo>
                  <a:pt x="205969" y="19394"/>
                </a:lnTo>
                <a:lnTo>
                  <a:pt x="201638" y="16739"/>
                </a:lnTo>
                <a:lnTo>
                  <a:pt x="196847" y="14017"/>
                </a:lnTo>
                <a:lnTo>
                  <a:pt x="192700" y="12202"/>
                </a:lnTo>
                <a:lnTo>
                  <a:pt x="185552" y="10185"/>
                </a:lnTo>
                <a:lnTo>
                  <a:pt x="181360" y="9647"/>
                </a:lnTo>
                <a:lnTo>
                  <a:pt x="176660" y="9289"/>
                </a:lnTo>
                <a:lnTo>
                  <a:pt x="171622" y="9050"/>
                </a:lnTo>
                <a:lnTo>
                  <a:pt x="158404" y="8785"/>
                </a:lnTo>
                <a:lnTo>
                  <a:pt x="108735" y="8584"/>
                </a:lnTo>
                <a:lnTo>
                  <a:pt x="101574" y="9533"/>
                </a:lnTo>
                <a:lnTo>
                  <a:pt x="94894" y="11118"/>
                </a:lnTo>
                <a:lnTo>
                  <a:pt x="88536" y="13126"/>
                </a:lnTo>
                <a:lnTo>
                  <a:pt x="82393" y="14466"/>
                </a:lnTo>
                <a:lnTo>
                  <a:pt x="76392" y="15359"/>
                </a:lnTo>
                <a:lnTo>
                  <a:pt x="70487" y="15954"/>
                </a:lnTo>
                <a:lnTo>
                  <a:pt x="65597" y="16351"/>
                </a:lnTo>
                <a:lnTo>
                  <a:pt x="61385" y="16616"/>
                </a:lnTo>
                <a:lnTo>
                  <a:pt x="50103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6655127" y="3514725"/>
            <a:ext cx="75825" cy="51432"/>
          </a:xfrm>
          <a:custGeom>
            <a:avLst/>
            <a:gdLst/>
            <a:ahLst/>
            <a:cxnLst/>
            <a:rect l="0" t="0" r="0" b="0"/>
            <a:pathLst>
              <a:path w="75825" h="51432">
                <a:moveTo>
                  <a:pt x="51425" y="17145"/>
                </a:moveTo>
                <a:lnTo>
                  <a:pt x="59644" y="17145"/>
                </a:lnTo>
                <a:lnTo>
                  <a:pt x="58810" y="18097"/>
                </a:lnTo>
                <a:lnTo>
                  <a:pt x="55342" y="21695"/>
                </a:lnTo>
                <a:lnTo>
                  <a:pt x="53084" y="23036"/>
                </a:lnTo>
                <a:lnTo>
                  <a:pt x="50626" y="23930"/>
                </a:lnTo>
                <a:lnTo>
                  <a:pt x="48035" y="24526"/>
                </a:lnTo>
                <a:lnTo>
                  <a:pt x="45355" y="24923"/>
                </a:lnTo>
                <a:lnTo>
                  <a:pt x="42616" y="25187"/>
                </a:lnTo>
                <a:lnTo>
                  <a:pt x="39837" y="25364"/>
                </a:lnTo>
                <a:lnTo>
                  <a:pt x="37032" y="25482"/>
                </a:lnTo>
                <a:lnTo>
                  <a:pt x="31375" y="25612"/>
                </a:lnTo>
                <a:lnTo>
                  <a:pt x="13085" y="25715"/>
                </a:lnTo>
                <a:lnTo>
                  <a:pt x="11577" y="24763"/>
                </a:lnTo>
                <a:lnTo>
                  <a:pt x="10573" y="23176"/>
                </a:lnTo>
                <a:lnTo>
                  <a:pt x="9902" y="21166"/>
                </a:lnTo>
                <a:lnTo>
                  <a:pt x="8504" y="19825"/>
                </a:lnTo>
                <a:lnTo>
                  <a:pt x="6619" y="18932"/>
                </a:lnTo>
                <a:lnTo>
                  <a:pt x="4409" y="18336"/>
                </a:lnTo>
                <a:lnTo>
                  <a:pt x="2936" y="16986"/>
                </a:lnTo>
                <a:lnTo>
                  <a:pt x="1955" y="15134"/>
                </a:lnTo>
                <a:lnTo>
                  <a:pt x="105" y="8956"/>
                </a:lnTo>
                <a:lnTo>
                  <a:pt x="67" y="7876"/>
                </a:lnTo>
                <a:lnTo>
                  <a:pt x="0" y="1225"/>
                </a:lnTo>
                <a:lnTo>
                  <a:pt x="1902" y="817"/>
                </a:lnTo>
                <a:lnTo>
                  <a:pt x="5074" y="544"/>
                </a:lnTo>
                <a:lnTo>
                  <a:pt x="14753" y="107"/>
                </a:lnTo>
                <a:lnTo>
                  <a:pt x="20981" y="32"/>
                </a:lnTo>
                <a:lnTo>
                  <a:pt x="45736" y="0"/>
                </a:lnTo>
                <a:lnTo>
                  <a:pt x="48585" y="953"/>
                </a:lnTo>
                <a:lnTo>
                  <a:pt x="51437" y="2540"/>
                </a:lnTo>
                <a:lnTo>
                  <a:pt x="54290" y="4550"/>
                </a:lnTo>
                <a:lnTo>
                  <a:pt x="56192" y="6844"/>
                </a:lnTo>
                <a:lnTo>
                  <a:pt x="57461" y="9325"/>
                </a:lnTo>
                <a:lnTo>
                  <a:pt x="58306" y="11931"/>
                </a:lnTo>
                <a:lnTo>
                  <a:pt x="58870" y="14621"/>
                </a:lnTo>
                <a:lnTo>
                  <a:pt x="59246" y="17368"/>
                </a:lnTo>
                <a:lnTo>
                  <a:pt x="59496" y="20151"/>
                </a:lnTo>
                <a:lnTo>
                  <a:pt x="59663" y="22959"/>
                </a:lnTo>
                <a:lnTo>
                  <a:pt x="59953" y="32610"/>
                </a:lnTo>
                <a:lnTo>
                  <a:pt x="59016" y="34122"/>
                </a:lnTo>
                <a:lnTo>
                  <a:pt x="57438" y="36083"/>
                </a:lnTo>
                <a:lnTo>
                  <a:pt x="55434" y="38343"/>
                </a:lnTo>
                <a:lnTo>
                  <a:pt x="50667" y="43393"/>
                </a:lnTo>
                <a:lnTo>
                  <a:pt x="48063" y="46074"/>
                </a:lnTo>
                <a:lnTo>
                  <a:pt x="45373" y="47861"/>
                </a:lnTo>
                <a:lnTo>
                  <a:pt x="42628" y="49052"/>
                </a:lnTo>
                <a:lnTo>
                  <a:pt x="39845" y="49846"/>
                </a:lnTo>
                <a:lnTo>
                  <a:pt x="37038" y="50375"/>
                </a:lnTo>
                <a:lnTo>
                  <a:pt x="34214" y="50729"/>
                </a:lnTo>
                <a:lnTo>
                  <a:pt x="27388" y="51295"/>
                </a:lnTo>
                <a:lnTo>
                  <a:pt x="25876" y="51342"/>
                </a:lnTo>
                <a:lnTo>
                  <a:pt x="17075" y="51427"/>
                </a:lnTo>
                <a:lnTo>
                  <a:pt x="12981" y="51431"/>
                </a:lnTo>
                <a:lnTo>
                  <a:pt x="11508" y="50480"/>
                </a:lnTo>
                <a:lnTo>
                  <a:pt x="10526" y="48893"/>
                </a:lnTo>
                <a:lnTo>
                  <a:pt x="8950" y="44053"/>
                </a:lnTo>
                <a:lnTo>
                  <a:pt x="8821" y="42704"/>
                </a:lnTo>
                <a:lnTo>
                  <a:pt x="8736" y="40852"/>
                </a:lnTo>
                <a:lnTo>
                  <a:pt x="8639" y="36253"/>
                </a:lnTo>
                <a:lnTo>
                  <a:pt x="8573" y="27293"/>
                </a:lnTo>
                <a:lnTo>
                  <a:pt x="9522" y="25815"/>
                </a:lnTo>
                <a:lnTo>
                  <a:pt x="11107" y="23877"/>
                </a:lnTo>
                <a:lnTo>
                  <a:pt x="13117" y="21633"/>
                </a:lnTo>
                <a:lnTo>
                  <a:pt x="17889" y="16600"/>
                </a:lnTo>
                <a:lnTo>
                  <a:pt x="20495" y="13923"/>
                </a:lnTo>
                <a:lnTo>
                  <a:pt x="23185" y="12140"/>
                </a:lnTo>
                <a:lnTo>
                  <a:pt x="25931" y="10951"/>
                </a:lnTo>
                <a:lnTo>
                  <a:pt x="28714" y="10158"/>
                </a:lnTo>
                <a:lnTo>
                  <a:pt x="31522" y="8677"/>
                </a:lnTo>
                <a:lnTo>
                  <a:pt x="34346" y="6737"/>
                </a:lnTo>
                <a:lnTo>
                  <a:pt x="37182" y="4491"/>
                </a:lnTo>
                <a:lnTo>
                  <a:pt x="40977" y="2994"/>
                </a:lnTo>
                <a:lnTo>
                  <a:pt x="45412" y="1996"/>
                </a:lnTo>
                <a:lnTo>
                  <a:pt x="57116" y="394"/>
                </a:lnTo>
                <a:lnTo>
                  <a:pt x="59029" y="1215"/>
                </a:lnTo>
                <a:lnTo>
                  <a:pt x="61257" y="2715"/>
                </a:lnTo>
                <a:lnTo>
                  <a:pt x="67126" y="7415"/>
                </a:lnTo>
                <a:lnTo>
                  <a:pt x="68560" y="8753"/>
                </a:lnTo>
                <a:lnTo>
                  <a:pt x="75824" y="15851"/>
                </a:lnTo>
                <a:lnTo>
                  <a:pt x="75311" y="17235"/>
                </a:lnTo>
                <a:lnTo>
                  <a:pt x="74017" y="19110"/>
                </a:lnTo>
                <a:lnTo>
                  <a:pt x="72201" y="21312"/>
                </a:lnTo>
                <a:lnTo>
                  <a:pt x="70991" y="23733"/>
                </a:lnTo>
                <a:lnTo>
                  <a:pt x="70184" y="26299"/>
                </a:lnTo>
                <a:lnTo>
                  <a:pt x="69646" y="28963"/>
                </a:lnTo>
                <a:lnTo>
                  <a:pt x="68335" y="31691"/>
                </a:lnTo>
                <a:lnTo>
                  <a:pt x="66509" y="34462"/>
                </a:lnTo>
                <a:lnTo>
                  <a:pt x="64338" y="37262"/>
                </a:lnTo>
                <a:lnTo>
                  <a:pt x="60987" y="39129"/>
                </a:lnTo>
                <a:lnTo>
                  <a:pt x="56847" y="40373"/>
                </a:lnTo>
                <a:lnTo>
                  <a:pt x="52182" y="41203"/>
                </a:lnTo>
                <a:lnTo>
                  <a:pt x="48120" y="42709"/>
                </a:lnTo>
                <a:lnTo>
                  <a:pt x="44459" y="44665"/>
                </a:lnTo>
                <a:lnTo>
                  <a:pt x="36290" y="50097"/>
                </a:lnTo>
                <a:lnTo>
                  <a:pt x="34668" y="50543"/>
                </a:lnTo>
                <a:lnTo>
                  <a:pt x="32634" y="50840"/>
                </a:lnTo>
                <a:lnTo>
                  <a:pt x="30325" y="51038"/>
                </a:lnTo>
                <a:lnTo>
                  <a:pt x="27834" y="51170"/>
                </a:lnTo>
                <a:lnTo>
                  <a:pt x="18733" y="51400"/>
                </a:lnTo>
                <a:lnTo>
                  <a:pt x="17247" y="50459"/>
                </a:lnTo>
                <a:lnTo>
                  <a:pt x="15305" y="48879"/>
                </a:lnTo>
                <a:lnTo>
                  <a:pt x="13058" y="46873"/>
                </a:lnTo>
                <a:lnTo>
                  <a:pt x="11559" y="44584"/>
                </a:lnTo>
                <a:lnTo>
                  <a:pt x="10560" y="42105"/>
                </a:lnTo>
                <a:lnTo>
                  <a:pt x="8957" y="35833"/>
                </a:lnTo>
                <a:lnTo>
                  <a:pt x="8825" y="34366"/>
                </a:lnTo>
                <a:lnTo>
                  <a:pt x="8738" y="32436"/>
                </a:lnTo>
                <a:lnTo>
                  <a:pt x="8640" y="27751"/>
                </a:lnTo>
                <a:lnTo>
                  <a:pt x="8597" y="22493"/>
                </a:lnTo>
                <a:lnTo>
                  <a:pt x="9539" y="19758"/>
                </a:lnTo>
                <a:lnTo>
                  <a:pt x="11118" y="16982"/>
                </a:lnTo>
                <a:lnTo>
                  <a:pt x="15947" y="10233"/>
                </a:lnTo>
                <a:lnTo>
                  <a:pt x="17295" y="8727"/>
                </a:lnTo>
                <a:lnTo>
                  <a:pt x="21334" y="4514"/>
                </a:lnTo>
                <a:lnTo>
                  <a:pt x="23745" y="3009"/>
                </a:lnTo>
                <a:lnTo>
                  <a:pt x="26304" y="2006"/>
                </a:lnTo>
                <a:lnTo>
                  <a:pt x="32705" y="396"/>
                </a:lnTo>
                <a:lnTo>
                  <a:pt x="34182" y="1216"/>
                </a:lnTo>
                <a:lnTo>
                  <a:pt x="36120" y="2716"/>
                </a:lnTo>
                <a:lnTo>
                  <a:pt x="4285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2205993" y="1328747"/>
            <a:ext cx="720087" cy="977246"/>
          </a:xfrm>
          <a:custGeom>
            <a:avLst/>
            <a:gdLst/>
            <a:ahLst/>
            <a:cxnLst/>
            <a:rect l="0" t="0" r="0" b="0"/>
            <a:pathLst>
              <a:path w="720087" h="977246">
                <a:moveTo>
                  <a:pt x="557209" y="59997"/>
                </a:moveTo>
                <a:lnTo>
                  <a:pt x="552658" y="59997"/>
                </a:lnTo>
                <a:lnTo>
                  <a:pt x="551317" y="59045"/>
                </a:lnTo>
                <a:lnTo>
                  <a:pt x="550424" y="57458"/>
                </a:lnTo>
                <a:lnTo>
                  <a:pt x="549828" y="55447"/>
                </a:lnTo>
                <a:lnTo>
                  <a:pt x="548478" y="54106"/>
                </a:lnTo>
                <a:lnTo>
                  <a:pt x="546626" y="53213"/>
                </a:lnTo>
                <a:lnTo>
                  <a:pt x="544439" y="52617"/>
                </a:lnTo>
                <a:lnTo>
                  <a:pt x="539468" y="49415"/>
                </a:lnTo>
                <a:lnTo>
                  <a:pt x="517181" y="29439"/>
                </a:lnTo>
                <a:lnTo>
                  <a:pt x="498363" y="21648"/>
                </a:lnTo>
                <a:lnTo>
                  <a:pt x="477817" y="12135"/>
                </a:lnTo>
                <a:lnTo>
                  <a:pt x="450658" y="2985"/>
                </a:lnTo>
                <a:lnTo>
                  <a:pt x="430999" y="582"/>
                </a:lnTo>
                <a:lnTo>
                  <a:pt x="413110" y="107"/>
                </a:lnTo>
                <a:lnTo>
                  <a:pt x="372556" y="0"/>
                </a:lnTo>
                <a:lnTo>
                  <a:pt x="360523" y="2535"/>
                </a:lnTo>
                <a:lnTo>
                  <a:pt x="347873" y="5883"/>
                </a:lnTo>
                <a:lnTo>
                  <a:pt x="325638" y="8721"/>
                </a:lnTo>
                <a:lnTo>
                  <a:pt x="306562" y="14219"/>
                </a:lnTo>
                <a:lnTo>
                  <a:pt x="288845" y="17223"/>
                </a:lnTo>
                <a:lnTo>
                  <a:pt x="271530" y="22770"/>
                </a:lnTo>
                <a:lnTo>
                  <a:pt x="260061" y="24402"/>
                </a:lnTo>
                <a:lnTo>
                  <a:pt x="254335" y="26742"/>
                </a:lnTo>
                <a:lnTo>
                  <a:pt x="238128" y="38185"/>
                </a:lnTo>
                <a:lnTo>
                  <a:pt x="230293" y="44906"/>
                </a:lnTo>
                <a:lnTo>
                  <a:pt x="224965" y="47079"/>
                </a:lnTo>
                <a:lnTo>
                  <a:pt x="211425" y="49493"/>
                </a:lnTo>
                <a:lnTo>
                  <a:pt x="205719" y="52042"/>
                </a:lnTo>
                <a:lnTo>
                  <a:pt x="200962" y="55646"/>
                </a:lnTo>
                <a:lnTo>
                  <a:pt x="192184" y="63779"/>
                </a:lnTo>
                <a:lnTo>
                  <a:pt x="171027" y="76761"/>
                </a:lnTo>
                <a:lnTo>
                  <a:pt x="156718" y="85602"/>
                </a:lnTo>
                <a:lnTo>
                  <a:pt x="133488" y="105879"/>
                </a:lnTo>
                <a:lnTo>
                  <a:pt x="117866" y="117301"/>
                </a:lnTo>
                <a:lnTo>
                  <a:pt x="96512" y="142953"/>
                </a:lnTo>
                <a:lnTo>
                  <a:pt x="82780" y="158025"/>
                </a:lnTo>
                <a:lnTo>
                  <a:pt x="63105" y="185628"/>
                </a:lnTo>
                <a:lnTo>
                  <a:pt x="48606" y="211808"/>
                </a:lnTo>
                <a:lnTo>
                  <a:pt x="45413" y="223036"/>
                </a:lnTo>
                <a:lnTo>
                  <a:pt x="43042" y="234377"/>
                </a:lnTo>
                <a:lnTo>
                  <a:pt x="31077" y="262889"/>
                </a:lnTo>
                <a:lnTo>
                  <a:pt x="17095" y="291456"/>
                </a:lnTo>
                <a:lnTo>
                  <a:pt x="12358" y="302886"/>
                </a:lnTo>
                <a:lnTo>
                  <a:pt x="6777" y="325745"/>
                </a:lnTo>
                <a:lnTo>
                  <a:pt x="3010" y="337175"/>
                </a:lnTo>
                <a:lnTo>
                  <a:pt x="592" y="362575"/>
                </a:lnTo>
                <a:lnTo>
                  <a:pt x="75" y="390497"/>
                </a:lnTo>
                <a:lnTo>
                  <a:pt x="0" y="434404"/>
                </a:lnTo>
                <a:lnTo>
                  <a:pt x="2538" y="445793"/>
                </a:lnTo>
                <a:lnTo>
                  <a:pt x="5889" y="457205"/>
                </a:lnTo>
                <a:lnTo>
                  <a:pt x="8216" y="485767"/>
                </a:lnTo>
                <a:lnTo>
                  <a:pt x="8522" y="521125"/>
                </a:lnTo>
                <a:lnTo>
                  <a:pt x="8538" y="527436"/>
                </a:lnTo>
                <a:lnTo>
                  <a:pt x="11095" y="539528"/>
                </a:lnTo>
                <a:lnTo>
                  <a:pt x="22237" y="568563"/>
                </a:lnTo>
                <a:lnTo>
                  <a:pt x="25027" y="591479"/>
                </a:lnTo>
                <a:lnTo>
                  <a:pt x="25256" y="597199"/>
                </a:lnTo>
                <a:lnTo>
                  <a:pt x="28050" y="608633"/>
                </a:lnTo>
                <a:lnTo>
                  <a:pt x="39357" y="637212"/>
                </a:lnTo>
                <a:lnTo>
                  <a:pt x="44707" y="660073"/>
                </a:lnTo>
                <a:lnTo>
                  <a:pt x="49439" y="674678"/>
                </a:lnTo>
                <a:lnTo>
                  <a:pt x="51498" y="682756"/>
                </a:lnTo>
                <a:lnTo>
                  <a:pt x="63247" y="709003"/>
                </a:lnTo>
                <a:lnTo>
                  <a:pt x="83985" y="737272"/>
                </a:lnTo>
                <a:lnTo>
                  <a:pt x="87421" y="742971"/>
                </a:lnTo>
                <a:lnTo>
                  <a:pt x="91239" y="754384"/>
                </a:lnTo>
                <a:lnTo>
                  <a:pt x="93889" y="765806"/>
                </a:lnTo>
                <a:lnTo>
                  <a:pt x="106047" y="794376"/>
                </a:lnTo>
                <a:lnTo>
                  <a:pt x="123109" y="816283"/>
                </a:lnTo>
                <a:lnTo>
                  <a:pt x="130278" y="824114"/>
                </a:lnTo>
                <a:lnTo>
                  <a:pt x="132571" y="828489"/>
                </a:lnTo>
                <a:lnTo>
                  <a:pt x="135118" y="838429"/>
                </a:lnTo>
                <a:lnTo>
                  <a:pt x="137703" y="842795"/>
                </a:lnTo>
                <a:lnTo>
                  <a:pt x="152998" y="859184"/>
                </a:lnTo>
                <a:lnTo>
                  <a:pt x="165474" y="875933"/>
                </a:lnTo>
                <a:lnTo>
                  <a:pt x="178779" y="885427"/>
                </a:lnTo>
                <a:lnTo>
                  <a:pt x="194786" y="894273"/>
                </a:lnTo>
                <a:lnTo>
                  <a:pt x="203409" y="902591"/>
                </a:lnTo>
                <a:lnTo>
                  <a:pt x="207043" y="907477"/>
                </a:lnTo>
                <a:lnTo>
                  <a:pt x="216160" y="915445"/>
                </a:lnTo>
                <a:lnTo>
                  <a:pt x="237535" y="928322"/>
                </a:lnTo>
                <a:lnTo>
                  <a:pt x="259149" y="940037"/>
                </a:lnTo>
                <a:lnTo>
                  <a:pt x="266940" y="945791"/>
                </a:lnTo>
                <a:lnTo>
                  <a:pt x="271304" y="947707"/>
                </a:lnTo>
                <a:lnTo>
                  <a:pt x="291995" y="953321"/>
                </a:lnTo>
                <a:lnTo>
                  <a:pt x="303129" y="957093"/>
                </a:lnTo>
                <a:lnTo>
                  <a:pt x="320107" y="960169"/>
                </a:lnTo>
                <a:lnTo>
                  <a:pt x="337202" y="965736"/>
                </a:lnTo>
                <a:lnTo>
                  <a:pt x="354333" y="968762"/>
                </a:lnTo>
                <a:lnTo>
                  <a:pt x="371473" y="974315"/>
                </a:lnTo>
                <a:lnTo>
                  <a:pt x="388617" y="976384"/>
                </a:lnTo>
                <a:lnTo>
                  <a:pt x="405762" y="976997"/>
                </a:lnTo>
                <a:lnTo>
                  <a:pt x="444101" y="977245"/>
                </a:lnTo>
                <a:lnTo>
                  <a:pt x="454869" y="974711"/>
                </a:lnTo>
                <a:lnTo>
                  <a:pt x="469101" y="970469"/>
                </a:lnTo>
                <a:lnTo>
                  <a:pt x="477092" y="968524"/>
                </a:lnTo>
                <a:lnTo>
                  <a:pt x="495205" y="962054"/>
                </a:lnTo>
                <a:lnTo>
                  <a:pt x="512788" y="960494"/>
                </a:lnTo>
                <a:lnTo>
                  <a:pt x="523496" y="957741"/>
                </a:lnTo>
                <a:lnTo>
                  <a:pt x="550618" y="946463"/>
                </a:lnTo>
                <a:lnTo>
                  <a:pt x="561818" y="943049"/>
                </a:lnTo>
                <a:lnTo>
                  <a:pt x="581617" y="931170"/>
                </a:lnTo>
                <a:lnTo>
                  <a:pt x="596391" y="920033"/>
                </a:lnTo>
                <a:lnTo>
                  <a:pt x="606495" y="911511"/>
                </a:lnTo>
                <a:lnTo>
                  <a:pt x="627423" y="897242"/>
                </a:lnTo>
                <a:lnTo>
                  <a:pt x="629736" y="894386"/>
                </a:lnTo>
                <a:lnTo>
                  <a:pt x="631278" y="891529"/>
                </a:lnTo>
                <a:lnTo>
                  <a:pt x="632306" y="888672"/>
                </a:lnTo>
                <a:lnTo>
                  <a:pt x="634896" y="885815"/>
                </a:lnTo>
                <a:lnTo>
                  <a:pt x="642854" y="880100"/>
                </a:lnTo>
                <a:lnTo>
                  <a:pt x="645738" y="876290"/>
                </a:lnTo>
                <a:lnTo>
                  <a:pt x="647661" y="871845"/>
                </a:lnTo>
                <a:lnTo>
                  <a:pt x="648943" y="866977"/>
                </a:lnTo>
                <a:lnTo>
                  <a:pt x="652907" y="859027"/>
                </a:lnTo>
                <a:lnTo>
                  <a:pt x="671591" y="829961"/>
                </a:lnTo>
                <a:lnTo>
                  <a:pt x="673469" y="825719"/>
                </a:lnTo>
                <a:lnTo>
                  <a:pt x="677064" y="811600"/>
                </a:lnTo>
                <a:lnTo>
                  <a:pt x="682786" y="800008"/>
                </a:lnTo>
                <a:lnTo>
                  <a:pt x="687742" y="779507"/>
                </a:lnTo>
                <a:lnTo>
                  <a:pt x="691423" y="768399"/>
                </a:lnTo>
                <a:lnTo>
                  <a:pt x="696327" y="745747"/>
                </a:lnTo>
                <a:lnTo>
                  <a:pt x="700002" y="734345"/>
                </a:lnTo>
                <a:lnTo>
                  <a:pt x="703023" y="717216"/>
                </a:lnTo>
                <a:lnTo>
                  <a:pt x="708575" y="700076"/>
                </a:lnTo>
                <a:lnTo>
                  <a:pt x="711596" y="683884"/>
                </a:lnTo>
                <a:lnTo>
                  <a:pt x="717147" y="671679"/>
                </a:lnTo>
                <a:lnTo>
                  <a:pt x="719506" y="650970"/>
                </a:lnTo>
                <a:lnTo>
                  <a:pt x="720010" y="622855"/>
                </a:lnTo>
                <a:lnTo>
                  <a:pt x="720086" y="448513"/>
                </a:lnTo>
                <a:lnTo>
                  <a:pt x="717546" y="437141"/>
                </a:lnTo>
                <a:lnTo>
                  <a:pt x="714195" y="425737"/>
                </a:lnTo>
                <a:lnTo>
                  <a:pt x="711867" y="397180"/>
                </a:lnTo>
                <a:lnTo>
                  <a:pt x="711545" y="370273"/>
                </a:lnTo>
                <a:lnTo>
                  <a:pt x="708988" y="359505"/>
                </a:lnTo>
                <a:lnTo>
                  <a:pt x="705629" y="348370"/>
                </a:lnTo>
                <a:lnTo>
                  <a:pt x="702785" y="331390"/>
                </a:lnTo>
                <a:lnTo>
                  <a:pt x="695665" y="307427"/>
                </a:lnTo>
                <a:lnTo>
                  <a:pt x="693673" y="288754"/>
                </a:lnTo>
                <a:lnTo>
                  <a:pt x="688554" y="277108"/>
                </a:lnTo>
                <a:lnTo>
                  <a:pt x="685661" y="262968"/>
                </a:lnTo>
                <a:lnTo>
                  <a:pt x="672199" y="237245"/>
                </a:lnTo>
                <a:lnTo>
                  <a:pt x="668750" y="226604"/>
                </a:lnTo>
                <a:lnTo>
                  <a:pt x="664568" y="220405"/>
                </a:lnTo>
                <a:lnTo>
                  <a:pt x="662074" y="211935"/>
                </a:lnTo>
                <a:lnTo>
                  <a:pt x="661409" y="207009"/>
                </a:lnTo>
                <a:lnTo>
                  <a:pt x="658130" y="198996"/>
                </a:lnTo>
                <a:lnTo>
                  <a:pt x="650929" y="189130"/>
                </a:lnTo>
                <a:lnTo>
                  <a:pt x="648264" y="186091"/>
                </a:lnTo>
                <a:lnTo>
                  <a:pt x="646487" y="183112"/>
                </a:lnTo>
                <a:lnTo>
                  <a:pt x="643034" y="174369"/>
                </a:lnTo>
                <a:lnTo>
                  <a:pt x="633817" y="162882"/>
                </a:lnTo>
                <a:lnTo>
                  <a:pt x="611480" y="140008"/>
                </a:lnTo>
                <a:lnTo>
                  <a:pt x="580069" y="108575"/>
                </a:lnTo>
                <a:lnTo>
                  <a:pt x="577211" y="106670"/>
                </a:lnTo>
                <a:lnTo>
                  <a:pt x="558373" y="98811"/>
                </a:lnTo>
                <a:lnTo>
                  <a:pt x="550424" y="96298"/>
                </a:lnTo>
                <a:lnTo>
                  <a:pt x="542763" y="94229"/>
                </a:lnTo>
                <a:lnTo>
                  <a:pt x="524863" y="87679"/>
                </a:lnTo>
                <a:lnTo>
                  <a:pt x="507322" y="86103"/>
                </a:lnTo>
                <a:lnTo>
                  <a:pt x="496620" y="83347"/>
                </a:lnTo>
                <a:lnTo>
                  <a:pt x="483328" y="78368"/>
                </a:lnTo>
                <a:lnTo>
                  <a:pt x="461558" y="77190"/>
                </a:lnTo>
                <a:lnTo>
                  <a:pt x="454339" y="7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2651759" y="1414462"/>
            <a:ext cx="248604" cy="171451"/>
          </a:xfrm>
          <a:custGeom>
            <a:avLst/>
            <a:gdLst/>
            <a:ahLst/>
            <a:cxnLst/>
            <a:rect l="0" t="0" r="0" b="0"/>
            <a:pathLst>
              <a:path w="248604" h="171451">
                <a:moveTo>
                  <a:pt x="0" y="171450"/>
                </a:moveTo>
                <a:lnTo>
                  <a:pt x="4551" y="171450"/>
                </a:lnTo>
                <a:lnTo>
                  <a:pt x="5892" y="170498"/>
                </a:lnTo>
                <a:lnTo>
                  <a:pt x="6786" y="168910"/>
                </a:lnTo>
                <a:lnTo>
                  <a:pt x="8468" y="163231"/>
                </a:lnTo>
                <a:lnTo>
                  <a:pt x="13093" y="158431"/>
                </a:lnTo>
                <a:lnTo>
                  <a:pt x="15945" y="155528"/>
                </a:lnTo>
                <a:lnTo>
                  <a:pt x="21692" y="152308"/>
                </a:lnTo>
                <a:lnTo>
                  <a:pt x="25891" y="150117"/>
                </a:lnTo>
                <a:lnTo>
                  <a:pt x="33098" y="145141"/>
                </a:lnTo>
                <a:lnTo>
                  <a:pt x="36353" y="142481"/>
                </a:lnTo>
                <a:lnTo>
                  <a:pt x="40428" y="139755"/>
                </a:lnTo>
                <a:lnTo>
                  <a:pt x="45050" y="136985"/>
                </a:lnTo>
                <a:lnTo>
                  <a:pt x="50036" y="134186"/>
                </a:lnTo>
                <a:lnTo>
                  <a:pt x="54312" y="130415"/>
                </a:lnTo>
                <a:lnTo>
                  <a:pt x="58116" y="125996"/>
                </a:lnTo>
                <a:lnTo>
                  <a:pt x="61604" y="121145"/>
                </a:lnTo>
                <a:lnTo>
                  <a:pt x="65835" y="116958"/>
                </a:lnTo>
                <a:lnTo>
                  <a:pt x="70560" y="113215"/>
                </a:lnTo>
                <a:lnTo>
                  <a:pt x="75615" y="109766"/>
                </a:lnTo>
                <a:lnTo>
                  <a:pt x="79938" y="106515"/>
                </a:lnTo>
                <a:lnTo>
                  <a:pt x="83772" y="103395"/>
                </a:lnTo>
                <a:lnTo>
                  <a:pt x="87281" y="100363"/>
                </a:lnTo>
                <a:lnTo>
                  <a:pt x="91525" y="97388"/>
                </a:lnTo>
                <a:lnTo>
                  <a:pt x="96259" y="94453"/>
                </a:lnTo>
                <a:lnTo>
                  <a:pt x="101320" y="91544"/>
                </a:lnTo>
                <a:lnTo>
                  <a:pt x="112024" y="85771"/>
                </a:lnTo>
                <a:lnTo>
                  <a:pt x="117545" y="82898"/>
                </a:lnTo>
                <a:lnTo>
                  <a:pt x="123131" y="79078"/>
                </a:lnTo>
                <a:lnTo>
                  <a:pt x="128760" y="74626"/>
                </a:lnTo>
                <a:lnTo>
                  <a:pt x="134418" y="69753"/>
                </a:lnTo>
                <a:lnTo>
                  <a:pt x="140095" y="65552"/>
                </a:lnTo>
                <a:lnTo>
                  <a:pt x="145784" y="61799"/>
                </a:lnTo>
                <a:lnTo>
                  <a:pt x="151482" y="58344"/>
                </a:lnTo>
                <a:lnTo>
                  <a:pt x="156233" y="55089"/>
                </a:lnTo>
                <a:lnTo>
                  <a:pt x="160353" y="51966"/>
                </a:lnTo>
                <a:lnTo>
                  <a:pt x="164052" y="48931"/>
                </a:lnTo>
                <a:lnTo>
                  <a:pt x="168423" y="45956"/>
                </a:lnTo>
                <a:lnTo>
                  <a:pt x="173242" y="43020"/>
                </a:lnTo>
                <a:lnTo>
                  <a:pt x="178360" y="40110"/>
                </a:lnTo>
                <a:lnTo>
                  <a:pt x="189127" y="34337"/>
                </a:lnTo>
                <a:lnTo>
                  <a:pt x="194664" y="31464"/>
                </a:lnTo>
                <a:lnTo>
                  <a:pt x="199309" y="28596"/>
                </a:lnTo>
                <a:lnTo>
                  <a:pt x="203358" y="25731"/>
                </a:lnTo>
                <a:lnTo>
                  <a:pt x="207010" y="22869"/>
                </a:lnTo>
                <a:lnTo>
                  <a:pt x="210397" y="20009"/>
                </a:lnTo>
                <a:lnTo>
                  <a:pt x="213607" y="17149"/>
                </a:lnTo>
                <a:lnTo>
                  <a:pt x="216700" y="14290"/>
                </a:lnTo>
                <a:lnTo>
                  <a:pt x="220667" y="11432"/>
                </a:lnTo>
                <a:lnTo>
                  <a:pt x="225216" y="8574"/>
                </a:lnTo>
                <a:lnTo>
                  <a:pt x="230154" y="5716"/>
                </a:lnTo>
                <a:lnTo>
                  <a:pt x="234399" y="3811"/>
                </a:lnTo>
                <a:lnTo>
                  <a:pt x="241655" y="1694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2986087" y="1268731"/>
            <a:ext cx="248603" cy="119906"/>
          </a:xfrm>
          <a:custGeom>
            <a:avLst/>
            <a:gdLst/>
            <a:ahLst/>
            <a:cxnLst/>
            <a:rect l="0" t="0" r="0" b="0"/>
            <a:pathLst>
              <a:path w="248603" h="119906">
                <a:moveTo>
                  <a:pt x="0" y="34288"/>
                </a:moveTo>
                <a:lnTo>
                  <a:pt x="0" y="54688"/>
                </a:lnTo>
                <a:lnTo>
                  <a:pt x="952" y="57413"/>
                </a:lnTo>
                <a:lnTo>
                  <a:pt x="2540" y="60182"/>
                </a:lnTo>
                <a:lnTo>
                  <a:pt x="4551" y="62981"/>
                </a:lnTo>
                <a:lnTo>
                  <a:pt x="5891" y="65799"/>
                </a:lnTo>
                <a:lnTo>
                  <a:pt x="6785" y="68631"/>
                </a:lnTo>
                <a:lnTo>
                  <a:pt x="7381" y="71471"/>
                </a:lnTo>
                <a:lnTo>
                  <a:pt x="8731" y="74317"/>
                </a:lnTo>
                <a:lnTo>
                  <a:pt x="10583" y="77167"/>
                </a:lnTo>
                <a:lnTo>
                  <a:pt x="15849" y="84033"/>
                </a:lnTo>
                <a:lnTo>
                  <a:pt x="19109" y="87512"/>
                </a:lnTo>
                <a:lnTo>
                  <a:pt x="41203" y="109779"/>
                </a:lnTo>
                <a:lnTo>
                  <a:pt x="42709" y="110333"/>
                </a:lnTo>
                <a:lnTo>
                  <a:pt x="46922" y="110949"/>
                </a:lnTo>
                <a:lnTo>
                  <a:pt x="49379" y="112065"/>
                </a:lnTo>
                <a:lnTo>
                  <a:pt x="51969" y="113762"/>
                </a:lnTo>
                <a:lnTo>
                  <a:pt x="58420" y="118779"/>
                </a:lnTo>
                <a:lnTo>
                  <a:pt x="61842" y="119465"/>
                </a:lnTo>
                <a:lnTo>
                  <a:pt x="67249" y="119905"/>
                </a:lnTo>
                <a:lnTo>
                  <a:pt x="70528" y="117425"/>
                </a:lnTo>
                <a:lnTo>
                  <a:pt x="75844" y="112623"/>
                </a:lnTo>
                <a:lnTo>
                  <a:pt x="76280" y="111277"/>
                </a:lnTo>
                <a:lnTo>
                  <a:pt x="76571" y="109427"/>
                </a:lnTo>
                <a:lnTo>
                  <a:pt x="76765" y="107240"/>
                </a:lnTo>
                <a:lnTo>
                  <a:pt x="77846" y="104831"/>
                </a:lnTo>
                <a:lnTo>
                  <a:pt x="79520" y="102272"/>
                </a:lnTo>
                <a:lnTo>
                  <a:pt x="81589" y="99613"/>
                </a:lnTo>
                <a:lnTo>
                  <a:pt x="82967" y="96888"/>
                </a:lnTo>
                <a:lnTo>
                  <a:pt x="83887" y="94119"/>
                </a:lnTo>
                <a:lnTo>
                  <a:pt x="85362" y="87382"/>
                </a:lnTo>
                <a:lnTo>
                  <a:pt x="86435" y="84924"/>
                </a:lnTo>
                <a:lnTo>
                  <a:pt x="90168" y="77113"/>
                </a:lnTo>
                <a:lnTo>
                  <a:pt x="91544" y="73316"/>
                </a:lnTo>
                <a:lnTo>
                  <a:pt x="92462" y="69832"/>
                </a:lnTo>
                <a:lnTo>
                  <a:pt x="93074" y="66557"/>
                </a:lnTo>
                <a:lnTo>
                  <a:pt x="93482" y="63420"/>
                </a:lnTo>
                <a:lnTo>
                  <a:pt x="93754" y="60377"/>
                </a:lnTo>
                <a:lnTo>
                  <a:pt x="93935" y="57396"/>
                </a:lnTo>
                <a:lnTo>
                  <a:pt x="95008" y="53503"/>
                </a:lnTo>
                <a:lnTo>
                  <a:pt x="96676" y="49004"/>
                </a:lnTo>
                <a:lnTo>
                  <a:pt x="98741" y="44099"/>
                </a:lnTo>
                <a:lnTo>
                  <a:pt x="100117" y="39876"/>
                </a:lnTo>
                <a:lnTo>
                  <a:pt x="101035" y="36109"/>
                </a:lnTo>
                <a:lnTo>
                  <a:pt x="101646" y="32644"/>
                </a:lnTo>
                <a:lnTo>
                  <a:pt x="102054" y="29382"/>
                </a:lnTo>
                <a:lnTo>
                  <a:pt x="102326" y="26255"/>
                </a:lnTo>
                <a:lnTo>
                  <a:pt x="102508" y="23218"/>
                </a:lnTo>
                <a:lnTo>
                  <a:pt x="101676" y="20241"/>
                </a:lnTo>
                <a:lnTo>
                  <a:pt x="100169" y="17303"/>
                </a:lnTo>
                <a:lnTo>
                  <a:pt x="98212" y="14393"/>
                </a:lnTo>
                <a:lnTo>
                  <a:pt x="96907" y="11499"/>
                </a:lnTo>
                <a:lnTo>
                  <a:pt x="96037" y="8618"/>
                </a:lnTo>
                <a:lnTo>
                  <a:pt x="94304" y="28"/>
                </a:lnTo>
                <a:lnTo>
                  <a:pt x="94300" y="12"/>
                </a:lnTo>
                <a:lnTo>
                  <a:pt x="101679" y="0"/>
                </a:lnTo>
                <a:lnTo>
                  <a:pt x="104880" y="2539"/>
                </a:lnTo>
                <a:lnTo>
                  <a:pt x="107068" y="4550"/>
                </a:lnTo>
                <a:lnTo>
                  <a:pt x="108526" y="6843"/>
                </a:lnTo>
                <a:lnTo>
                  <a:pt x="109498" y="9324"/>
                </a:lnTo>
                <a:lnTo>
                  <a:pt x="110146" y="11930"/>
                </a:lnTo>
                <a:lnTo>
                  <a:pt x="110578" y="15573"/>
                </a:lnTo>
                <a:lnTo>
                  <a:pt x="110866" y="19907"/>
                </a:lnTo>
                <a:lnTo>
                  <a:pt x="111059" y="24701"/>
                </a:lnTo>
                <a:lnTo>
                  <a:pt x="112139" y="28849"/>
                </a:lnTo>
                <a:lnTo>
                  <a:pt x="113812" y="32567"/>
                </a:lnTo>
                <a:lnTo>
                  <a:pt x="115880" y="35999"/>
                </a:lnTo>
                <a:lnTo>
                  <a:pt x="118211" y="40191"/>
                </a:lnTo>
                <a:lnTo>
                  <a:pt x="123341" y="49929"/>
                </a:lnTo>
                <a:lnTo>
                  <a:pt x="125090" y="54241"/>
                </a:lnTo>
                <a:lnTo>
                  <a:pt x="126256" y="58067"/>
                </a:lnTo>
                <a:lnTo>
                  <a:pt x="127033" y="61571"/>
                </a:lnTo>
                <a:lnTo>
                  <a:pt x="128503" y="64859"/>
                </a:lnTo>
                <a:lnTo>
                  <a:pt x="130437" y="68004"/>
                </a:lnTo>
                <a:lnTo>
                  <a:pt x="132678" y="71053"/>
                </a:lnTo>
                <a:lnTo>
                  <a:pt x="135124" y="74038"/>
                </a:lnTo>
                <a:lnTo>
                  <a:pt x="137708" y="76981"/>
                </a:lnTo>
                <a:lnTo>
                  <a:pt x="140383" y="79895"/>
                </a:lnTo>
                <a:lnTo>
                  <a:pt x="143118" y="81838"/>
                </a:lnTo>
                <a:lnTo>
                  <a:pt x="148698" y="83997"/>
                </a:lnTo>
                <a:lnTo>
                  <a:pt x="154353" y="87496"/>
                </a:lnTo>
                <a:lnTo>
                  <a:pt x="157194" y="89763"/>
                </a:lnTo>
                <a:lnTo>
                  <a:pt x="160041" y="91274"/>
                </a:lnTo>
                <a:lnTo>
                  <a:pt x="165745" y="92953"/>
                </a:lnTo>
                <a:lnTo>
                  <a:pt x="168599" y="92448"/>
                </a:lnTo>
                <a:lnTo>
                  <a:pt x="174310" y="89347"/>
                </a:lnTo>
                <a:lnTo>
                  <a:pt x="180024" y="87334"/>
                </a:lnTo>
                <a:lnTo>
                  <a:pt x="182881" y="86797"/>
                </a:lnTo>
                <a:lnTo>
                  <a:pt x="188595" y="83661"/>
                </a:lnTo>
                <a:lnTo>
                  <a:pt x="191453" y="81491"/>
                </a:lnTo>
                <a:lnTo>
                  <a:pt x="195263" y="80044"/>
                </a:lnTo>
                <a:lnTo>
                  <a:pt x="199708" y="79080"/>
                </a:lnTo>
                <a:lnTo>
                  <a:pt x="204576" y="78437"/>
                </a:lnTo>
                <a:lnTo>
                  <a:pt x="208774" y="77056"/>
                </a:lnTo>
                <a:lnTo>
                  <a:pt x="212525" y="75182"/>
                </a:lnTo>
                <a:lnTo>
                  <a:pt x="215978" y="72981"/>
                </a:lnTo>
                <a:lnTo>
                  <a:pt x="219233" y="70561"/>
                </a:lnTo>
                <a:lnTo>
                  <a:pt x="222355" y="67995"/>
                </a:lnTo>
                <a:lnTo>
                  <a:pt x="225389" y="65332"/>
                </a:lnTo>
                <a:lnTo>
                  <a:pt x="228365" y="62604"/>
                </a:lnTo>
                <a:lnTo>
                  <a:pt x="234210" y="57033"/>
                </a:lnTo>
                <a:lnTo>
                  <a:pt x="237103" y="55167"/>
                </a:lnTo>
                <a:lnTo>
                  <a:pt x="239984" y="53922"/>
                </a:lnTo>
                <a:lnTo>
                  <a:pt x="248602" y="514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3217576" y="1174477"/>
            <a:ext cx="137114" cy="197120"/>
          </a:xfrm>
          <a:custGeom>
            <a:avLst/>
            <a:gdLst/>
            <a:ahLst/>
            <a:cxnLst/>
            <a:rect l="0" t="0" r="0" b="0"/>
            <a:pathLst>
              <a:path w="137114" h="197120">
                <a:moveTo>
                  <a:pt x="8541" y="85680"/>
                </a:moveTo>
                <a:lnTo>
                  <a:pt x="1160" y="78299"/>
                </a:lnTo>
                <a:lnTo>
                  <a:pt x="498" y="75097"/>
                </a:lnTo>
                <a:lnTo>
                  <a:pt x="204" y="70499"/>
                </a:lnTo>
                <a:lnTo>
                  <a:pt x="0" y="61538"/>
                </a:lnTo>
                <a:lnTo>
                  <a:pt x="942" y="61013"/>
                </a:lnTo>
                <a:lnTo>
                  <a:pt x="4529" y="60429"/>
                </a:lnTo>
                <a:lnTo>
                  <a:pt x="8189" y="60004"/>
                </a:lnTo>
                <a:lnTo>
                  <a:pt x="10924" y="62521"/>
                </a:lnTo>
                <a:lnTo>
                  <a:pt x="12988" y="64526"/>
                </a:lnTo>
                <a:lnTo>
                  <a:pt x="14363" y="66815"/>
                </a:lnTo>
                <a:lnTo>
                  <a:pt x="15891" y="71898"/>
                </a:lnTo>
                <a:lnTo>
                  <a:pt x="19110" y="77332"/>
                </a:lnTo>
                <a:lnTo>
                  <a:pt x="21302" y="80115"/>
                </a:lnTo>
                <a:lnTo>
                  <a:pt x="22764" y="83875"/>
                </a:lnTo>
                <a:lnTo>
                  <a:pt x="23738" y="88287"/>
                </a:lnTo>
                <a:lnTo>
                  <a:pt x="24387" y="93133"/>
                </a:lnTo>
                <a:lnTo>
                  <a:pt x="25773" y="97316"/>
                </a:lnTo>
                <a:lnTo>
                  <a:pt x="27649" y="101057"/>
                </a:lnTo>
                <a:lnTo>
                  <a:pt x="29852" y="104504"/>
                </a:lnTo>
                <a:lnTo>
                  <a:pt x="32273" y="108707"/>
                </a:lnTo>
                <a:lnTo>
                  <a:pt x="37503" y="118457"/>
                </a:lnTo>
                <a:lnTo>
                  <a:pt x="40232" y="122771"/>
                </a:lnTo>
                <a:lnTo>
                  <a:pt x="43003" y="126600"/>
                </a:lnTo>
                <a:lnTo>
                  <a:pt x="45803" y="130105"/>
                </a:lnTo>
                <a:lnTo>
                  <a:pt x="48623" y="133394"/>
                </a:lnTo>
                <a:lnTo>
                  <a:pt x="51455" y="136539"/>
                </a:lnTo>
                <a:lnTo>
                  <a:pt x="54295" y="139589"/>
                </a:lnTo>
                <a:lnTo>
                  <a:pt x="56188" y="143527"/>
                </a:lnTo>
                <a:lnTo>
                  <a:pt x="57451" y="148057"/>
                </a:lnTo>
                <a:lnTo>
                  <a:pt x="58293" y="152982"/>
                </a:lnTo>
                <a:lnTo>
                  <a:pt x="59806" y="157218"/>
                </a:lnTo>
                <a:lnTo>
                  <a:pt x="61768" y="160995"/>
                </a:lnTo>
                <a:lnTo>
                  <a:pt x="64028" y="164465"/>
                </a:lnTo>
                <a:lnTo>
                  <a:pt x="66487" y="167731"/>
                </a:lnTo>
                <a:lnTo>
                  <a:pt x="69079" y="170860"/>
                </a:lnTo>
                <a:lnTo>
                  <a:pt x="71760" y="173899"/>
                </a:lnTo>
                <a:lnTo>
                  <a:pt x="77279" y="179816"/>
                </a:lnTo>
                <a:lnTo>
                  <a:pt x="84031" y="186825"/>
                </a:lnTo>
                <a:lnTo>
                  <a:pt x="84585" y="188352"/>
                </a:lnTo>
                <a:lnTo>
                  <a:pt x="85201" y="192590"/>
                </a:lnTo>
                <a:lnTo>
                  <a:pt x="86318" y="194101"/>
                </a:lnTo>
                <a:lnTo>
                  <a:pt x="88015" y="195108"/>
                </a:lnTo>
                <a:lnTo>
                  <a:pt x="94252" y="197118"/>
                </a:lnTo>
                <a:lnTo>
                  <a:pt x="94256" y="197119"/>
                </a:lnTo>
                <a:lnTo>
                  <a:pt x="82333" y="185191"/>
                </a:lnTo>
                <a:lnTo>
                  <a:pt x="80596" y="182500"/>
                </a:lnTo>
                <a:lnTo>
                  <a:pt x="78665" y="176971"/>
                </a:lnTo>
                <a:lnTo>
                  <a:pt x="75267" y="171339"/>
                </a:lnTo>
                <a:lnTo>
                  <a:pt x="73028" y="168504"/>
                </a:lnTo>
                <a:lnTo>
                  <a:pt x="70582" y="164708"/>
                </a:lnTo>
                <a:lnTo>
                  <a:pt x="67999" y="160273"/>
                </a:lnTo>
                <a:lnTo>
                  <a:pt x="65325" y="155411"/>
                </a:lnTo>
                <a:lnTo>
                  <a:pt x="63542" y="151217"/>
                </a:lnTo>
                <a:lnTo>
                  <a:pt x="62353" y="147469"/>
                </a:lnTo>
                <a:lnTo>
                  <a:pt x="61561" y="144018"/>
                </a:lnTo>
                <a:lnTo>
                  <a:pt x="60080" y="139812"/>
                </a:lnTo>
                <a:lnTo>
                  <a:pt x="58140" y="135103"/>
                </a:lnTo>
                <a:lnTo>
                  <a:pt x="55895" y="130059"/>
                </a:lnTo>
                <a:lnTo>
                  <a:pt x="53445" y="125743"/>
                </a:lnTo>
                <a:lnTo>
                  <a:pt x="50860" y="121914"/>
                </a:lnTo>
                <a:lnTo>
                  <a:pt x="48183" y="118409"/>
                </a:lnTo>
                <a:lnTo>
                  <a:pt x="45447" y="114166"/>
                </a:lnTo>
                <a:lnTo>
                  <a:pt x="42670" y="109433"/>
                </a:lnTo>
                <a:lnTo>
                  <a:pt x="39866" y="104373"/>
                </a:lnTo>
                <a:lnTo>
                  <a:pt x="37044" y="100047"/>
                </a:lnTo>
                <a:lnTo>
                  <a:pt x="34211" y="96211"/>
                </a:lnTo>
                <a:lnTo>
                  <a:pt x="31369" y="92700"/>
                </a:lnTo>
                <a:lnTo>
                  <a:pt x="29475" y="88455"/>
                </a:lnTo>
                <a:lnTo>
                  <a:pt x="28212" y="83720"/>
                </a:lnTo>
                <a:lnTo>
                  <a:pt x="27370" y="78659"/>
                </a:lnTo>
                <a:lnTo>
                  <a:pt x="26809" y="74331"/>
                </a:lnTo>
                <a:lnTo>
                  <a:pt x="26434" y="70494"/>
                </a:lnTo>
                <a:lnTo>
                  <a:pt x="26185" y="66984"/>
                </a:lnTo>
                <a:lnTo>
                  <a:pt x="26019" y="62738"/>
                </a:lnTo>
                <a:lnTo>
                  <a:pt x="25834" y="52941"/>
                </a:lnTo>
                <a:lnTo>
                  <a:pt x="26737" y="47662"/>
                </a:lnTo>
                <a:lnTo>
                  <a:pt x="28292" y="42237"/>
                </a:lnTo>
                <a:lnTo>
                  <a:pt x="30281" y="36716"/>
                </a:lnTo>
                <a:lnTo>
                  <a:pt x="32559" y="32082"/>
                </a:lnTo>
                <a:lnTo>
                  <a:pt x="35031" y="28040"/>
                </a:lnTo>
                <a:lnTo>
                  <a:pt x="37631" y="24394"/>
                </a:lnTo>
                <a:lnTo>
                  <a:pt x="40317" y="21010"/>
                </a:lnTo>
                <a:lnTo>
                  <a:pt x="43060" y="17802"/>
                </a:lnTo>
                <a:lnTo>
                  <a:pt x="45841" y="14710"/>
                </a:lnTo>
                <a:lnTo>
                  <a:pt x="49600" y="11697"/>
                </a:lnTo>
                <a:lnTo>
                  <a:pt x="54011" y="8735"/>
                </a:lnTo>
                <a:lnTo>
                  <a:pt x="58857" y="5809"/>
                </a:lnTo>
                <a:lnTo>
                  <a:pt x="63040" y="3857"/>
                </a:lnTo>
                <a:lnTo>
                  <a:pt x="66781" y="2557"/>
                </a:lnTo>
                <a:lnTo>
                  <a:pt x="70228" y="1689"/>
                </a:lnTo>
                <a:lnTo>
                  <a:pt x="74431" y="1111"/>
                </a:lnTo>
                <a:lnTo>
                  <a:pt x="79137" y="726"/>
                </a:lnTo>
                <a:lnTo>
                  <a:pt x="88495" y="298"/>
                </a:lnTo>
                <a:lnTo>
                  <a:pt x="95828" y="107"/>
                </a:lnTo>
                <a:lnTo>
                  <a:pt x="105312" y="0"/>
                </a:lnTo>
                <a:lnTo>
                  <a:pt x="109250" y="938"/>
                </a:lnTo>
                <a:lnTo>
                  <a:pt x="113780" y="2515"/>
                </a:lnTo>
                <a:lnTo>
                  <a:pt x="118706" y="4519"/>
                </a:lnTo>
                <a:lnTo>
                  <a:pt x="122942" y="6808"/>
                </a:lnTo>
                <a:lnTo>
                  <a:pt x="126718" y="9286"/>
                </a:lnTo>
                <a:lnTo>
                  <a:pt x="130188" y="11891"/>
                </a:lnTo>
                <a:lnTo>
                  <a:pt x="132502" y="14580"/>
                </a:lnTo>
                <a:lnTo>
                  <a:pt x="134044" y="17325"/>
                </a:lnTo>
                <a:lnTo>
                  <a:pt x="135758" y="22915"/>
                </a:lnTo>
                <a:lnTo>
                  <a:pt x="136519" y="28574"/>
                </a:lnTo>
                <a:lnTo>
                  <a:pt x="136858" y="34265"/>
                </a:lnTo>
                <a:lnTo>
                  <a:pt x="137008" y="39969"/>
                </a:lnTo>
                <a:lnTo>
                  <a:pt x="137113" y="54249"/>
                </a:lnTo>
                <a:lnTo>
                  <a:pt x="136165" y="57106"/>
                </a:lnTo>
                <a:lnTo>
                  <a:pt x="132573" y="62820"/>
                </a:lnTo>
                <a:lnTo>
                  <a:pt x="129329" y="65678"/>
                </a:lnTo>
                <a:lnTo>
                  <a:pt x="125261" y="68535"/>
                </a:lnTo>
                <a:lnTo>
                  <a:pt x="114147" y="75414"/>
                </a:lnTo>
                <a:lnTo>
                  <a:pt x="110087" y="78895"/>
                </a:lnTo>
                <a:lnTo>
                  <a:pt x="107671" y="81157"/>
                </a:lnTo>
                <a:lnTo>
                  <a:pt x="105108" y="82664"/>
                </a:lnTo>
                <a:lnTo>
                  <a:pt x="102446" y="83670"/>
                </a:lnTo>
                <a:lnTo>
                  <a:pt x="99719" y="84340"/>
                </a:lnTo>
                <a:lnTo>
                  <a:pt x="96949" y="84787"/>
                </a:lnTo>
                <a:lnTo>
                  <a:pt x="94150" y="85084"/>
                </a:lnTo>
                <a:lnTo>
                  <a:pt x="87364" y="85562"/>
                </a:lnTo>
                <a:lnTo>
                  <a:pt x="83896" y="85628"/>
                </a:lnTo>
                <a:lnTo>
                  <a:pt x="77518" y="85677"/>
                </a:lnTo>
                <a:lnTo>
                  <a:pt x="85694" y="856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2843988" y="2092043"/>
            <a:ext cx="287832" cy="128235"/>
          </a:xfrm>
          <a:custGeom>
            <a:avLst/>
            <a:gdLst/>
            <a:ahLst/>
            <a:cxnLst/>
            <a:rect l="0" t="0" r="0" b="0"/>
            <a:pathLst>
              <a:path w="287832" h="128235">
                <a:moveTo>
                  <a:pt x="4939" y="8219"/>
                </a:moveTo>
                <a:lnTo>
                  <a:pt x="0" y="8219"/>
                </a:lnTo>
                <a:lnTo>
                  <a:pt x="4100" y="8219"/>
                </a:lnTo>
                <a:lnTo>
                  <a:pt x="4380" y="7267"/>
                </a:lnTo>
                <a:lnTo>
                  <a:pt x="4690" y="3668"/>
                </a:lnTo>
                <a:lnTo>
                  <a:pt x="5726" y="2328"/>
                </a:lnTo>
                <a:lnTo>
                  <a:pt x="7368" y="1434"/>
                </a:lnTo>
                <a:lnTo>
                  <a:pt x="12298" y="0"/>
                </a:lnTo>
                <a:lnTo>
                  <a:pt x="12702" y="834"/>
                </a:lnTo>
                <a:lnTo>
                  <a:pt x="13152" y="4302"/>
                </a:lnTo>
                <a:lnTo>
                  <a:pt x="15177" y="5608"/>
                </a:lnTo>
                <a:lnTo>
                  <a:pt x="22507" y="7059"/>
                </a:lnTo>
                <a:lnTo>
                  <a:pt x="28242" y="7875"/>
                </a:lnTo>
                <a:lnTo>
                  <a:pt x="32123" y="10606"/>
                </a:lnTo>
                <a:lnTo>
                  <a:pt x="34492" y="12668"/>
                </a:lnTo>
                <a:lnTo>
                  <a:pt x="37023" y="14042"/>
                </a:lnTo>
                <a:lnTo>
                  <a:pt x="45137" y="16930"/>
                </a:lnTo>
                <a:lnTo>
                  <a:pt x="47930" y="18789"/>
                </a:lnTo>
                <a:lnTo>
                  <a:pt x="50745" y="20980"/>
                </a:lnTo>
                <a:lnTo>
                  <a:pt x="53574" y="23394"/>
                </a:lnTo>
                <a:lnTo>
                  <a:pt x="56412" y="25956"/>
                </a:lnTo>
                <a:lnTo>
                  <a:pt x="59257" y="28616"/>
                </a:lnTo>
                <a:lnTo>
                  <a:pt x="62106" y="30390"/>
                </a:lnTo>
                <a:lnTo>
                  <a:pt x="70667" y="33838"/>
                </a:lnTo>
                <a:lnTo>
                  <a:pt x="73522" y="35776"/>
                </a:lnTo>
                <a:lnTo>
                  <a:pt x="76379" y="38020"/>
                </a:lnTo>
                <a:lnTo>
                  <a:pt x="80188" y="39517"/>
                </a:lnTo>
                <a:lnTo>
                  <a:pt x="84633" y="40514"/>
                </a:lnTo>
                <a:lnTo>
                  <a:pt x="89500" y="41179"/>
                </a:lnTo>
                <a:lnTo>
                  <a:pt x="97449" y="44458"/>
                </a:lnTo>
                <a:lnTo>
                  <a:pt x="100903" y="46666"/>
                </a:lnTo>
                <a:lnTo>
                  <a:pt x="109819" y="49119"/>
                </a:lnTo>
                <a:lnTo>
                  <a:pt x="114864" y="49773"/>
                </a:lnTo>
                <a:lnTo>
                  <a:pt x="123010" y="53040"/>
                </a:lnTo>
                <a:lnTo>
                  <a:pt x="126515" y="55245"/>
                </a:lnTo>
                <a:lnTo>
                  <a:pt x="129805" y="57667"/>
                </a:lnTo>
                <a:lnTo>
                  <a:pt x="132950" y="60234"/>
                </a:lnTo>
                <a:lnTo>
                  <a:pt x="136000" y="62898"/>
                </a:lnTo>
                <a:lnTo>
                  <a:pt x="139938" y="65627"/>
                </a:lnTo>
                <a:lnTo>
                  <a:pt x="144468" y="68398"/>
                </a:lnTo>
                <a:lnTo>
                  <a:pt x="149394" y="71198"/>
                </a:lnTo>
                <a:lnTo>
                  <a:pt x="154582" y="73065"/>
                </a:lnTo>
                <a:lnTo>
                  <a:pt x="159946" y="74310"/>
                </a:lnTo>
                <a:lnTo>
                  <a:pt x="165427" y="75140"/>
                </a:lnTo>
                <a:lnTo>
                  <a:pt x="170986" y="76645"/>
                </a:lnTo>
                <a:lnTo>
                  <a:pt x="176597" y="78602"/>
                </a:lnTo>
                <a:lnTo>
                  <a:pt x="182242" y="80858"/>
                </a:lnTo>
                <a:lnTo>
                  <a:pt x="186959" y="83315"/>
                </a:lnTo>
                <a:lnTo>
                  <a:pt x="191056" y="85906"/>
                </a:lnTo>
                <a:lnTo>
                  <a:pt x="194739" y="88585"/>
                </a:lnTo>
                <a:lnTo>
                  <a:pt x="201372" y="91562"/>
                </a:lnTo>
                <a:lnTo>
                  <a:pt x="208448" y="93838"/>
                </a:lnTo>
                <a:lnTo>
                  <a:pt x="213001" y="95778"/>
                </a:lnTo>
                <a:lnTo>
                  <a:pt x="217942" y="98024"/>
                </a:lnTo>
                <a:lnTo>
                  <a:pt x="222189" y="100474"/>
                </a:lnTo>
                <a:lnTo>
                  <a:pt x="225972" y="103060"/>
                </a:lnTo>
                <a:lnTo>
                  <a:pt x="229447" y="105736"/>
                </a:lnTo>
                <a:lnTo>
                  <a:pt x="233668" y="107521"/>
                </a:lnTo>
                <a:lnTo>
                  <a:pt x="238388" y="108710"/>
                </a:lnTo>
                <a:lnTo>
                  <a:pt x="243439" y="109503"/>
                </a:lnTo>
                <a:lnTo>
                  <a:pt x="251592" y="110384"/>
                </a:lnTo>
                <a:lnTo>
                  <a:pt x="255099" y="110619"/>
                </a:lnTo>
                <a:lnTo>
                  <a:pt x="258390" y="111728"/>
                </a:lnTo>
                <a:lnTo>
                  <a:pt x="264586" y="115501"/>
                </a:lnTo>
                <a:lnTo>
                  <a:pt x="268879" y="118429"/>
                </a:lnTo>
                <a:lnTo>
                  <a:pt x="272423" y="119114"/>
                </a:lnTo>
                <a:lnTo>
                  <a:pt x="277909" y="119553"/>
                </a:lnTo>
                <a:lnTo>
                  <a:pt x="281199" y="122153"/>
                </a:lnTo>
                <a:lnTo>
                  <a:pt x="287831" y="1282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3209003" y="2185987"/>
            <a:ext cx="102694" cy="102753"/>
          </a:xfrm>
          <a:custGeom>
            <a:avLst/>
            <a:gdLst/>
            <a:ahLst/>
            <a:cxnLst/>
            <a:rect l="0" t="0" r="0" b="0"/>
            <a:pathLst>
              <a:path w="102694" h="102753">
                <a:moveTo>
                  <a:pt x="8541" y="8573"/>
                </a:moveTo>
                <a:lnTo>
                  <a:pt x="8541" y="15953"/>
                </a:lnTo>
                <a:lnTo>
                  <a:pt x="7589" y="16351"/>
                </a:lnTo>
                <a:lnTo>
                  <a:pt x="6001" y="16615"/>
                </a:lnTo>
                <a:lnTo>
                  <a:pt x="3991" y="16792"/>
                </a:lnTo>
                <a:lnTo>
                  <a:pt x="2650" y="17862"/>
                </a:lnTo>
                <a:lnTo>
                  <a:pt x="1757" y="19528"/>
                </a:lnTo>
                <a:lnTo>
                  <a:pt x="322" y="24495"/>
                </a:lnTo>
                <a:lnTo>
                  <a:pt x="204" y="26807"/>
                </a:lnTo>
                <a:lnTo>
                  <a:pt x="39" y="38211"/>
                </a:lnTo>
                <a:lnTo>
                  <a:pt x="0" y="44923"/>
                </a:lnTo>
                <a:lnTo>
                  <a:pt x="942" y="48999"/>
                </a:lnTo>
                <a:lnTo>
                  <a:pt x="2523" y="53621"/>
                </a:lnTo>
                <a:lnTo>
                  <a:pt x="4529" y="58607"/>
                </a:lnTo>
                <a:lnTo>
                  <a:pt x="5867" y="62884"/>
                </a:lnTo>
                <a:lnTo>
                  <a:pt x="6758" y="66688"/>
                </a:lnTo>
                <a:lnTo>
                  <a:pt x="7353" y="70176"/>
                </a:lnTo>
                <a:lnTo>
                  <a:pt x="7749" y="73454"/>
                </a:lnTo>
                <a:lnTo>
                  <a:pt x="8013" y="76592"/>
                </a:lnTo>
                <a:lnTo>
                  <a:pt x="8189" y="79636"/>
                </a:lnTo>
                <a:lnTo>
                  <a:pt x="9259" y="82618"/>
                </a:lnTo>
                <a:lnTo>
                  <a:pt x="10925" y="85559"/>
                </a:lnTo>
                <a:lnTo>
                  <a:pt x="15892" y="92571"/>
                </a:lnTo>
                <a:lnTo>
                  <a:pt x="17252" y="94099"/>
                </a:lnTo>
                <a:lnTo>
                  <a:pt x="21303" y="98337"/>
                </a:lnTo>
                <a:lnTo>
                  <a:pt x="23716" y="99848"/>
                </a:lnTo>
                <a:lnTo>
                  <a:pt x="26278" y="100855"/>
                </a:lnTo>
                <a:lnTo>
                  <a:pt x="28938" y="101527"/>
                </a:lnTo>
                <a:lnTo>
                  <a:pt x="31664" y="101975"/>
                </a:lnTo>
                <a:lnTo>
                  <a:pt x="34434" y="102273"/>
                </a:lnTo>
                <a:lnTo>
                  <a:pt x="37233" y="102472"/>
                </a:lnTo>
                <a:lnTo>
                  <a:pt x="40052" y="102605"/>
                </a:lnTo>
                <a:lnTo>
                  <a:pt x="45724" y="102752"/>
                </a:lnTo>
                <a:lnTo>
                  <a:pt x="48570" y="101839"/>
                </a:lnTo>
                <a:lnTo>
                  <a:pt x="51419" y="100278"/>
                </a:lnTo>
                <a:lnTo>
                  <a:pt x="54272" y="98284"/>
                </a:lnTo>
                <a:lnTo>
                  <a:pt x="57126" y="96955"/>
                </a:lnTo>
                <a:lnTo>
                  <a:pt x="59981" y="96070"/>
                </a:lnTo>
                <a:lnTo>
                  <a:pt x="62837" y="95479"/>
                </a:lnTo>
                <a:lnTo>
                  <a:pt x="65694" y="94133"/>
                </a:lnTo>
                <a:lnTo>
                  <a:pt x="68551" y="92283"/>
                </a:lnTo>
                <a:lnTo>
                  <a:pt x="71408" y="90097"/>
                </a:lnTo>
                <a:lnTo>
                  <a:pt x="73312" y="87687"/>
                </a:lnTo>
                <a:lnTo>
                  <a:pt x="74582" y="85128"/>
                </a:lnTo>
                <a:lnTo>
                  <a:pt x="75429" y="82470"/>
                </a:lnTo>
                <a:lnTo>
                  <a:pt x="76946" y="79745"/>
                </a:lnTo>
                <a:lnTo>
                  <a:pt x="78909" y="76976"/>
                </a:lnTo>
                <a:lnTo>
                  <a:pt x="81171" y="74177"/>
                </a:lnTo>
                <a:lnTo>
                  <a:pt x="83631" y="71359"/>
                </a:lnTo>
                <a:lnTo>
                  <a:pt x="86224" y="68528"/>
                </a:lnTo>
                <a:lnTo>
                  <a:pt x="91644" y="62842"/>
                </a:lnTo>
                <a:lnTo>
                  <a:pt x="97229" y="57140"/>
                </a:lnTo>
                <a:lnTo>
                  <a:pt x="99099" y="54286"/>
                </a:lnTo>
                <a:lnTo>
                  <a:pt x="100346" y="51430"/>
                </a:lnTo>
                <a:lnTo>
                  <a:pt x="101177" y="48575"/>
                </a:lnTo>
                <a:lnTo>
                  <a:pt x="101731" y="45718"/>
                </a:lnTo>
                <a:lnTo>
                  <a:pt x="102100" y="42861"/>
                </a:lnTo>
                <a:lnTo>
                  <a:pt x="102347" y="40004"/>
                </a:lnTo>
                <a:lnTo>
                  <a:pt x="102511" y="37147"/>
                </a:lnTo>
                <a:lnTo>
                  <a:pt x="102693" y="31432"/>
                </a:lnTo>
                <a:lnTo>
                  <a:pt x="101789" y="29527"/>
                </a:lnTo>
                <a:lnTo>
                  <a:pt x="100234" y="28258"/>
                </a:lnTo>
                <a:lnTo>
                  <a:pt x="98245" y="27411"/>
                </a:lnTo>
                <a:lnTo>
                  <a:pt x="95966" y="25894"/>
                </a:lnTo>
                <a:lnTo>
                  <a:pt x="93495" y="23930"/>
                </a:lnTo>
                <a:lnTo>
                  <a:pt x="90895" y="21669"/>
                </a:lnTo>
                <a:lnTo>
                  <a:pt x="89161" y="19208"/>
                </a:lnTo>
                <a:lnTo>
                  <a:pt x="88005" y="16615"/>
                </a:lnTo>
                <a:lnTo>
                  <a:pt x="87235" y="13935"/>
                </a:lnTo>
                <a:lnTo>
                  <a:pt x="85769" y="12147"/>
                </a:lnTo>
                <a:lnTo>
                  <a:pt x="83839" y="10956"/>
                </a:lnTo>
                <a:lnTo>
                  <a:pt x="81600" y="10161"/>
                </a:lnTo>
                <a:lnTo>
                  <a:pt x="79154" y="8679"/>
                </a:lnTo>
                <a:lnTo>
                  <a:pt x="76572" y="6739"/>
                </a:lnTo>
                <a:lnTo>
                  <a:pt x="73898" y="4492"/>
                </a:lnTo>
                <a:lnTo>
                  <a:pt x="70210" y="2995"/>
                </a:lnTo>
                <a:lnTo>
                  <a:pt x="65846" y="1997"/>
                </a:lnTo>
                <a:lnTo>
                  <a:pt x="61032" y="1331"/>
                </a:lnTo>
                <a:lnTo>
                  <a:pt x="56870" y="887"/>
                </a:lnTo>
                <a:lnTo>
                  <a:pt x="53143" y="592"/>
                </a:lnTo>
                <a:lnTo>
                  <a:pt x="49706" y="394"/>
                </a:lnTo>
                <a:lnTo>
                  <a:pt x="43347" y="175"/>
                </a:lnTo>
                <a:lnTo>
                  <a:pt x="34503" y="23"/>
                </a:lnTo>
                <a:lnTo>
                  <a:pt x="256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3311842" y="2177414"/>
            <a:ext cx="111443" cy="116311"/>
          </a:xfrm>
          <a:custGeom>
            <a:avLst/>
            <a:gdLst/>
            <a:ahLst/>
            <a:cxnLst/>
            <a:rect l="0" t="0" r="0" b="0"/>
            <a:pathLst>
              <a:path w="111443" h="116311">
                <a:moveTo>
                  <a:pt x="0" y="25718"/>
                </a:moveTo>
                <a:lnTo>
                  <a:pt x="4551" y="30269"/>
                </a:lnTo>
                <a:lnTo>
                  <a:pt x="4939" y="31610"/>
                </a:lnTo>
                <a:lnTo>
                  <a:pt x="4245" y="32503"/>
                </a:lnTo>
                <a:lnTo>
                  <a:pt x="2830" y="33099"/>
                </a:lnTo>
                <a:lnTo>
                  <a:pt x="2839" y="33496"/>
                </a:lnTo>
                <a:lnTo>
                  <a:pt x="3798" y="33761"/>
                </a:lnTo>
                <a:lnTo>
                  <a:pt x="5390" y="33938"/>
                </a:lnTo>
                <a:lnTo>
                  <a:pt x="7403" y="35008"/>
                </a:lnTo>
                <a:lnTo>
                  <a:pt x="9698" y="36674"/>
                </a:lnTo>
                <a:lnTo>
                  <a:pt x="12180" y="38737"/>
                </a:lnTo>
                <a:lnTo>
                  <a:pt x="13835" y="41065"/>
                </a:lnTo>
                <a:lnTo>
                  <a:pt x="14939" y="43569"/>
                </a:lnTo>
                <a:lnTo>
                  <a:pt x="15674" y="46191"/>
                </a:lnTo>
                <a:lnTo>
                  <a:pt x="17117" y="48892"/>
                </a:lnTo>
                <a:lnTo>
                  <a:pt x="19031" y="51645"/>
                </a:lnTo>
                <a:lnTo>
                  <a:pt x="21260" y="54433"/>
                </a:lnTo>
                <a:lnTo>
                  <a:pt x="23698" y="57244"/>
                </a:lnTo>
                <a:lnTo>
                  <a:pt x="26277" y="60070"/>
                </a:lnTo>
                <a:lnTo>
                  <a:pt x="31681" y="65751"/>
                </a:lnTo>
                <a:lnTo>
                  <a:pt x="37258" y="71450"/>
                </a:lnTo>
                <a:lnTo>
                  <a:pt x="39126" y="74304"/>
                </a:lnTo>
                <a:lnTo>
                  <a:pt x="40371" y="77159"/>
                </a:lnTo>
                <a:lnTo>
                  <a:pt x="41202" y="80014"/>
                </a:lnTo>
                <a:lnTo>
                  <a:pt x="42708" y="82870"/>
                </a:lnTo>
                <a:lnTo>
                  <a:pt x="44664" y="85727"/>
                </a:lnTo>
                <a:lnTo>
                  <a:pt x="46921" y="88584"/>
                </a:lnTo>
                <a:lnTo>
                  <a:pt x="49378" y="91441"/>
                </a:lnTo>
                <a:lnTo>
                  <a:pt x="51969" y="94299"/>
                </a:lnTo>
                <a:lnTo>
                  <a:pt x="58420" y="101177"/>
                </a:lnTo>
                <a:lnTo>
                  <a:pt x="59901" y="101742"/>
                </a:lnTo>
                <a:lnTo>
                  <a:pt x="61842" y="102118"/>
                </a:lnTo>
                <a:lnTo>
                  <a:pt x="64088" y="102369"/>
                </a:lnTo>
                <a:lnTo>
                  <a:pt x="65585" y="103489"/>
                </a:lnTo>
                <a:lnTo>
                  <a:pt x="66583" y="105188"/>
                </a:lnTo>
                <a:lnTo>
                  <a:pt x="67249" y="107273"/>
                </a:lnTo>
                <a:lnTo>
                  <a:pt x="68645" y="108663"/>
                </a:lnTo>
                <a:lnTo>
                  <a:pt x="70529" y="109590"/>
                </a:lnTo>
                <a:lnTo>
                  <a:pt x="75844" y="111077"/>
                </a:lnTo>
                <a:lnTo>
                  <a:pt x="76280" y="112152"/>
                </a:lnTo>
                <a:lnTo>
                  <a:pt x="76571" y="113820"/>
                </a:lnTo>
                <a:lnTo>
                  <a:pt x="76765" y="115885"/>
                </a:lnTo>
                <a:lnTo>
                  <a:pt x="76894" y="116310"/>
                </a:lnTo>
                <a:lnTo>
                  <a:pt x="77038" y="114241"/>
                </a:lnTo>
                <a:lnTo>
                  <a:pt x="78028" y="113308"/>
                </a:lnTo>
                <a:lnTo>
                  <a:pt x="79642" y="112687"/>
                </a:lnTo>
                <a:lnTo>
                  <a:pt x="84523" y="111689"/>
                </a:lnTo>
                <a:lnTo>
                  <a:pt x="84924" y="110654"/>
                </a:lnTo>
                <a:lnTo>
                  <a:pt x="85191" y="109012"/>
                </a:lnTo>
                <a:lnTo>
                  <a:pt x="85620" y="104084"/>
                </a:lnTo>
                <a:lnTo>
                  <a:pt x="85716" y="83665"/>
                </a:lnTo>
                <a:lnTo>
                  <a:pt x="85722" y="74531"/>
                </a:lnTo>
                <a:lnTo>
                  <a:pt x="86676" y="71595"/>
                </a:lnTo>
                <a:lnTo>
                  <a:pt x="88264" y="68685"/>
                </a:lnTo>
                <a:lnTo>
                  <a:pt x="90275" y="65793"/>
                </a:lnTo>
                <a:lnTo>
                  <a:pt x="91616" y="61960"/>
                </a:lnTo>
                <a:lnTo>
                  <a:pt x="92510" y="57499"/>
                </a:lnTo>
                <a:lnTo>
                  <a:pt x="93105" y="52620"/>
                </a:lnTo>
                <a:lnTo>
                  <a:pt x="93503" y="48416"/>
                </a:lnTo>
                <a:lnTo>
                  <a:pt x="93768" y="44660"/>
                </a:lnTo>
                <a:lnTo>
                  <a:pt x="93944" y="41203"/>
                </a:lnTo>
                <a:lnTo>
                  <a:pt x="95015" y="37947"/>
                </a:lnTo>
                <a:lnTo>
                  <a:pt x="96680" y="34823"/>
                </a:lnTo>
                <a:lnTo>
                  <a:pt x="98744" y="31788"/>
                </a:lnTo>
                <a:lnTo>
                  <a:pt x="100119" y="28812"/>
                </a:lnTo>
                <a:lnTo>
                  <a:pt x="101036" y="25876"/>
                </a:lnTo>
                <a:lnTo>
                  <a:pt x="101648" y="22966"/>
                </a:lnTo>
                <a:lnTo>
                  <a:pt x="102055" y="20073"/>
                </a:lnTo>
                <a:lnTo>
                  <a:pt x="102327" y="17192"/>
                </a:lnTo>
                <a:lnTo>
                  <a:pt x="102508" y="14319"/>
                </a:lnTo>
                <a:lnTo>
                  <a:pt x="103581" y="11451"/>
                </a:lnTo>
                <a:lnTo>
                  <a:pt x="105249" y="8587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3466147" y="2177522"/>
            <a:ext cx="180024" cy="111326"/>
          </a:xfrm>
          <a:custGeom>
            <a:avLst/>
            <a:gdLst/>
            <a:ahLst/>
            <a:cxnLst/>
            <a:rect l="0" t="0" r="0" b="0"/>
            <a:pathLst>
              <a:path w="180024" h="111326">
                <a:moveTo>
                  <a:pt x="0" y="51328"/>
                </a:moveTo>
                <a:lnTo>
                  <a:pt x="28963" y="51328"/>
                </a:lnTo>
                <a:lnTo>
                  <a:pt x="31691" y="50375"/>
                </a:lnTo>
                <a:lnTo>
                  <a:pt x="34462" y="48788"/>
                </a:lnTo>
                <a:lnTo>
                  <a:pt x="37262" y="46777"/>
                </a:lnTo>
                <a:lnTo>
                  <a:pt x="40082" y="45436"/>
                </a:lnTo>
                <a:lnTo>
                  <a:pt x="42914" y="44542"/>
                </a:lnTo>
                <a:lnTo>
                  <a:pt x="45754" y="43947"/>
                </a:lnTo>
                <a:lnTo>
                  <a:pt x="48600" y="42597"/>
                </a:lnTo>
                <a:lnTo>
                  <a:pt x="51450" y="40745"/>
                </a:lnTo>
                <a:lnTo>
                  <a:pt x="54303" y="38557"/>
                </a:lnTo>
                <a:lnTo>
                  <a:pt x="57157" y="37099"/>
                </a:lnTo>
                <a:lnTo>
                  <a:pt x="60012" y="36127"/>
                </a:lnTo>
                <a:lnTo>
                  <a:pt x="62868" y="35479"/>
                </a:lnTo>
                <a:lnTo>
                  <a:pt x="65725" y="34094"/>
                </a:lnTo>
                <a:lnTo>
                  <a:pt x="68582" y="32219"/>
                </a:lnTo>
                <a:lnTo>
                  <a:pt x="71439" y="30016"/>
                </a:lnTo>
                <a:lnTo>
                  <a:pt x="74296" y="28547"/>
                </a:lnTo>
                <a:lnTo>
                  <a:pt x="77153" y="27568"/>
                </a:lnTo>
                <a:lnTo>
                  <a:pt x="80010" y="26915"/>
                </a:lnTo>
                <a:lnTo>
                  <a:pt x="81915" y="25528"/>
                </a:lnTo>
                <a:lnTo>
                  <a:pt x="83185" y="23650"/>
                </a:lnTo>
                <a:lnTo>
                  <a:pt x="85223" y="18344"/>
                </a:lnTo>
                <a:lnTo>
                  <a:pt x="88042" y="15078"/>
                </a:lnTo>
                <a:lnTo>
                  <a:pt x="93062" y="9771"/>
                </a:lnTo>
                <a:lnTo>
                  <a:pt x="92521" y="9336"/>
                </a:lnTo>
                <a:lnTo>
                  <a:pt x="89381" y="8852"/>
                </a:lnTo>
                <a:lnTo>
                  <a:pt x="88162" y="7771"/>
                </a:lnTo>
                <a:lnTo>
                  <a:pt x="87350" y="6097"/>
                </a:lnTo>
                <a:lnTo>
                  <a:pt x="86808" y="4029"/>
                </a:lnTo>
                <a:lnTo>
                  <a:pt x="85495" y="2650"/>
                </a:lnTo>
                <a:lnTo>
                  <a:pt x="83666" y="1731"/>
                </a:lnTo>
                <a:lnTo>
                  <a:pt x="77534" y="0"/>
                </a:lnTo>
                <a:lnTo>
                  <a:pt x="74782" y="2480"/>
                </a:lnTo>
                <a:lnTo>
                  <a:pt x="72714" y="4475"/>
                </a:lnTo>
                <a:lnTo>
                  <a:pt x="70384" y="5805"/>
                </a:lnTo>
                <a:lnTo>
                  <a:pt x="65254" y="7283"/>
                </a:lnTo>
                <a:lnTo>
                  <a:pt x="59799" y="10480"/>
                </a:lnTo>
                <a:lnTo>
                  <a:pt x="57011" y="12666"/>
                </a:lnTo>
                <a:lnTo>
                  <a:pt x="54200" y="15075"/>
                </a:lnTo>
                <a:lnTo>
                  <a:pt x="51373" y="17635"/>
                </a:lnTo>
                <a:lnTo>
                  <a:pt x="44544" y="24035"/>
                </a:lnTo>
                <a:lnTo>
                  <a:pt x="38809" y="29694"/>
                </a:lnTo>
                <a:lnTo>
                  <a:pt x="37303" y="32143"/>
                </a:lnTo>
                <a:lnTo>
                  <a:pt x="36299" y="34728"/>
                </a:lnTo>
                <a:lnTo>
                  <a:pt x="35629" y="37404"/>
                </a:lnTo>
                <a:lnTo>
                  <a:pt x="35183" y="40140"/>
                </a:lnTo>
                <a:lnTo>
                  <a:pt x="34885" y="42916"/>
                </a:lnTo>
                <a:lnTo>
                  <a:pt x="34687" y="45720"/>
                </a:lnTo>
                <a:lnTo>
                  <a:pt x="34555" y="48542"/>
                </a:lnTo>
                <a:lnTo>
                  <a:pt x="34408" y="54217"/>
                </a:lnTo>
                <a:lnTo>
                  <a:pt x="34300" y="75884"/>
                </a:lnTo>
                <a:lnTo>
                  <a:pt x="35250" y="79128"/>
                </a:lnTo>
                <a:lnTo>
                  <a:pt x="36834" y="81292"/>
                </a:lnTo>
                <a:lnTo>
                  <a:pt x="41136" y="84648"/>
                </a:lnTo>
                <a:lnTo>
                  <a:pt x="43617" y="86876"/>
                </a:lnTo>
                <a:lnTo>
                  <a:pt x="48912" y="91892"/>
                </a:lnTo>
                <a:lnTo>
                  <a:pt x="54441" y="97296"/>
                </a:lnTo>
                <a:lnTo>
                  <a:pt x="57249" y="99118"/>
                </a:lnTo>
                <a:lnTo>
                  <a:pt x="60074" y="100333"/>
                </a:lnTo>
                <a:lnTo>
                  <a:pt x="62909" y="101143"/>
                </a:lnTo>
                <a:lnTo>
                  <a:pt x="65752" y="102635"/>
                </a:lnTo>
                <a:lnTo>
                  <a:pt x="68600" y="104583"/>
                </a:lnTo>
                <a:lnTo>
                  <a:pt x="71451" y="106833"/>
                </a:lnTo>
                <a:lnTo>
                  <a:pt x="74303" y="108334"/>
                </a:lnTo>
                <a:lnTo>
                  <a:pt x="77158" y="109334"/>
                </a:lnTo>
                <a:lnTo>
                  <a:pt x="80014" y="110001"/>
                </a:lnTo>
                <a:lnTo>
                  <a:pt x="82870" y="110446"/>
                </a:lnTo>
                <a:lnTo>
                  <a:pt x="85727" y="110742"/>
                </a:lnTo>
                <a:lnTo>
                  <a:pt x="88584" y="110940"/>
                </a:lnTo>
                <a:lnTo>
                  <a:pt x="91441" y="111072"/>
                </a:lnTo>
                <a:lnTo>
                  <a:pt x="97155" y="111218"/>
                </a:lnTo>
                <a:lnTo>
                  <a:pt x="114300" y="111325"/>
                </a:lnTo>
                <a:lnTo>
                  <a:pt x="118110" y="110376"/>
                </a:lnTo>
                <a:lnTo>
                  <a:pt x="122555" y="108791"/>
                </a:lnTo>
                <a:lnTo>
                  <a:pt x="127423" y="106781"/>
                </a:lnTo>
                <a:lnTo>
                  <a:pt x="131621" y="104489"/>
                </a:lnTo>
                <a:lnTo>
                  <a:pt x="135373" y="102009"/>
                </a:lnTo>
                <a:lnTo>
                  <a:pt x="138826" y="99402"/>
                </a:lnTo>
                <a:lnTo>
                  <a:pt x="143033" y="96713"/>
                </a:lnTo>
                <a:lnTo>
                  <a:pt x="147743" y="93967"/>
                </a:lnTo>
                <a:lnTo>
                  <a:pt x="152788" y="91184"/>
                </a:lnTo>
                <a:lnTo>
                  <a:pt x="157104" y="88376"/>
                </a:lnTo>
                <a:lnTo>
                  <a:pt x="160933" y="85551"/>
                </a:lnTo>
                <a:lnTo>
                  <a:pt x="164439" y="82716"/>
                </a:lnTo>
                <a:lnTo>
                  <a:pt x="167728" y="79873"/>
                </a:lnTo>
                <a:lnTo>
                  <a:pt x="170874" y="77025"/>
                </a:lnTo>
                <a:lnTo>
                  <a:pt x="180023" y="68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3646170" y="2151697"/>
            <a:ext cx="162878" cy="137053"/>
          </a:xfrm>
          <a:custGeom>
            <a:avLst/>
            <a:gdLst/>
            <a:ahLst/>
            <a:cxnLst/>
            <a:rect l="0" t="0" r="0" b="0"/>
            <a:pathLst>
              <a:path w="162878" h="137053">
                <a:moveTo>
                  <a:pt x="0" y="17145"/>
                </a:moveTo>
                <a:lnTo>
                  <a:pt x="0" y="21696"/>
                </a:lnTo>
                <a:lnTo>
                  <a:pt x="952" y="23037"/>
                </a:lnTo>
                <a:lnTo>
                  <a:pt x="2540" y="23930"/>
                </a:lnTo>
                <a:lnTo>
                  <a:pt x="4550" y="24526"/>
                </a:lnTo>
                <a:lnTo>
                  <a:pt x="5891" y="25876"/>
                </a:lnTo>
                <a:lnTo>
                  <a:pt x="6784" y="27728"/>
                </a:lnTo>
                <a:lnTo>
                  <a:pt x="7381" y="29915"/>
                </a:lnTo>
                <a:lnTo>
                  <a:pt x="8730" y="33278"/>
                </a:lnTo>
                <a:lnTo>
                  <a:pt x="10583" y="37426"/>
                </a:lnTo>
                <a:lnTo>
                  <a:pt x="12770" y="42096"/>
                </a:lnTo>
                <a:lnTo>
                  <a:pt x="15181" y="46161"/>
                </a:lnTo>
                <a:lnTo>
                  <a:pt x="17740" y="49824"/>
                </a:lnTo>
                <a:lnTo>
                  <a:pt x="20399" y="53219"/>
                </a:lnTo>
                <a:lnTo>
                  <a:pt x="22171" y="56434"/>
                </a:lnTo>
                <a:lnTo>
                  <a:pt x="23354" y="59530"/>
                </a:lnTo>
                <a:lnTo>
                  <a:pt x="24142" y="62547"/>
                </a:lnTo>
                <a:lnTo>
                  <a:pt x="25619" y="66463"/>
                </a:lnTo>
                <a:lnTo>
                  <a:pt x="27556" y="70979"/>
                </a:lnTo>
                <a:lnTo>
                  <a:pt x="29801" y="75894"/>
                </a:lnTo>
                <a:lnTo>
                  <a:pt x="31297" y="80124"/>
                </a:lnTo>
                <a:lnTo>
                  <a:pt x="32295" y="83896"/>
                </a:lnTo>
                <a:lnTo>
                  <a:pt x="32960" y="87363"/>
                </a:lnTo>
                <a:lnTo>
                  <a:pt x="34355" y="91580"/>
                </a:lnTo>
                <a:lnTo>
                  <a:pt x="36238" y="96296"/>
                </a:lnTo>
                <a:lnTo>
                  <a:pt x="38446" y="101345"/>
                </a:lnTo>
                <a:lnTo>
                  <a:pt x="39918" y="105663"/>
                </a:lnTo>
                <a:lnTo>
                  <a:pt x="40899" y="109495"/>
                </a:lnTo>
                <a:lnTo>
                  <a:pt x="41554" y="113001"/>
                </a:lnTo>
                <a:lnTo>
                  <a:pt x="42943" y="116292"/>
                </a:lnTo>
                <a:lnTo>
                  <a:pt x="44820" y="119438"/>
                </a:lnTo>
                <a:lnTo>
                  <a:pt x="51047" y="128052"/>
                </a:lnTo>
                <a:lnTo>
                  <a:pt x="51262" y="130890"/>
                </a:lnTo>
                <a:lnTo>
                  <a:pt x="51431" y="137052"/>
                </a:lnTo>
                <a:lnTo>
                  <a:pt x="51434" y="71279"/>
                </a:lnTo>
                <a:lnTo>
                  <a:pt x="52387" y="65617"/>
                </a:lnTo>
                <a:lnTo>
                  <a:pt x="53975" y="59937"/>
                </a:lnTo>
                <a:lnTo>
                  <a:pt x="55985" y="54246"/>
                </a:lnTo>
                <a:lnTo>
                  <a:pt x="58278" y="49499"/>
                </a:lnTo>
                <a:lnTo>
                  <a:pt x="60759" y="45382"/>
                </a:lnTo>
                <a:lnTo>
                  <a:pt x="63366" y="41685"/>
                </a:lnTo>
                <a:lnTo>
                  <a:pt x="66056" y="37315"/>
                </a:lnTo>
                <a:lnTo>
                  <a:pt x="68802" y="32497"/>
                </a:lnTo>
                <a:lnTo>
                  <a:pt x="71586" y="27379"/>
                </a:lnTo>
                <a:lnTo>
                  <a:pt x="75346" y="23015"/>
                </a:lnTo>
                <a:lnTo>
                  <a:pt x="79758" y="19154"/>
                </a:lnTo>
                <a:lnTo>
                  <a:pt x="84604" y="15627"/>
                </a:lnTo>
                <a:lnTo>
                  <a:pt x="89740" y="12323"/>
                </a:lnTo>
                <a:lnTo>
                  <a:pt x="95069" y="9168"/>
                </a:lnTo>
                <a:lnTo>
                  <a:pt x="100526" y="6112"/>
                </a:lnTo>
                <a:lnTo>
                  <a:pt x="105118" y="4075"/>
                </a:lnTo>
                <a:lnTo>
                  <a:pt x="109131" y="2716"/>
                </a:lnTo>
                <a:lnTo>
                  <a:pt x="112759" y="1811"/>
                </a:lnTo>
                <a:lnTo>
                  <a:pt x="117082" y="1207"/>
                </a:lnTo>
                <a:lnTo>
                  <a:pt x="121870" y="805"/>
                </a:lnTo>
                <a:lnTo>
                  <a:pt x="131317" y="358"/>
                </a:lnTo>
                <a:lnTo>
                  <a:pt x="138690" y="159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7066632" y="3308995"/>
            <a:ext cx="111260" cy="68571"/>
          </a:xfrm>
          <a:custGeom>
            <a:avLst/>
            <a:gdLst/>
            <a:ahLst/>
            <a:cxnLst/>
            <a:rect l="0" t="0" r="0" b="0"/>
            <a:pathLst>
              <a:path w="111260" h="68571">
                <a:moveTo>
                  <a:pt x="17110" y="25707"/>
                </a:moveTo>
                <a:lnTo>
                  <a:pt x="29881" y="25707"/>
                </a:lnTo>
                <a:lnTo>
                  <a:pt x="31339" y="26659"/>
                </a:lnTo>
                <a:lnTo>
                  <a:pt x="32311" y="28247"/>
                </a:lnTo>
                <a:lnTo>
                  <a:pt x="33871" y="33088"/>
                </a:lnTo>
                <a:lnTo>
                  <a:pt x="34951" y="33485"/>
                </a:lnTo>
                <a:lnTo>
                  <a:pt x="36625" y="33750"/>
                </a:lnTo>
                <a:lnTo>
                  <a:pt x="38692" y="33927"/>
                </a:lnTo>
                <a:lnTo>
                  <a:pt x="40071" y="34997"/>
                </a:lnTo>
                <a:lnTo>
                  <a:pt x="40989" y="36663"/>
                </a:lnTo>
                <a:lnTo>
                  <a:pt x="42720" y="42490"/>
                </a:lnTo>
                <a:lnTo>
                  <a:pt x="40240" y="42691"/>
                </a:lnTo>
                <a:lnTo>
                  <a:pt x="34605" y="42843"/>
                </a:lnTo>
                <a:lnTo>
                  <a:pt x="34489" y="41893"/>
                </a:lnTo>
                <a:lnTo>
                  <a:pt x="34411" y="40308"/>
                </a:lnTo>
                <a:lnTo>
                  <a:pt x="34359" y="38299"/>
                </a:lnTo>
                <a:lnTo>
                  <a:pt x="33372" y="36959"/>
                </a:lnTo>
                <a:lnTo>
                  <a:pt x="31761" y="36066"/>
                </a:lnTo>
                <a:lnTo>
                  <a:pt x="29735" y="35471"/>
                </a:lnTo>
                <a:lnTo>
                  <a:pt x="28385" y="34121"/>
                </a:lnTo>
                <a:lnTo>
                  <a:pt x="27484" y="32269"/>
                </a:lnTo>
                <a:lnTo>
                  <a:pt x="26038" y="27003"/>
                </a:lnTo>
                <a:lnTo>
                  <a:pt x="26873" y="25619"/>
                </a:lnTo>
                <a:lnTo>
                  <a:pt x="28381" y="23743"/>
                </a:lnTo>
                <a:lnTo>
                  <a:pt x="30339" y="21540"/>
                </a:lnTo>
                <a:lnTo>
                  <a:pt x="31644" y="19119"/>
                </a:lnTo>
                <a:lnTo>
                  <a:pt x="32515" y="16553"/>
                </a:lnTo>
                <a:lnTo>
                  <a:pt x="33095" y="13889"/>
                </a:lnTo>
                <a:lnTo>
                  <a:pt x="34434" y="12113"/>
                </a:lnTo>
                <a:lnTo>
                  <a:pt x="36280" y="10930"/>
                </a:lnTo>
                <a:lnTo>
                  <a:pt x="38462" y="10140"/>
                </a:lnTo>
                <a:lnTo>
                  <a:pt x="40869" y="8662"/>
                </a:lnTo>
                <a:lnTo>
                  <a:pt x="43427" y="6724"/>
                </a:lnTo>
                <a:lnTo>
                  <a:pt x="46085" y="4479"/>
                </a:lnTo>
                <a:lnTo>
                  <a:pt x="49762" y="2983"/>
                </a:lnTo>
                <a:lnTo>
                  <a:pt x="54118" y="1985"/>
                </a:lnTo>
                <a:lnTo>
                  <a:pt x="58927" y="1320"/>
                </a:lnTo>
                <a:lnTo>
                  <a:pt x="63086" y="877"/>
                </a:lnTo>
                <a:lnTo>
                  <a:pt x="66810" y="581"/>
                </a:lnTo>
                <a:lnTo>
                  <a:pt x="70246" y="384"/>
                </a:lnTo>
                <a:lnTo>
                  <a:pt x="76604" y="165"/>
                </a:lnTo>
                <a:lnTo>
                  <a:pt x="88445" y="24"/>
                </a:lnTo>
                <a:lnTo>
                  <a:pt x="97089" y="0"/>
                </a:lnTo>
                <a:lnTo>
                  <a:pt x="99957" y="949"/>
                </a:lnTo>
                <a:lnTo>
                  <a:pt x="102821" y="2534"/>
                </a:lnTo>
                <a:lnTo>
                  <a:pt x="109712" y="7371"/>
                </a:lnTo>
                <a:lnTo>
                  <a:pt x="110277" y="8721"/>
                </a:lnTo>
                <a:lnTo>
                  <a:pt x="110654" y="10573"/>
                </a:lnTo>
                <a:lnTo>
                  <a:pt x="110905" y="12760"/>
                </a:lnTo>
                <a:lnTo>
                  <a:pt x="111073" y="15171"/>
                </a:lnTo>
                <a:lnTo>
                  <a:pt x="111184" y="17731"/>
                </a:lnTo>
                <a:lnTo>
                  <a:pt x="111259" y="20389"/>
                </a:lnTo>
                <a:lnTo>
                  <a:pt x="109404" y="23115"/>
                </a:lnTo>
                <a:lnTo>
                  <a:pt x="106261" y="25884"/>
                </a:lnTo>
                <a:lnTo>
                  <a:pt x="102262" y="28683"/>
                </a:lnTo>
                <a:lnTo>
                  <a:pt x="98643" y="31501"/>
                </a:lnTo>
                <a:lnTo>
                  <a:pt x="95278" y="34332"/>
                </a:lnTo>
                <a:lnTo>
                  <a:pt x="92082" y="37172"/>
                </a:lnTo>
                <a:lnTo>
                  <a:pt x="88046" y="39065"/>
                </a:lnTo>
                <a:lnTo>
                  <a:pt x="83451" y="40328"/>
                </a:lnTo>
                <a:lnTo>
                  <a:pt x="78483" y="41169"/>
                </a:lnTo>
                <a:lnTo>
                  <a:pt x="74217" y="42682"/>
                </a:lnTo>
                <a:lnTo>
                  <a:pt x="70422" y="44644"/>
                </a:lnTo>
                <a:lnTo>
                  <a:pt x="66939" y="46904"/>
                </a:lnTo>
                <a:lnTo>
                  <a:pt x="62711" y="48411"/>
                </a:lnTo>
                <a:lnTo>
                  <a:pt x="57989" y="49416"/>
                </a:lnTo>
                <a:lnTo>
                  <a:pt x="52934" y="50086"/>
                </a:lnTo>
                <a:lnTo>
                  <a:pt x="48613" y="50532"/>
                </a:lnTo>
                <a:lnTo>
                  <a:pt x="44780" y="50829"/>
                </a:lnTo>
                <a:lnTo>
                  <a:pt x="41272" y="51028"/>
                </a:lnTo>
                <a:lnTo>
                  <a:pt x="34834" y="51248"/>
                </a:lnTo>
                <a:lnTo>
                  <a:pt x="22939" y="51390"/>
                </a:lnTo>
                <a:lnTo>
                  <a:pt x="20043" y="50449"/>
                </a:lnTo>
                <a:lnTo>
                  <a:pt x="17161" y="48869"/>
                </a:lnTo>
                <a:lnTo>
                  <a:pt x="10241" y="44041"/>
                </a:lnTo>
                <a:lnTo>
                  <a:pt x="8721" y="43644"/>
                </a:lnTo>
                <a:lnTo>
                  <a:pt x="6755" y="43380"/>
                </a:lnTo>
                <a:lnTo>
                  <a:pt x="4492" y="43204"/>
                </a:lnTo>
                <a:lnTo>
                  <a:pt x="2982" y="42134"/>
                </a:lnTo>
                <a:lnTo>
                  <a:pt x="1977" y="40469"/>
                </a:lnTo>
                <a:lnTo>
                  <a:pt x="83" y="34642"/>
                </a:lnTo>
                <a:lnTo>
                  <a:pt x="43" y="33569"/>
                </a:lnTo>
                <a:lnTo>
                  <a:pt x="0" y="29836"/>
                </a:lnTo>
                <a:lnTo>
                  <a:pt x="941" y="28460"/>
                </a:lnTo>
                <a:lnTo>
                  <a:pt x="2521" y="27542"/>
                </a:lnTo>
                <a:lnTo>
                  <a:pt x="4526" y="26931"/>
                </a:lnTo>
                <a:lnTo>
                  <a:pt x="6816" y="26523"/>
                </a:lnTo>
                <a:lnTo>
                  <a:pt x="9295" y="26251"/>
                </a:lnTo>
                <a:lnTo>
                  <a:pt x="15566" y="25815"/>
                </a:lnTo>
                <a:lnTo>
                  <a:pt x="18964" y="25755"/>
                </a:lnTo>
                <a:lnTo>
                  <a:pt x="34254" y="25707"/>
                </a:lnTo>
                <a:lnTo>
                  <a:pt x="18311" y="25707"/>
                </a:lnTo>
                <a:lnTo>
                  <a:pt x="17910" y="24755"/>
                </a:lnTo>
                <a:lnTo>
                  <a:pt x="17644" y="23167"/>
                </a:lnTo>
                <a:lnTo>
                  <a:pt x="17466" y="21156"/>
                </a:lnTo>
                <a:lnTo>
                  <a:pt x="18300" y="19816"/>
                </a:lnTo>
                <a:lnTo>
                  <a:pt x="19809" y="18922"/>
                </a:lnTo>
                <a:lnTo>
                  <a:pt x="24522" y="17488"/>
                </a:lnTo>
                <a:lnTo>
                  <a:pt x="27707" y="17291"/>
                </a:lnTo>
                <a:lnTo>
                  <a:pt x="32297" y="17205"/>
                </a:lnTo>
                <a:lnTo>
                  <a:pt x="54293" y="17138"/>
                </a:lnTo>
                <a:lnTo>
                  <a:pt x="56186" y="18089"/>
                </a:lnTo>
                <a:lnTo>
                  <a:pt x="57448" y="19676"/>
                </a:lnTo>
                <a:lnTo>
                  <a:pt x="58290" y="21686"/>
                </a:lnTo>
                <a:lnTo>
                  <a:pt x="59803" y="23027"/>
                </a:lnTo>
                <a:lnTo>
                  <a:pt x="61764" y="23920"/>
                </a:lnTo>
                <a:lnTo>
                  <a:pt x="64025" y="24516"/>
                </a:lnTo>
                <a:lnTo>
                  <a:pt x="65531" y="25865"/>
                </a:lnTo>
                <a:lnTo>
                  <a:pt x="66536" y="27717"/>
                </a:lnTo>
                <a:lnTo>
                  <a:pt x="67206" y="29905"/>
                </a:lnTo>
                <a:lnTo>
                  <a:pt x="66700" y="32316"/>
                </a:lnTo>
                <a:lnTo>
                  <a:pt x="65410" y="34875"/>
                </a:lnTo>
                <a:lnTo>
                  <a:pt x="63597" y="37534"/>
                </a:lnTo>
                <a:lnTo>
                  <a:pt x="61436" y="40259"/>
                </a:lnTo>
                <a:lnTo>
                  <a:pt x="59043" y="43029"/>
                </a:lnTo>
                <a:lnTo>
                  <a:pt x="56496" y="45827"/>
                </a:lnTo>
                <a:lnTo>
                  <a:pt x="53845" y="47693"/>
                </a:lnTo>
                <a:lnTo>
                  <a:pt x="51125" y="48937"/>
                </a:lnTo>
                <a:lnTo>
                  <a:pt x="48359" y="49766"/>
                </a:lnTo>
                <a:lnTo>
                  <a:pt x="45563" y="51271"/>
                </a:lnTo>
                <a:lnTo>
                  <a:pt x="42746" y="53228"/>
                </a:lnTo>
                <a:lnTo>
                  <a:pt x="39915" y="55484"/>
                </a:lnTo>
                <a:lnTo>
                  <a:pt x="38028" y="57941"/>
                </a:lnTo>
                <a:lnTo>
                  <a:pt x="36770" y="60531"/>
                </a:lnTo>
                <a:lnTo>
                  <a:pt x="35932" y="63211"/>
                </a:lnTo>
                <a:lnTo>
                  <a:pt x="34421" y="64997"/>
                </a:lnTo>
                <a:lnTo>
                  <a:pt x="32461" y="66188"/>
                </a:lnTo>
                <a:lnTo>
                  <a:pt x="30202" y="66982"/>
                </a:lnTo>
                <a:lnTo>
                  <a:pt x="27742" y="67511"/>
                </a:lnTo>
                <a:lnTo>
                  <a:pt x="25151" y="67864"/>
                </a:lnTo>
                <a:lnTo>
                  <a:pt x="17110" y="6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7469892" y="3120389"/>
            <a:ext cx="58364" cy="51319"/>
          </a:xfrm>
          <a:custGeom>
            <a:avLst/>
            <a:gdLst/>
            <a:ahLst/>
            <a:cxnLst/>
            <a:rect l="0" t="0" r="0" b="0"/>
            <a:pathLst>
              <a:path w="58364" h="51319">
                <a:moveTo>
                  <a:pt x="25330" y="0"/>
                </a:moveTo>
                <a:lnTo>
                  <a:pt x="30269" y="0"/>
                </a:lnTo>
                <a:lnTo>
                  <a:pt x="28160" y="0"/>
                </a:lnTo>
                <a:lnTo>
                  <a:pt x="30719" y="0"/>
                </a:lnTo>
                <a:lnTo>
                  <a:pt x="31781" y="953"/>
                </a:lnTo>
                <a:lnTo>
                  <a:pt x="32488" y="2541"/>
                </a:lnTo>
                <a:lnTo>
                  <a:pt x="33623" y="7381"/>
                </a:lnTo>
                <a:lnTo>
                  <a:pt x="33716" y="8731"/>
                </a:lnTo>
                <a:lnTo>
                  <a:pt x="33778" y="10584"/>
                </a:lnTo>
                <a:lnTo>
                  <a:pt x="33895" y="16761"/>
                </a:lnTo>
                <a:lnTo>
                  <a:pt x="32945" y="17842"/>
                </a:lnTo>
                <a:lnTo>
                  <a:pt x="26521" y="24493"/>
                </a:lnTo>
                <a:lnTo>
                  <a:pt x="25172" y="24901"/>
                </a:lnTo>
                <a:lnTo>
                  <a:pt x="23320" y="25173"/>
                </a:lnTo>
                <a:lnTo>
                  <a:pt x="18054" y="25611"/>
                </a:lnTo>
                <a:lnTo>
                  <a:pt x="14794" y="25670"/>
                </a:lnTo>
                <a:lnTo>
                  <a:pt x="9491" y="25709"/>
                </a:lnTo>
                <a:lnTo>
                  <a:pt x="9055" y="24759"/>
                </a:lnTo>
                <a:lnTo>
                  <a:pt x="8765" y="23174"/>
                </a:lnTo>
                <a:lnTo>
                  <a:pt x="8572" y="21164"/>
                </a:lnTo>
                <a:lnTo>
                  <a:pt x="7491" y="19825"/>
                </a:lnTo>
                <a:lnTo>
                  <a:pt x="5817" y="18932"/>
                </a:lnTo>
                <a:lnTo>
                  <a:pt x="838" y="17498"/>
                </a:lnTo>
                <a:lnTo>
                  <a:pt x="1382" y="16428"/>
                </a:lnTo>
                <a:lnTo>
                  <a:pt x="2697" y="14763"/>
                </a:lnTo>
                <a:lnTo>
                  <a:pt x="7101" y="9796"/>
                </a:lnTo>
                <a:lnTo>
                  <a:pt x="12415" y="4384"/>
                </a:lnTo>
                <a:lnTo>
                  <a:pt x="14815" y="2923"/>
                </a:lnTo>
                <a:lnTo>
                  <a:pt x="17368" y="1949"/>
                </a:lnTo>
                <a:lnTo>
                  <a:pt x="20022" y="1299"/>
                </a:lnTo>
                <a:lnTo>
                  <a:pt x="22744" y="866"/>
                </a:lnTo>
                <a:lnTo>
                  <a:pt x="25511" y="578"/>
                </a:lnTo>
                <a:lnTo>
                  <a:pt x="32245" y="115"/>
                </a:lnTo>
                <a:lnTo>
                  <a:pt x="48519" y="11"/>
                </a:lnTo>
                <a:lnTo>
                  <a:pt x="49362" y="960"/>
                </a:lnTo>
                <a:lnTo>
                  <a:pt x="49924" y="2545"/>
                </a:lnTo>
                <a:lnTo>
                  <a:pt x="50298" y="4554"/>
                </a:lnTo>
                <a:lnTo>
                  <a:pt x="51500" y="6846"/>
                </a:lnTo>
                <a:lnTo>
                  <a:pt x="53254" y="9327"/>
                </a:lnTo>
                <a:lnTo>
                  <a:pt x="58363" y="15601"/>
                </a:lnTo>
                <a:lnTo>
                  <a:pt x="57829" y="17068"/>
                </a:lnTo>
                <a:lnTo>
                  <a:pt x="56522" y="18999"/>
                </a:lnTo>
                <a:lnTo>
                  <a:pt x="54697" y="21239"/>
                </a:lnTo>
                <a:lnTo>
                  <a:pt x="52528" y="23684"/>
                </a:lnTo>
                <a:lnTo>
                  <a:pt x="47578" y="28942"/>
                </a:lnTo>
                <a:lnTo>
                  <a:pt x="34043" y="42708"/>
                </a:lnTo>
                <a:lnTo>
                  <a:pt x="29837" y="46922"/>
                </a:lnTo>
                <a:lnTo>
                  <a:pt x="27382" y="48426"/>
                </a:lnTo>
                <a:lnTo>
                  <a:pt x="24793" y="49429"/>
                </a:lnTo>
                <a:lnTo>
                  <a:pt x="18345" y="51039"/>
                </a:lnTo>
                <a:lnTo>
                  <a:pt x="16863" y="51171"/>
                </a:lnTo>
                <a:lnTo>
                  <a:pt x="14923" y="51260"/>
                </a:lnTo>
                <a:lnTo>
                  <a:pt x="12677" y="51318"/>
                </a:lnTo>
                <a:lnTo>
                  <a:pt x="11180" y="50405"/>
                </a:lnTo>
                <a:lnTo>
                  <a:pt x="10182" y="48843"/>
                </a:lnTo>
                <a:lnTo>
                  <a:pt x="9516" y="46850"/>
                </a:lnTo>
                <a:lnTo>
                  <a:pt x="8119" y="45521"/>
                </a:lnTo>
                <a:lnTo>
                  <a:pt x="6236" y="44635"/>
                </a:lnTo>
                <a:lnTo>
                  <a:pt x="4029" y="44044"/>
                </a:lnTo>
                <a:lnTo>
                  <a:pt x="2557" y="42698"/>
                </a:lnTo>
                <a:lnTo>
                  <a:pt x="1575" y="40848"/>
                </a:lnTo>
                <a:lnTo>
                  <a:pt x="921" y="38662"/>
                </a:lnTo>
                <a:lnTo>
                  <a:pt x="485" y="36253"/>
                </a:lnTo>
                <a:lnTo>
                  <a:pt x="194" y="33694"/>
                </a:lnTo>
                <a:lnTo>
                  <a:pt x="0" y="31035"/>
                </a:lnTo>
                <a:lnTo>
                  <a:pt x="824" y="29263"/>
                </a:lnTo>
                <a:lnTo>
                  <a:pt x="2325" y="28081"/>
                </a:lnTo>
                <a:lnTo>
                  <a:pt x="4278" y="27294"/>
                </a:lnTo>
                <a:lnTo>
                  <a:pt x="5581" y="25816"/>
                </a:lnTo>
                <a:lnTo>
                  <a:pt x="6449" y="23878"/>
                </a:lnTo>
                <a:lnTo>
                  <a:pt x="7027" y="21634"/>
                </a:lnTo>
                <a:lnTo>
                  <a:pt x="8366" y="20138"/>
                </a:lnTo>
                <a:lnTo>
                  <a:pt x="10211" y="19140"/>
                </a:lnTo>
                <a:lnTo>
                  <a:pt x="12393" y="18475"/>
                </a:lnTo>
                <a:lnTo>
                  <a:pt x="14801" y="18032"/>
                </a:lnTo>
                <a:lnTo>
                  <a:pt x="17357" y="17737"/>
                </a:lnTo>
                <a:lnTo>
                  <a:pt x="23756" y="17262"/>
                </a:lnTo>
                <a:lnTo>
                  <a:pt x="27170" y="17197"/>
                </a:lnTo>
                <a:lnTo>
                  <a:pt x="33786" y="17147"/>
                </a:lnTo>
                <a:lnTo>
                  <a:pt x="33825" y="18099"/>
                </a:lnTo>
                <a:lnTo>
                  <a:pt x="33902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7846694" y="2924446"/>
            <a:ext cx="42725" cy="46502"/>
          </a:xfrm>
          <a:custGeom>
            <a:avLst/>
            <a:gdLst/>
            <a:ahLst/>
            <a:cxnLst/>
            <a:rect l="0" t="0" r="0" b="0"/>
            <a:pathLst>
              <a:path w="42725" h="46502">
                <a:moveTo>
                  <a:pt x="0" y="7349"/>
                </a:moveTo>
                <a:lnTo>
                  <a:pt x="41307" y="7349"/>
                </a:lnTo>
                <a:lnTo>
                  <a:pt x="41825" y="8301"/>
                </a:lnTo>
                <a:lnTo>
                  <a:pt x="42171" y="9889"/>
                </a:lnTo>
                <a:lnTo>
                  <a:pt x="42401" y="11899"/>
                </a:lnTo>
                <a:lnTo>
                  <a:pt x="41603" y="13240"/>
                </a:lnTo>
                <a:lnTo>
                  <a:pt x="40118" y="14134"/>
                </a:lnTo>
                <a:lnTo>
                  <a:pt x="38176" y="14729"/>
                </a:lnTo>
                <a:lnTo>
                  <a:pt x="35928" y="16079"/>
                </a:lnTo>
                <a:lnTo>
                  <a:pt x="33477" y="17931"/>
                </a:lnTo>
                <a:lnTo>
                  <a:pt x="27251" y="23197"/>
                </a:lnTo>
                <a:lnTo>
                  <a:pt x="25787" y="23629"/>
                </a:lnTo>
                <a:lnTo>
                  <a:pt x="23859" y="23918"/>
                </a:lnTo>
                <a:lnTo>
                  <a:pt x="21621" y="24110"/>
                </a:lnTo>
                <a:lnTo>
                  <a:pt x="19177" y="24238"/>
                </a:lnTo>
                <a:lnTo>
                  <a:pt x="10158" y="24460"/>
                </a:lnTo>
                <a:lnTo>
                  <a:pt x="4491" y="24484"/>
                </a:lnTo>
                <a:lnTo>
                  <a:pt x="2995" y="23534"/>
                </a:lnTo>
                <a:lnTo>
                  <a:pt x="1997" y="21949"/>
                </a:lnTo>
                <a:lnTo>
                  <a:pt x="118" y="16274"/>
                </a:lnTo>
                <a:lnTo>
                  <a:pt x="78" y="15204"/>
                </a:lnTo>
                <a:lnTo>
                  <a:pt x="35" y="11475"/>
                </a:lnTo>
                <a:lnTo>
                  <a:pt x="976" y="10099"/>
                </a:lnTo>
                <a:lnTo>
                  <a:pt x="2556" y="9182"/>
                </a:lnTo>
                <a:lnTo>
                  <a:pt x="7384" y="7711"/>
                </a:lnTo>
                <a:lnTo>
                  <a:pt x="8733" y="6638"/>
                </a:lnTo>
                <a:lnTo>
                  <a:pt x="10585" y="4970"/>
                </a:lnTo>
                <a:lnTo>
                  <a:pt x="12772" y="2905"/>
                </a:lnTo>
                <a:lnTo>
                  <a:pt x="15182" y="1529"/>
                </a:lnTo>
                <a:lnTo>
                  <a:pt x="17742" y="611"/>
                </a:lnTo>
                <a:lnTo>
                  <a:pt x="20401" y="0"/>
                </a:lnTo>
                <a:lnTo>
                  <a:pt x="22172" y="544"/>
                </a:lnTo>
                <a:lnTo>
                  <a:pt x="23355" y="1860"/>
                </a:lnTo>
                <a:lnTo>
                  <a:pt x="24142" y="3689"/>
                </a:lnTo>
                <a:lnTo>
                  <a:pt x="25620" y="4909"/>
                </a:lnTo>
                <a:lnTo>
                  <a:pt x="27557" y="5722"/>
                </a:lnTo>
                <a:lnTo>
                  <a:pt x="29802" y="6264"/>
                </a:lnTo>
                <a:lnTo>
                  <a:pt x="32251" y="6626"/>
                </a:lnTo>
                <a:lnTo>
                  <a:pt x="34836" y="6867"/>
                </a:lnTo>
                <a:lnTo>
                  <a:pt x="37512" y="7027"/>
                </a:lnTo>
                <a:lnTo>
                  <a:pt x="39295" y="8087"/>
                </a:lnTo>
                <a:lnTo>
                  <a:pt x="40485" y="9746"/>
                </a:lnTo>
                <a:lnTo>
                  <a:pt x="41278" y="11804"/>
                </a:lnTo>
                <a:lnTo>
                  <a:pt x="41806" y="14129"/>
                </a:lnTo>
                <a:lnTo>
                  <a:pt x="42159" y="16631"/>
                </a:lnTo>
                <a:lnTo>
                  <a:pt x="42724" y="22941"/>
                </a:lnTo>
                <a:lnTo>
                  <a:pt x="41818" y="24411"/>
                </a:lnTo>
                <a:lnTo>
                  <a:pt x="40261" y="26343"/>
                </a:lnTo>
                <a:lnTo>
                  <a:pt x="35470" y="31738"/>
                </a:lnTo>
                <a:lnTo>
                  <a:pt x="27013" y="40330"/>
                </a:lnTo>
                <a:lnTo>
                  <a:pt x="25629" y="40767"/>
                </a:lnTo>
                <a:lnTo>
                  <a:pt x="23754" y="41057"/>
                </a:lnTo>
                <a:lnTo>
                  <a:pt x="21551" y="41251"/>
                </a:lnTo>
                <a:lnTo>
                  <a:pt x="19129" y="42333"/>
                </a:lnTo>
                <a:lnTo>
                  <a:pt x="16564" y="44006"/>
                </a:lnTo>
                <a:lnTo>
                  <a:pt x="13900" y="46075"/>
                </a:lnTo>
                <a:lnTo>
                  <a:pt x="12124" y="46501"/>
                </a:lnTo>
                <a:lnTo>
                  <a:pt x="10941" y="45833"/>
                </a:lnTo>
                <a:lnTo>
                  <a:pt x="10151" y="44435"/>
                </a:lnTo>
                <a:lnTo>
                  <a:pt x="8673" y="43503"/>
                </a:lnTo>
                <a:lnTo>
                  <a:pt x="6735" y="42881"/>
                </a:lnTo>
                <a:lnTo>
                  <a:pt x="1330" y="41884"/>
                </a:lnTo>
                <a:lnTo>
                  <a:pt x="888" y="40850"/>
                </a:lnTo>
                <a:lnTo>
                  <a:pt x="592" y="39208"/>
                </a:lnTo>
                <a:lnTo>
                  <a:pt x="118" y="34279"/>
                </a:lnTo>
                <a:lnTo>
                  <a:pt x="78" y="32922"/>
                </a:lnTo>
                <a:lnTo>
                  <a:pt x="2" y="17226"/>
                </a:lnTo>
                <a:lnTo>
                  <a:pt x="954" y="16791"/>
                </a:lnTo>
                <a:lnTo>
                  <a:pt x="2541" y="16501"/>
                </a:lnTo>
                <a:lnTo>
                  <a:pt x="4552" y="16308"/>
                </a:lnTo>
                <a:lnTo>
                  <a:pt x="5892" y="15226"/>
                </a:lnTo>
                <a:lnTo>
                  <a:pt x="6786" y="13553"/>
                </a:lnTo>
                <a:lnTo>
                  <a:pt x="7382" y="11485"/>
                </a:lnTo>
                <a:lnTo>
                  <a:pt x="8731" y="10106"/>
                </a:lnTo>
                <a:lnTo>
                  <a:pt x="10584" y="9187"/>
                </a:lnTo>
                <a:lnTo>
                  <a:pt x="12772" y="8574"/>
                </a:lnTo>
                <a:lnTo>
                  <a:pt x="15182" y="8166"/>
                </a:lnTo>
                <a:lnTo>
                  <a:pt x="17742" y="7893"/>
                </a:lnTo>
                <a:lnTo>
                  <a:pt x="25718" y="73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8261886" y="2726055"/>
            <a:ext cx="46534" cy="51401"/>
          </a:xfrm>
          <a:custGeom>
            <a:avLst/>
            <a:gdLst/>
            <a:ahLst/>
            <a:cxnLst/>
            <a:rect l="0" t="0" r="0" b="0"/>
            <a:pathLst>
              <a:path w="46534" h="51401">
                <a:moveTo>
                  <a:pt x="39151" y="8572"/>
                </a:moveTo>
                <a:lnTo>
                  <a:pt x="46533" y="15953"/>
                </a:lnTo>
                <a:lnTo>
                  <a:pt x="45977" y="17303"/>
                </a:lnTo>
                <a:lnTo>
                  <a:pt x="44655" y="19155"/>
                </a:lnTo>
                <a:lnTo>
                  <a:pt x="42820" y="21342"/>
                </a:lnTo>
                <a:lnTo>
                  <a:pt x="41597" y="23753"/>
                </a:lnTo>
                <a:lnTo>
                  <a:pt x="40781" y="26313"/>
                </a:lnTo>
                <a:lnTo>
                  <a:pt x="40239" y="28972"/>
                </a:lnTo>
                <a:lnTo>
                  <a:pt x="38923" y="30744"/>
                </a:lnTo>
                <a:lnTo>
                  <a:pt x="37095" y="31926"/>
                </a:lnTo>
                <a:lnTo>
                  <a:pt x="34923" y="32714"/>
                </a:lnTo>
                <a:lnTo>
                  <a:pt x="32522" y="34192"/>
                </a:lnTo>
                <a:lnTo>
                  <a:pt x="29969" y="36129"/>
                </a:lnTo>
                <a:lnTo>
                  <a:pt x="27315" y="38374"/>
                </a:lnTo>
                <a:lnTo>
                  <a:pt x="24593" y="39870"/>
                </a:lnTo>
                <a:lnTo>
                  <a:pt x="21826" y="40867"/>
                </a:lnTo>
                <a:lnTo>
                  <a:pt x="15091" y="42468"/>
                </a:lnTo>
                <a:lnTo>
                  <a:pt x="13587" y="42599"/>
                </a:lnTo>
                <a:lnTo>
                  <a:pt x="11630" y="42687"/>
                </a:lnTo>
                <a:lnTo>
                  <a:pt x="9373" y="42745"/>
                </a:lnTo>
                <a:lnTo>
                  <a:pt x="7869" y="41832"/>
                </a:lnTo>
                <a:lnTo>
                  <a:pt x="6867" y="40270"/>
                </a:lnTo>
                <a:lnTo>
                  <a:pt x="5258" y="35471"/>
                </a:lnTo>
                <a:lnTo>
                  <a:pt x="4173" y="34125"/>
                </a:lnTo>
                <a:lnTo>
                  <a:pt x="2497" y="32275"/>
                </a:lnTo>
                <a:lnTo>
                  <a:pt x="429" y="30089"/>
                </a:lnTo>
                <a:lnTo>
                  <a:pt x="0" y="28631"/>
                </a:lnTo>
                <a:lnTo>
                  <a:pt x="668" y="27660"/>
                </a:lnTo>
                <a:lnTo>
                  <a:pt x="4033" y="26101"/>
                </a:lnTo>
                <a:lnTo>
                  <a:pt x="4310" y="25020"/>
                </a:lnTo>
                <a:lnTo>
                  <a:pt x="4493" y="23348"/>
                </a:lnTo>
                <a:lnTo>
                  <a:pt x="4616" y="21280"/>
                </a:lnTo>
                <a:lnTo>
                  <a:pt x="5650" y="19902"/>
                </a:lnTo>
                <a:lnTo>
                  <a:pt x="7292" y="18983"/>
                </a:lnTo>
                <a:lnTo>
                  <a:pt x="12221" y="17508"/>
                </a:lnTo>
                <a:lnTo>
                  <a:pt x="13578" y="17387"/>
                </a:lnTo>
                <a:lnTo>
                  <a:pt x="15435" y="17306"/>
                </a:lnTo>
                <a:lnTo>
                  <a:pt x="20037" y="17216"/>
                </a:lnTo>
                <a:lnTo>
                  <a:pt x="25258" y="17176"/>
                </a:lnTo>
                <a:lnTo>
                  <a:pt x="27032" y="18118"/>
                </a:lnTo>
                <a:lnTo>
                  <a:pt x="28214" y="19699"/>
                </a:lnTo>
                <a:lnTo>
                  <a:pt x="29003" y="21705"/>
                </a:lnTo>
                <a:lnTo>
                  <a:pt x="30480" y="23042"/>
                </a:lnTo>
                <a:lnTo>
                  <a:pt x="32418" y="23934"/>
                </a:lnTo>
                <a:lnTo>
                  <a:pt x="37821" y="25365"/>
                </a:lnTo>
                <a:lnTo>
                  <a:pt x="38265" y="26435"/>
                </a:lnTo>
                <a:lnTo>
                  <a:pt x="38560" y="28101"/>
                </a:lnTo>
                <a:lnTo>
                  <a:pt x="38757" y="30164"/>
                </a:lnTo>
                <a:lnTo>
                  <a:pt x="38888" y="32491"/>
                </a:lnTo>
                <a:lnTo>
                  <a:pt x="39116" y="41308"/>
                </a:lnTo>
                <a:lnTo>
                  <a:pt x="38176" y="42779"/>
                </a:lnTo>
                <a:lnTo>
                  <a:pt x="36595" y="44711"/>
                </a:lnTo>
                <a:lnTo>
                  <a:pt x="31767" y="50107"/>
                </a:lnTo>
                <a:lnTo>
                  <a:pt x="30418" y="50549"/>
                </a:lnTo>
                <a:lnTo>
                  <a:pt x="28567" y="50844"/>
                </a:lnTo>
                <a:lnTo>
                  <a:pt x="26380" y="51041"/>
                </a:lnTo>
                <a:lnTo>
                  <a:pt x="23969" y="51172"/>
                </a:lnTo>
                <a:lnTo>
                  <a:pt x="15010" y="51400"/>
                </a:lnTo>
                <a:lnTo>
                  <a:pt x="14484" y="50459"/>
                </a:lnTo>
                <a:lnTo>
                  <a:pt x="14134" y="48879"/>
                </a:lnTo>
                <a:lnTo>
                  <a:pt x="13901" y="46873"/>
                </a:lnTo>
                <a:lnTo>
                  <a:pt x="12792" y="45536"/>
                </a:lnTo>
                <a:lnTo>
                  <a:pt x="11101" y="44645"/>
                </a:lnTo>
                <a:lnTo>
                  <a:pt x="9022" y="44051"/>
                </a:lnTo>
                <a:lnTo>
                  <a:pt x="7635" y="42702"/>
                </a:lnTo>
                <a:lnTo>
                  <a:pt x="6710" y="40850"/>
                </a:lnTo>
                <a:lnTo>
                  <a:pt x="6094" y="38664"/>
                </a:lnTo>
                <a:lnTo>
                  <a:pt x="5683" y="36253"/>
                </a:lnTo>
                <a:lnTo>
                  <a:pt x="5410" y="33694"/>
                </a:lnTo>
                <a:lnTo>
                  <a:pt x="4970" y="27293"/>
                </a:lnTo>
                <a:lnTo>
                  <a:pt x="5886" y="25815"/>
                </a:lnTo>
                <a:lnTo>
                  <a:pt x="7449" y="23877"/>
                </a:lnTo>
                <a:lnTo>
                  <a:pt x="9444" y="21633"/>
                </a:lnTo>
                <a:lnTo>
                  <a:pt x="10774" y="19184"/>
                </a:lnTo>
                <a:lnTo>
                  <a:pt x="11661" y="16600"/>
                </a:lnTo>
                <a:lnTo>
                  <a:pt x="12252" y="13924"/>
                </a:lnTo>
                <a:lnTo>
                  <a:pt x="13598" y="12140"/>
                </a:lnTo>
                <a:lnTo>
                  <a:pt x="15448" y="10951"/>
                </a:lnTo>
                <a:lnTo>
                  <a:pt x="20710" y="9042"/>
                </a:lnTo>
                <a:lnTo>
                  <a:pt x="22095" y="7933"/>
                </a:lnTo>
                <a:lnTo>
                  <a:pt x="23971" y="6241"/>
                </a:lnTo>
                <a:lnTo>
                  <a:pt x="26173" y="4160"/>
                </a:lnTo>
                <a:lnTo>
                  <a:pt x="28594" y="2773"/>
                </a:lnTo>
                <a:lnTo>
                  <a:pt x="31160" y="1849"/>
                </a:lnTo>
                <a:lnTo>
                  <a:pt x="3915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8652509" y="2537460"/>
            <a:ext cx="85603" cy="42467"/>
          </a:xfrm>
          <a:custGeom>
            <a:avLst/>
            <a:gdLst/>
            <a:ahLst/>
            <a:cxnLst/>
            <a:rect l="0" t="0" r="0" b="0"/>
            <a:pathLst>
              <a:path w="85603" h="42467">
                <a:moveTo>
                  <a:pt x="0" y="0"/>
                </a:moveTo>
                <a:lnTo>
                  <a:pt x="41451" y="0"/>
                </a:lnTo>
                <a:lnTo>
                  <a:pt x="41921" y="952"/>
                </a:lnTo>
                <a:lnTo>
                  <a:pt x="42235" y="2540"/>
                </a:lnTo>
                <a:lnTo>
                  <a:pt x="42444" y="4551"/>
                </a:lnTo>
                <a:lnTo>
                  <a:pt x="43537" y="5891"/>
                </a:lnTo>
                <a:lnTo>
                  <a:pt x="45218" y="6785"/>
                </a:lnTo>
                <a:lnTo>
                  <a:pt x="50207" y="8219"/>
                </a:lnTo>
                <a:lnTo>
                  <a:pt x="50616" y="9289"/>
                </a:lnTo>
                <a:lnTo>
                  <a:pt x="50889" y="10955"/>
                </a:lnTo>
                <a:lnTo>
                  <a:pt x="51327" y="15922"/>
                </a:lnTo>
                <a:lnTo>
                  <a:pt x="50411" y="16330"/>
                </a:lnTo>
                <a:lnTo>
                  <a:pt x="48848" y="16601"/>
                </a:lnTo>
                <a:lnTo>
                  <a:pt x="42967" y="17135"/>
                </a:lnTo>
                <a:lnTo>
                  <a:pt x="34646" y="17144"/>
                </a:lnTo>
                <a:lnTo>
                  <a:pt x="34528" y="16192"/>
                </a:lnTo>
                <a:lnTo>
                  <a:pt x="34449" y="14604"/>
                </a:lnTo>
                <a:lnTo>
                  <a:pt x="34396" y="12594"/>
                </a:lnTo>
                <a:lnTo>
                  <a:pt x="35313" y="11253"/>
                </a:lnTo>
                <a:lnTo>
                  <a:pt x="36877" y="10359"/>
                </a:lnTo>
                <a:lnTo>
                  <a:pt x="38873" y="9764"/>
                </a:lnTo>
                <a:lnTo>
                  <a:pt x="41155" y="9367"/>
                </a:lnTo>
                <a:lnTo>
                  <a:pt x="43630" y="9102"/>
                </a:lnTo>
                <a:lnTo>
                  <a:pt x="46232" y="8925"/>
                </a:lnTo>
                <a:lnTo>
                  <a:pt x="48919" y="7855"/>
                </a:lnTo>
                <a:lnTo>
                  <a:pt x="51662" y="6189"/>
                </a:lnTo>
                <a:lnTo>
                  <a:pt x="58360" y="1222"/>
                </a:lnTo>
                <a:lnTo>
                  <a:pt x="60814" y="815"/>
                </a:lnTo>
                <a:lnTo>
                  <a:pt x="64356" y="543"/>
                </a:lnTo>
                <a:lnTo>
                  <a:pt x="74626" y="107"/>
                </a:lnTo>
                <a:lnTo>
                  <a:pt x="76420" y="1024"/>
                </a:lnTo>
                <a:lnTo>
                  <a:pt x="78570" y="2587"/>
                </a:lnTo>
                <a:lnTo>
                  <a:pt x="85307" y="8222"/>
                </a:lnTo>
                <a:lnTo>
                  <a:pt x="85446" y="9291"/>
                </a:lnTo>
                <a:lnTo>
                  <a:pt x="85539" y="10956"/>
                </a:lnTo>
                <a:lnTo>
                  <a:pt x="85602" y="13019"/>
                </a:lnTo>
                <a:lnTo>
                  <a:pt x="84691" y="15347"/>
                </a:lnTo>
                <a:lnTo>
                  <a:pt x="83130" y="17851"/>
                </a:lnTo>
                <a:lnTo>
                  <a:pt x="81138" y="20473"/>
                </a:lnTo>
                <a:lnTo>
                  <a:pt x="78858" y="23174"/>
                </a:lnTo>
                <a:lnTo>
                  <a:pt x="76384" y="25926"/>
                </a:lnTo>
                <a:lnTo>
                  <a:pt x="73783" y="28714"/>
                </a:lnTo>
                <a:lnTo>
                  <a:pt x="71096" y="30572"/>
                </a:lnTo>
                <a:lnTo>
                  <a:pt x="68353" y="31812"/>
                </a:lnTo>
                <a:lnTo>
                  <a:pt x="65571" y="32637"/>
                </a:lnTo>
                <a:lnTo>
                  <a:pt x="62765" y="34141"/>
                </a:lnTo>
                <a:lnTo>
                  <a:pt x="59941" y="36095"/>
                </a:lnTo>
                <a:lnTo>
                  <a:pt x="57105" y="38351"/>
                </a:lnTo>
                <a:lnTo>
                  <a:pt x="54263" y="39854"/>
                </a:lnTo>
                <a:lnTo>
                  <a:pt x="51416" y="40857"/>
                </a:lnTo>
                <a:lnTo>
                  <a:pt x="44552" y="42466"/>
                </a:lnTo>
                <a:lnTo>
                  <a:pt x="43989" y="41646"/>
                </a:lnTo>
                <a:lnTo>
                  <a:pt x="43615" y="40146"/>
                </a:lnTo>
                <a:lnTo>
                  <a:pt x="43364" y="38194"/>
                </a:lnTo>
                <a:lnTo>
                  <a:pt x="42244" y="36892"/>
                </a:lnTo>
                <a:lnTo>
                  <a:pt x="40545" y="36025"/>
                </a:lnTo>
                <a:lnTo>
                  <a:pt x="35526" y="34632"/>
                </a:lnTo>
                <a:lnTo>
                  <a:pt x="35114" y="33566"/>
                </a:lnTo>
                <a:lnTo>
                  <a:pt x="34840" y="31902"/>
                </a:lnTo>
                <a:lnTo>
                  <a:pt x="34657" y="29840"/>
                </a:lnTo>
                <a:lnTo>
                  <a:pt x="34535" y="27514"/>
                </a:lnTo>
                <a:lnTo>
                  <a:pt x="34399" y="22388"/>
                </a:lnTo>
                <a:lnTo>
                  <a:pt x="34300" y="10224"/>
                </a:lnTo>
                <a:lnTo>
                  <a:pt x="35249" y="9673"/>
                </a:lnTo>
                <a:lnTo>
                  <a:pt x="36835" y="9306"/>
                </a:lnTo>
                <a:lnTo>
                  <a:pt x="38844" y="9062"/>
                </a:lnTo>
                <a:lnTo>
                  <a:pt x="41137" y="7946"/>
                </a:lnTo>
                <a:lnTo>
                  <a:pt x="43616" y="6250"/>
                </a:lnTo>
                <a:lnTo>
                  <a:pt x="46223" y="4166"/>
                </a:lnTo>
                <a:lnTo>
                  <a:pt x="47960" y="3730"/>
                </a:lnTo>
                <a:lnTo>
                  <a:pt x="49119" y="4392"/>
                </a:lnTo>
                <a:lnTo>
                  <a:pt x="5143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6277936" y="3703320"/>
            <a:ext cx="32977" cy="34176"/>
          </a:xfrm>
          <a:custGeom>
            <a:avLst/>
            <a:gdLst/>
            <a:ahLst/>
            <a:cxnLst/>
            <a:rect l="0" t="0" r="0" b="0"/>
            <a:pathLst>
              <a:path w="32977" h="34176">
                <a:moveTo>
                  <a:pt x="8564" y="0"/>
                </a:moveTo>
                <a:lnTo>
                  <a:pt x="8564" y="24494"/>
                </a:lnTo>
                <a:lnTo>
                  <a:pt x="7611" y="24902"/>
                </a:lnTo>
                <a:lnTo>
                  <a:pt x="6024" y="25174"/>
                </a:lnTo>
                <a:lnTo>
                  <a:pt x="96" y="25708"/>
                </a:lnTo>
                <a:lnTo>
                  <a:pt x="61" y="24758"/>
                </a:lnTo>
                <a:lnTo>
                  <a:pt x="0" y="18335"/>
                </a:lnTo>
                <a:lnTo>
                  <a:pt x="950" y="17938"/>
                </a:lnTo>
                <a:lnTo>
                  <a:pt x="2536" y="17674"/>
                </a:lnTo>
                <a:lnTo>
                  <a:pt x="4545" y="17497"/>
                </a:lnTo>
                <a:lnTo>
                  <a:pt x="5884" y="16427"/>
                </a:lnTo>
                <a:lnTo>
                  <a:pt x="6777" y="14761"/>
                </a:lnTo>
                <a:lnTo>
                  <a:pt x="8211" y="9795"/>
                </a:lnTo>
                <a:lnTo>
                  <a:pt x="9281" y="9387"/>
                </a:lnTo>
                <a:lnTo>
                  <a:pt x="10947" y="9115"/>
                </a:lnTo>
                <a:lnTo>
                  <a:pt x="15914" y="8680"/>
                </a:lnTo>
                <a:lnTo>
                  <a:pt x="19133" y="8620"/>
                </a:lnTo>
                <a:lnTo>
                  <a:pt x="29875" y="8575"/>
                </a:lnTo>
                <a:lnTo>
                  <a:pt x="31343" y="9527"/>
                </a:lnTo>
                <a:lnTo>
                  <a:pt x="32323" y="11113"/>
                </a:lnTo>
                <a:lnTo>
                  <a:pt x="32976" y="13124"/>
                </a:lnTo>
                <a:lnTo>
                  <a:pt x="32458" y="14464"/>
                </a:lnTo>
                <a:lnTo>
                  <a:pt x="31161" y="15358"/>
                </a:lnTo>
                <a:lnTo>
                  <a:pt x="29343" y="15953"/>
                </a:lnTo>
                <a:lnTo>
                  <a:pt x="28132" y="17303"/>
                </a:lnTo>
                <a:lnTo>
                  <a:pt x="27324" y="19155"/>
                </a:lnTo>
                <a:lnTo>
                  <a:pt x="26028" y="24421"/>
                </a:lnTo>
                <a:lnTo>
                  <a:pt x="24969" y="25805"/>
                </a:lnTo>
                <a:lnTo>
                  <a:pt x="23311" y="27681"/>
                </a:lnTo>
                <a:lnTo>
                  <a:pt x="18356" y="32984"/>
                </a:lnTo>
                <a:lnTo>
                  <a:pt x="16997" y="33420"/>
                </a:lnTo>
                <a:lnTo>
                  <a:pt x="15138" y="33710"/>
                </a:lnTo>
                <a:lnTo>
                  <a:pt x="9862" y="34175"/>
                </a:lnTo>
                <a:lnTo>
                  <a:pt x="9429" y="33261"/>
                </a:lnTo>
                <a:lnTo>
                  <a:pt x="9141" y="31699"/>
                </a:lnTo>
                <a:lnTo>
                  <a:pt x="8598" y="26067"/>
                </a:lnTo>
                <a:lnTo>
                  <a:pt x="8564" y="9773"/>
                </a:lnTo>
                <a:lnTo>
                  <a:pt x="8564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5857875" y="3891917"/>
            <a:ext cx="59645" cy="59889"/>
          </a:xfrm>
          <a:custGeom>
            <a:avLst/>
            <a:gdLst/>
            <a:ahLst/>
            <a:cxnLst/>
            <a:rect l="0" t="0" r="0" b="0"/>
            <a:pathLst>
              <a:path w="59645" h="59889">
                <a:moveTo>
                  <a:pt x="0" y="8570"/>
                </a:moveTo>
                <a:lnTo>
                  <a:pt x="0" y="1189"/>
                </a:lnTo>
                <a:lnTo>
                  <a:pt x="952" y="792"/>
                </a:lnTo>
                <a:lnTo>
                  <a:pt x="2540" y="527"/>
                </a:lnTo>
                <a:lnTo>
                  <a:pt x="4550" y="350"/>
                </a:lnTo>
                <a:lnTo>
                  <a:pt x="6843" y="233"/>
                </a:lnTo>
                <a:lnTo>
                  <a:pt x="11931" y="102"/>
                </a:lnTo>
                <a:lnTo>
                  <a:pt x="32610" y="0"/>
                </a:lnTo>
                <a:lnTo>
                  <a:pt x="34122" y="952"/>
                </a:lnTo>
                <a:lnTo>
                  <a:pt x="36083" y="2539"/>
                </a:lnTo>
                <a:lnTo>
                  <a:pt x="42466" y="8217"/>
                </a:lnTo>
                <a:lnTo>
                  <a:pt x="42597" y="9287"/>
                </a:lnTo>
                <a:lnTo>
                  <a:pt x="42686" y="10953"/>
                </a:lnTo>
                <a:lnTo>
                  <a:pt x="42783" y="15344"/>
                </a:lnTo>
                <a:lnTo>
                  <a:pt x="42861" y="32960"/>
                </a:lnTo>
                <a:lnTo>
                  <a:pt x="41909" y="33402"/>
                </a:lnTo>
                <a:lnTo>
                  <a:pt x="40322" y="33698"/>
                </a:lnTo>
                <a:lnTo>
                  <a:pt x="35481" y="34171"/>
                </a:lnTo>
                <a:lnTo>
                  <a:pt x="34132" y="34210"/>
                </a:lnTo>
                <a:lnTo>
                  <a:pt x="27013" y="34277"/>
                </a:lnTo>
                <a:lnTo>
                  <a:pt x="26581" y="33328"/>
                </a:lnTo>
                <a:lnTo>
                  <a:pt x="26293" y="31743"/>
                </a:lnTo>
                <a:lnTo>
                  <a:pt x="25751" y="26068"/>
                </a:lnTo>
                <a:lnTo>
                  <a:pt x="25720" y="18365"/>
                </a:lnTo>
                <a:lnTo>
                  <a:pt x="26672" y="17005"/>
                </a:lnTo>
                <a:lnTo>
                  <a:pt x="28258" y="15146"/>
                </a:lnTo>
                <a:lnTo>
                  <a:pt x="33098" y="9869"/>
                </a:lnTo>
                <a:lnTo>
                  <a:pt x="34448" y="9436"/>
                </a:lnTo>
                <a:lnTo>
                  <a:pt x="36300" y="9147"/>
                </a:lnTo>
                <a:lnTo>
                  <a:pt x="41566" y="8684"/>
                </a:lnTo>
                <a:lnTo>
                  <a:pt x="44826" y="8621"/>
                </a:lnTo>
                <a:lnTo>
                  <a:pt x="50129" y="8580"/>
                </a:lnTo>
                <a:lnTo>
                  <a:pt x="50564" y="9529"/>
                </a:lnTo>
                <a:lnTo>
                  <a:pt x="50854" y="11114"/>
                </a:lnTo>
                <a:lnTo>
                  <a:pt x="51048" y="13124"/>
                </a:lnTo>
                <a:lnTo>
                  <a:pt x="52129" y="14463"/>
                </a:lnTo>
                <a:lnTo>
                  <a:pt x="53802" y="15356"/>
                </a:lnTo>
                <a:lnTo>
                  <a:pt x="55871" y="15952"/>
                </a:lnTo>
                <a:lnTo>
                  <a:pt x="56297" y="17301"/>
                </a:lnTo>
                <a:lnTo>
                  <a:pt x="55629" y="19153"/>
                </a:lnTo>
                <a:lnTo>
                  <a:pt x="54231" y="21341"/>
                </a:lnTo>
                <a:lnTo>
                  <a:pt x="53299" y="23751"/>
                </a:lnTo>
                <a:lnTo>
                  <a:pt x="52677" y="26311"/>
                </a:lnTo>
                <a:lnTo>
                  <a:pt x="52263" y="28970"/>
                </a:lnTo>
                <a:lnTo>
                  <a:pt x="51034" y="31695"/>
                </a:lnTo>
                <a:lnTo>
                  <a:pt x="49263" y="34464"/>
                </a:lnTo>
                <a:lnTo>
                  <a:pt x="47129" y="37263"/>
                </a:lnTo>
                <a:lnTo>
                  <a:pt x="44754" y="40081"/>
                </a:lnTo>
                <a:lnTo>
                  <a:pt x="42218" y="42912"/>
                </a:lnTo>
                <a:lnTo>
                  <a:pt x="35855" y="49750"/>
                </a:lnTo>
                <a:lnTo>
                  <a:pt x="30203" y="55485"/>
                </a:lnTo>
                <a:lnTo>
                  <a:pt x="27755" y="56991"/>
                </a:lnTo>
                <a:lnTo>
                  <a:pt x="25171" y="57996"/>
                </a:lnTo>
                <a:lnTo>
                  <a:pt x="22495" y="58666"/>
                </a:lnTo>
                <a:lnTo>
                  <a:pt x="19759" y="59112"/>
                </a:lnTo>
                <a:lnTo>
                  <a:pt x="16983" y="59410"/>
                </a:lnTo>
                <a:lnTo>
                  <a:pt x="10233" y="59888"/>
                </a:lnTo>
                <a:lnTo>
                  <a:pt x="9680" y="58974"/>
                </a:lnTo>
                <a:lnTo>
                  <a:pt x="9310" y="57413"/>
                </a:lnTo>
                <a:lnTo>
                  <a:pt x="8718" y="52614"/>
                </a:lnTo>
                <a:lnTo>
                  <a:pt x="8669" y="51268"/>
                </a:lnTo>
                <a:lnTo>
                  <a:pt x="8585" y="44155"/>
                </a:lnTo>
                <a:lnTo>
                  <a:pt x="8573" y="35593"/>
                </a:lnTo>
                <a:lnTo>
                  <a:pt x="9525" y="35158"/>
                </a:lnTo>
                <a:lnTo>
                  <a:pt x="11113" y="34868"/>
                </a:lnTo>
                <a:lnTo>
                  <a:pt x="13124" y="34674"/>
                </a:lnTo>
                <a:lnTo>
                  <a:pt x="15416" y="34545"/>
                </a:lnTo>
                <a:lnTo>
                  <a:pt x="24172" y="34322"/>
                </a:lnTo>
                <a:lnTo>
                  <a:pt x="42821" y="34287"/>
                </a:lnTo>
                <a:lnTo>
                  <a:pt x="42859" y="41668"/>
                </a:lnTo>
                <a:lnTo>
                  <a:pt x="41907" y="42066"/>
                </a:lnTo>
                <a:lnTo>
                  <a:pt x="40321" y="42331"/>
                </a:lnTo>
                <a:lnTo>
                  <a:pt x="35481" y="42756"/>
                </a:lnTo>
                <a:lnTo>
                  <a:pt x="32279" y="42814"/>
                </a:lnTo>
                <a:lnTo>
                  <a:pt x="27013" y="42851"/>
                </a:lnTo>
                <a:lnTo>
                  <a:pt x="25629" y="41902"/>
                </a:lnTo>
                <a:lnTo>
                  <a:pt x="23753" y="40316"/>
                </a:lnTo>
                <a:lnTo>
                  <a:pt x="18450" y="35478"/>
                </a:lnTo>
                <a:lnTo>
                  <a:pt x="9878" y="27012"/>
                </a:lnTo>
                <a:lnTo>
                  <a:pt x="10395" y="25627"/>
                </a:lnTo>
                <a:lnTo>
                  <a:pt x="11693" y="23751"/>
                </a:lnTo>
                <a:lnTo>
                  <a:pt x="16068" y="18448"/>
                </a:lnTo>
                <a:lnTo>
                  <a:pt x="17379" y="18013"/>
                </a:lnTo>
                <a:lnTo>
                  <a:pt x="19206" y="17723"/>
                </a:lnTo>
                <a:lnTo>
                  <a:pt x="24431" y="17257"/>
                </a:lnTo>
                <a:lnTo>
                  <a:pt x="25812" y="17219"/>
                </a:lnTo>
                <a:lnTo>
                  <a:pt x="46945" y="17144"/>
                </a:lnTo>
                <a:lnTo>
                  <a:pt x="48442" y="18096"/>
                </a:lnTo>
                <a:lnTo>
                  <a:pt x="49440" y="19683"/>
                </a:lnTo>
                <a:lnTo>
                  <a:pt x="51041" y="24523"/>
                </a:lnTo>
                <a:lnTo>
                  <a:pt x="52124" y="24921"/>
                </a:lnTo>
                <a:lnTo>
                  <a:pt x="53799" y="25186"/>
                </a:lnTo>
                <a:lnTo>
                  <a:pt x="58780" y="25611"/>
                </a:lnTo>
                <a:lnTo>
                  <a:pt x="59190" y="26598"/>
                </a:lnTo>
                <a:lnTo>
                  <a:pt x="59462" y="28209"/>
                </a:lnTo>
                <a:lnTo>
                  <a:pt x="59644" y="30235"/>
                </a:lnTo>
                <a:lnTo>
                  <a:pt x="58813" y="31586"/>
                </a:lnTo>
                <a:lnTo>
                  <a:pt x="57306" y="32487"/>
                </a:lnTo>
                <a:lnTo>
                  <a:pt x="51778" y="34182"/>
                </a:lnTo>
                <a:lnTo>
                  <a:pt x="50712" y="34217"/>
                </a:lnTo>
                <a:lnTo>
                  <a:pt x="42862" y="3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5472500" y="4097654"/>
            <a:ext cx="85307" cy="60006"/>
          </a:xfrm>
          <a:custGeom>
            <a:avLst/>
            <a:gdLst/>
            <a:ahLst/>
            <a:cxnLst/>
            <a:rect l="0" t="0" r="0" b="0"/>
            <a:pathLst>
              <a:path w="85307" h="60006">
                <a:moveTo>
                  <a:pt x="68192" y="0"/>
                </a:moveTo>
                <a:lnTo>
                  <a:pt x="81211" y="0"/>
                </a:lnTo>
                <a:lnTo>
                  <a:pt x="82586" y="953"/>
                </a:lnTo>
                <a:lnTo>
                  <a:pt x="83503" y="2541"/>
                </a:lnTo>
                <a:lnTo>
                  <a:pt x="84114" y="4551"/>
                </a:lnTo>
                <a:lnTo>
                  <a:pt x="84522" y="6844"/>
                </a:lnTo>
                <a:lnTo>
                  <a:pt x="84794" y="9326"/>
                </a:lnTo>
                <a:lnTo>
                  <a:pt x="84975" y="11932"/>
                </a:lnTo>
                <a:lnTo>
                  <a:pt x="85096" y="14622"/>
                </a:lnTo>
                <a:lnTo>
                  <a:pt x="85230" y="20152"/>
                </a:lnTo>
                <a:lnTo>
                  <a:pt x="85306" y="28620"/>
                </a:lnTo>
                <a:lnTo>
                  <a:pt x="84363" y="31462"/>
                </a:lnTo>
                <a:lnTo>
                  <a:pt x="82783" y="34310"/>
                </a:lnTo>
                <a:lnTo>
                  <a:pt x="80777" y="37161"/>
                </a:lnTo>
                <a:lnTo>
                  <a:pt x="78487" y="40014"/>
                </a:lnTo>
                <a:lnTo>
                  <a:pt x="76008" y="42869"/>
                </a:lnTo>
                <a:lnTo>
                  <a:pt x="73403" y="45725"/>
                </a:lnTo>
                <a:lnTo>
                  <a:pt x="67968" y="51438"/>
                </a:lnTo>
                <a:lnTo>
                  <a:pt x="61269" y="58315"/>
                </a:lnTo>
                <a:lnTo>
                  <a:pt x="58814" y="58879"/>
                </a:lnTo>
                <a:lnTo>
                  <a:pt x="55273" y="59256"/>
                </a:lnTo>
                <a:lnTo>
                  <a:pt x="43224" y="59964"/>
                </a:lnTo>
                <a:lnTo>
                  <a:pt x="30609" y="60005"/>
                </a:lnTo>
                <a:lnTo>
                  <a:pt x="28849" y="59053"/>
                </a:lnTo>
                <a:lnTo>
                  <a:pt x="27676" y="57467"/>
                </a:lnTo>
                <a:lnTo>
                  <a:pt x="25793" y="52627"/>
                </a:lnTo>
                <a:lnTo>
                  <a:pt x="25639" y="51277"/>
                </a:lnTo>
                <a:lnTo>
                  <a:pt x="25536" y="49425"/>
                </a:lnTo>
                <a:lnTo>
                  <a:pt x="25421" y="44827"/>
                </a:lnTo>
                <a:lnTo>
                  <a:pt x="25341" y="35866"/>
                </a:lnTo>
                <a:lnTo>
                  <a:pt x="26290" y="34389"/>
                </a:lnTo>
                <a:lnTo>
                  <a:pt x="27875" y="32451"/>
                </a:lnTo>
                <a:lnTo>
                  <a:pt x="29884" y="30207"/>
                </a:lnTo>
                <a:lnTo>
                  <a:pt x="34656" y="25173"/>
                </a:lnTo>
                <a:lnTo>
                  <a:pt x="42017" y="17615"/>
                </a:lnTo>
                <a:lnTo>
                  <a:pt x="42169" y="18411"/>
                </a:lnTo>
                <a:lnTo>
                  <a:pt x="42271" y="19894"/>
                </a:lnTo>
                <a:lnTo>
                  <a:pt x="42339" y="21836"/>
                </a:lnTo>
                <a:lnTo>
                  <a:pt x="43337" y="23130"/>
                </a:lnTo>
                <a:lnTo>
                  <a:pt x="44955" y="23992"/>
                </a:lnTo>
                <a:lnTo>
                  <a:pt x="49843" y="25378"/>
                </a:lnTo>
                <a:lnTo>
                  <a:pt x="50245" y="26443"/>
                </a:lnTo>
                <a:lnTo>
                  <a:pt x="50512" y="28106"/>
                </a:lnTo>
                <a:lnTo>
                  <a:pt x="50691" y="30168"/>
                </a:lnTo>
                <a:lnTo>
                  <a:pt x="49857" y="32495"/>
                </a:lnTo>
                <a:lnTo>
                  <a:pt x="48349" y="34999"/>
                </a:lnTo>
                <a:lnTo>
                  <a:pt x="43635" y="41310"/>
                </a:lnTo>
                <a:lnTo>
                  <a:pt x="42295" y="42780"/>
                </a:lnTo>
                <a:lnTo>
                  <a:pt x="38268" y="46954"/>
                </a:lnTo>
                <a:lnTo>
                  <a:pt x="35860" y="48448"/>
                </a:lnTo>
                <a:lnTo>
                  <a:pt x="33302" y="49444"/>
                </a:lnTo>
                <a:lnTo>
                  <a:pt x="30645" y="50107"/>
                </a:lnTo>
                <a:lnTo>
                  <a:pt x="27920" y="50550"/>
                </a:lnTo>
                <a:lnTo>
                  <a:pt x="25152" y="50845"/>
                </a:lnTo>
                <a:lnTo>
                  <a:pt x="18415" y="51319"/>
                </a:lnTo>
                <a:lnTo>
                  <a:pt x="14954" y="51384"/>
                </a:lnTo>
                <a:lnTo>
                  <a:pt x="9522" y="51425"/>
                </a:lnTo>
                <a:lnTo>
                  <a:pt x="8124" y="50476"/>
                </a:lnTo>
                <a:lnTo>
                  <a:pt x="6239" y="48891"/>
                </a:lnTo>
                <a:lnTo>
                  <a:pt x="4030" y="46882"/>
                </a:lnTo>
                <a:lnTo>
                  <a:pt x="2557" y="44590"/>
                </a:lnTo>
                <a:lnTo>
                  <a:pt x="1576" y="42109"/>
                </a:lnTo>
                <a:lnTo>
                  <a:pt x="0" y="35835"/>
                </a:lnTo>
                <a:lnTo>
                  <a:pt x="823" y="34368"/>
                </a:lnTo>
                <a:lnTo>
                  <a:pt x="2324" y="32437"/>
                </a:lnTo>
                <a:lnTo>
                  <a:pt x="4278" y="30197"/>
                </a:lnTo>
                <a:lnTo>
                  <a:pt x="6533" y="27752"/>
                </a:lnTo>
                <a:lnTo>
                  <a:pt x="11578" y="22494"/>
                </a:lnTo>
                <a:lnTo>
                  <a:pt x="13304" y="19759"/>
                </a:lnTo>
                <a:lnTo>
                  <a:pt x="14455" y="16983"/>
                </a:lnTo>
                <a:lnTo>
                  <a:pt x="15222" y="14180"/>
                </a:lnTo>
                <a:lnTo>
                  <a:pt x="16687" y="12311"/>
                </a:lnTo>
                <a:lnTo>
                  <a:pt x="18615" y="11065"/>
                </a:lnTo>
                <a:lnTo>
                  <a:pt x="20853" y="10234"/>
                </a:lnTo>
                <a:lnTo>
                  <a:pt x="23298" y="9681"/>
                </a:lnTo>
                <a:lnTo>
                  <a:pt x="25880" y="9311"/>
                </a:lnTo>
                <a:lnTo>
                  <a:pt x="28554" y="9065"/>
                </a:lnTo>
                <a:lnTo>
                  <a:pt x="31290" y="8901"/>
                </a:lnTo>
                <a:lnTo>
                  <a:pt x="36868" y="8719"/>
                </a:lnTo>
                <a:lnTo>
                  <a:pt x="38737" y="9623"/>
                </a:lnTo>
                <a:lnTo>
                  <a:pt x="39983" y="11178"/>
                </a:lnTo>
                <a:lnTo>
                  <a:pt x="42329" y="16797"/>
                </a:lnTo>
                <a:lnTo>
                  <a:pt x="42377" y="17865"/>
                </a:lnTo>
                <a:lnTo>
                  <a:pt x="42446" y="23921"/>
                </a:lnTo>
                <a:lnTo>
                  <a:pt x="42471" y="32737"/>
                </a:lnTo>
                <a:lnTo>
                  <a:pt x="41520" y="33255"/>
                </a:lnTo>
                <a:lnTo>
                  <a:pt x="39933" y="33600"/>
                </a:lnTo>
                <a:lnTo>
                  <a:pt x="37922" y="33830"/>
                </a:lnTo>
                <a:lnTo>
                  <a:pt x="36583" y="34936"/>
                </a:lnTo>
                <a:lnTo>
                  <a:pt x="35689" y="36626"/>
                </a:lnTo>
                <a:lnTo>
                  <a:pt x="34254" y="41631"/>
                </a:lnTo>
                <a:lnTo>
                  <a:pt x="33185" y="42042"/>
                </a:lnTo>
                <a:lnTo>
                  <a:pt x="31519" y="42316"/>
                </a:lnTo>
                <a:lnTo>
                  <a:pt x="29456" y="42498"/>
                </a:lnTo>
                <a:lnTo>
                  <a:pt x="28080" y="41667"/>
                </a:lnTo>
                <a:lnTo>
                  <a:pt x="27163" y="40161"/>
                </a:lnTo>
                <a:lnTo>
                  <a:pt x="25329" y="342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5077894" y="4320540"/>
            <a:ext cx="42747" cy="42746"/>
          </a:xfrm>
          <a:custGeom>
            <a:avLst/>
            <a:gdLst/>
            <a:ahLst/>
            <a:cxnLst/>
            <a:rect l="0" t="0" r="0" b="0"/>
            <a:pathLst>
              <a:path w="42747" h="42746">
                <a:moveTo>
                  <a:pt x="42746" y="0"/>
                </a:moveTo>
                <a:lnTo>
                  <a:pt x="42746" y="20150"/>
                </a:lnTo>
                <a:lnTo>
                  <a:pt x="41793" y="22959"/>
                </a:lnTo>
                <a:lnTo>
                  <a:pt x="40206" y="25783"/>
                </a:lnTo>
                <a:lnTo>
                  <a:pt x="38195" y="28618"/>
                </a:lnTo>
                <a:lnTo>
                  <a:pt x="35902" y="30509"/>
                </a:lnTo>
                <a:lnTo>
                  <a:pt x="33421" y="31769"/>
                </a:lnTo>
                <a:lnTo>
                  <a:pt x="30814" y="32610"/>
                </a:lnTo>
                <a:lnTo>
                  <a:pt x="29076" y="34122"/>
                </a:lnTo>
                <a:lnTo>
                  <a:pt x="27918" y="36083"/>
                </a:lnTo>
                <a:lnTo>
                  <a:pt x="27145" y="38343"/>
                </a:lnTo>
                <a:lnTo>
                  <a:pt x="25678" y="39849"/>
                </a:lnTo>
                <a:lnTo>
                  <a:pt x="23747" y="40853"/>
                </a:lnTo>
                <a:lnTo>
                  <a:pt x="21507" y="41523"/>
                </a:lnTo>
                <a:lnTo>
                  <a:pt x="19062" y="41970"/>
                </a:lnTo>
                <a:lnTo>
                  <a:pt x="16479" y="42267"/>
                </a:lnTo>
                <a:lnTo>
                  <a:pt x="10040" y="42745"/>
                </a:lnTo>
                <a:lnTo>
                  <a:pt x="8560" y="41831"/>
                </a:lnTo>
                <a:lnTo>
                  <a:pt x="6620" y="40270"/>
                </a:lnTo>
                <a:lnTo>
                  <a:pt x="1214" y="35471"/>
                </a:lnTo>
                <a:lnTo>
                  <a:pt x="770" y="34125"/>
                </a:lnTo>
                <a:lnTo>
                  <a:pt x="475" y="32275"/>
                </a:lnTo>
                <a:lnTo>
                  <a:pt x="0" y="27013"/>
                </a:lnTo>
                <a:lnTo>
                  <a:pt x="913" y="25628"/>
                </a:lnTo>
                <a:lnTo>
                  <a:pt x="2475" y="23753"/>
                </a:lnTo>
                <a:lnTo>
                  <a:pt x="4469" y="21550"/>
                </a:lnTo>
                <a:lnTo>
                  <a:pt x="5798" y="19129"/>
                </a:lnTo>
                <a:lnTo>
                  <a:pt x="6684" y="16563"/>
                </a:lnTo>
                <a:lnTo>
                  <a:pt x="7274" y="13899"/>
                </a:lnTo>
                <a:lnTo>
                  <a:pt x="7668" y="11171"/>
                </a:lnTo>
                <a:lnTo>
                  <a:pt x="7931" y="8400"/>
                </a:lnTo>
                <a:lnTo>
                  <a:pt x="8106" y="5600"/>
                </a:lnTo>
                <a:lnTo>
                  <a:pt x="9175" y="3733"/>
                </a:lnTo>
                <a:lnTo>
                  <a:pt x="10840" y="2489"/>
                </a:lnTo>
                <a:lnTo>
                  <a:pt x="12903" y="1659"/>
                </a:lnTo>
                <a:lnTo>
                  <a:pt x="15230" y="1106"/>
                </a:lnTo>
                <a:lnTo>
                  <a:pt x="17734" y="737"/>
                </a:lnTo>
                <a:lnTo>
                  <a:pt x="25140" y="43"/>
                </a:lnTo>
                <a:lnTo>
                  <a:pt x="32941" y="3"/>
                </a:lnTo>
                <a:lnTo>
                  <a:pt x="33352" y="955"/>
                </a:lnTo>
                <a:lnTo>
                  <a:pt x="33626" y="2541"/>
                </a:lnTo>
                <a:lnTo>
                  <a:pt x="34065" y="7381"/>
                </a:lnTo>
                <a:lnTo>
                  <a:pt x="35053" y="7778"/>
                </a:lnTo>
                <a:lnTo>
                  <a:pt x="36665" y="8043"/>
                </a:lnTo>
                <a:lnTo>
                  <a:pt x="38692" y="8219"/>
                </a:lnTo>
                <a:lnTo>
                  <a:pt x="39091" y="8337"/>
                </a:lnTo>
                <a:lnTo>
                  <a:pt x="38404" y="8415"/>
                </a:lnTo>
                <a:lnTo>
                  <a:pt x="34421" y="8563"/>
                </a:lnTo>
                <a:lnTo>
                  <a:pt x="25601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4709169" y="4517707"/>
            <a:ext cx="34250" cy="51432"/>
          </a:xfrm>
          <a:custGeom>
            <a:avLst/>
            <a:gdLst/>
            <a:ahLst/>
            <a:cxnLst/>
            <a:rect l="0" t="0" r="0" b="0"/>
            <a:pathLst>
              <a:path w="34250" h="51432">
                <a:moveTo>
                  <a:pt x="17135" y="0"/>
                </a:moveTo>
                <a:lnTo>
                  <a:pt x="25355" y="0"/>
                </a:lnTo>
                <a:lnTo>
                  <a:pt x="26425" y="953"/>
                </a:lnTo>
                <a:lnTo>
                  <a:pt x="33058" y="7381"/>
                </a:lnTo>
                <a:lnTo>
                  <a:pt x="33465" y="8731"/>
                </a:lnTo>
                <a:lnTo>
                  <a:pt x="33738" y="10583"/>
                </a:lnTo>
                <a:lnTo>
                  <a:pt x="33919" y="12770"/>
                </a:lnTo>
                <a:lnTo>
                  <a:pt x="34039" y="15181"/>
                </a:lnTo>
                <a:lnTo>
                  <a:pt x="34173" y="20400"/>
                </a:lnTo>
                <a:lnTo>
                  <a:pt x="34249" y="28693"/>
                </a:lnTo>
                <a:lnTo>
                  <a:pt x="33307" y="31511"/>
                </a:lnTo>
                <a:lnTo>
                  <a:pt x="31727" y="34343"/>
                </a:lnTo>
                <a:lnTo>
                  <a:pt x="29721" y="37182"/>
                </a:lnTo>
                <a:lnTo>
                  <a:pt x="28383" y="40028"/>
                </a:lnTo>
                <a:lnTo>
                  <a:pt x="27491" y="42878"/>
                </a:lnTo>
                <a:lnTo>
                  <a:pt x="26897" y="45731"/>
                </a:lnTo>
                <a:lnTo>
                  <a:pt x="25548" y="47632"/>
                </a:lnTo>
                <a:lnTo>
                  <a:pt x="23696" y="48900"/>
                </a:lnTo>
                <a:lnTo>
                  <a:pt x="21510" y="49745"/>
                </a:lnTo>
                <a:lnTo>
                  <a:pt x="19099" y="50309"/>
                </a:lnTo>
                <a:lnTo>
                  <a:pt x="16539" y="50684"/>
                </a:lnTo>
                <a:lnTo>
                  <a:pt x="9030" y="51391"/>
                </a:lnTo>
                <a:lnTo>
                  <a:pt x="1223" y="51431"/>
                </a:lnTo>
                <a:lnTo>
                  <a:pt x="812" y="50480"/>
                </a:lnTo>
                <a:lnTo>
                  <a:pt x="538" y="48893"/>
                </a:lnTo>
                <a:lnTo>
                  <a:pt x="356" y="46883"/>
                </a:lnTo>
                <a:lnTo>
                  <a:pt x="234" y="44590"/>
                </a:lnTo>
                <a:lnTo>
                  <a:pt x="99" y="39503"/>
                </a:lnTo>
                <a:lnTo>
                  <a:pt x="0" y="22816"/>
                </a:lnTo>
                <a:lnTo>
                  <a:pt x="950" y="20926"/>
                </a:lnTo>
                <a:lnTo>
                  <a:pt x="2535" y="19666"/>
                </a:lnTo>
                <a:lnTo>
                  <a:pt x="4544" y="18825"/>
                </a:lnTo>
                <a:lnTo>
                  <a:pt x="5884" y="17313"/>
                </a:lnTo>
                <a:lnTo>
                  <a:pt x="6777" y="15352"/>
                </a:lnTo>
                <a:lnTo>
                  <a:pt x="7372" y="13092"/>
                </a:lnTo>
                <a:lnTo>
                  <a:pt x="8722" y="11585"/>
                </a:lnTo>
                <a:lnTo>
                  <a:pt x="10574" y="10581"/>
                </a:lnTo>
                <a:lnTo>
                  <a:pt x="15839" y="8970"/>
                </a:lnTo>
                <a:lnTo>
                  <a:pt x="17224" y="8838"/>
                </a:lnTo>
                <a:lnTo>
                  <a:pt x="19100" y="8749"/>
                </a:lnTo>
                <a:lnTo>
                  <a:pt x="25593" y="8576"/>
                </a:lnTo>
                <a:lnTo>
                  <a:pt x="25631" y="9527"/>
                </a:lnTo>
                <a:lnTo>
                  <a:pt x="25674" y="13124"/>
                </a:lnTo>
                <a:lnTo>
                  <a:pt x="24733" y="14465"/>
                </a:lnTo>
                <a:lnTo>
                  <a:pt x="23153" y="15358"/>
                </a:lnTo>
                <a:lnTo>
                  <a:pt x="1713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4743450" y="4406265"/>
            <a:ext cx="231458" cy="111443"/>
          </a:xfrm>
          <a:custGeom>
            <a:avLst/>
            <a:gdLst/>
            <a:ahLst/>
            <a:cxnLst/>
            <a:rect l="0" t="0" r="0" b="0"/>
            <a:pathLst>
              <a:path w="231458" h="111443">
                <a:moveTo>
                  <a:pt x="0" y="111442"/>
                </a:moveTo>
                <a:lnTo>
                  <a:pt x="4550" y="106892"/>
                </a:lnTo>
                <a:lnTo>
                  <a:pt x="6843" y="105551"/>
                </a:lnTo>
                <a:lnTo>
                  <a:pt x="11931" y="104061"/>
                </a:lnTo>
                <a:lnTo>
                  <a:pt x="13669" y="102712"/>
                </a:lnTo>
                <a:lnTo>
                  <a:pt x="14828" y="100859"/>
                </a:lnTo>
                <a:lnTo>
                  <a:pt x="15600" y="98672"/>
                </a:lnTo>
                <a:lnTo>
                  <a:pt x="17067" y="97213"/>
                </a:lnTo>
                <a:lnTo>
                  <a:pt x="18998" y="96241"/>
                </a:lnTo>
                <a:lnTo>
                  <a:pt x="24636" y="94209"/>
                </a:lnTo>
                <a:lnTo>
                  <a:pt x="28806" y="92334"/>
                </a:lnTo>
                <a:lnTo>
                  <a:pt x="33492" y="90131"/>
                </a:lnTo>
                <a:lnTo>
                  <a:pt x="36615" y="87709"/>
                </a:lnTo>
                <a:lnTo>
                  <a:pt x="38697" y="85143"/>
                </a:lnTo>
                <a:lnTo>
                  <a:pt x="40085" y="82479"/>
                </a:lnTo>
                <a:lnTo>
                  <a:pt x="42916" y="79751"/>
                </a:lnTo>
                <a:lnTo>
                  <a:pt x="46708" y="76980"/>
                </a:lnTo>
                <a:lnTo>
                  <a:pt x="51141" y="74180"/>
                </a:lnTo>
                <a:lnTo>
                  <a:pt x="55049" y="72313"/>
                </a:lnTo>
                <a:lnTo>
                  <a:pt x="66052" y="68733"/>
                </a:lnTo>
                <a:lnTo>
                  <a:pt x="70705" y="66777"/>
                </a:lnTo>
                <a:lnTo>
                  <a:pt x="75711" y="64521"/>
                </a:lnTo>
                <a:lnTo>
                  <a:pt x="80002" y="62063"/>
                </a:lnTo>
                <a:lnTo>
                  <a:pt x="83814" y="59473"/>
                </a:lnTo>
                <a:lnTo>
                  <a:pt x="87309" y="56793"/>
                </a:lnTo>
                <a:lnTo>
                  <a:pt x="91543" y="55007"/>
                </a:lnTo>
                <a:lnTo>
                  <a:pt x="96271" y="53816"/>
                </a:lnTo>
                <a:lnTo>
                  <a:pt x="101328" y="53022"/>
                </a:lnTo>
                <a:lnTo>
                  <a:pt x="105652" y="51541"/>
                </a:lnTo>
                <a:lnTo>
                  <a:pt x="109487" y="49600"/>
                </a:lnTo>
                <a:lnTo>
                  <a:pt x="112996" y="47355"/>
                </a:lnTo>
                <a:lnTo>
                  <a:pt x="116288" y="44904"/>
                </a:lnTo>
                <a:lnTo>
                  <a:pt x="119435" y="42318"/>
                </a:lnTo>
                <a:lnTo>
                  <a:pt x="122486" y="39642"/>
                </a:lnTo>
                <a:lnTo>
                  <a:pt x="126424" y="37858"/>
                </a:lnTo>
                <a:lnTo>
                  <a:pt x="130955" y="36669"/>
                </a:lnTo>
                <a:lnTo>
                  <a:pt x="135881" y="35875"/>
                </a:lnTo>
                <a:lnTo>
                  <a:pt x="140117" y="34394"/>
                </a:lnTo>
                <a:lnTo>
                  <a:pt x="143894" y="32455"/>
                </a:lnTo>
                <a:lnTo>
                  <a:pt x="147364" y="30208"/>
                </a:lnTo>
                <a:lnTo>
                  <a:pt x="151582" y="28711"/>
                </a:lnTo>
                <a:lnTo>
                  <a:pt x="156300" y="27713"/>
                </a:lnTo>
                <a:lnTo>
                  <a:pt x="161350" y="27048"/>
                </a:lnTo>
                <a:lnTo>
                  <a:pt x="165669" y="25652"/>
                </a:lnTo>
                <a:lnTo>
                  <a:pt x="169501" y="23769"/>
                </a:lnTo>
                <a:lnTo>
                  <a:pt x="173008" y="21561"/>
                </a:lnTo>
                <a:lnTo>
                  <a:pt x="179445" y="19107"/>
                </a:lnTo>
                <a:lnTo>
                  <a:pt x="182495" y="18453"/>
                </a:lnTo>
                <a:lnTo>
                  <a:pt x="188423" y="15186"/>
                </a:lnTo>
                <a:lnTo>
                  <a:pt x="191338" y="12981"/>
                </a:lnTo>
                <a:lnTo>
                  <a:pt x="197116" y="10532"/>
                </a:lnTo>
                <a:lnTo>
                  <a:pt x="202860" y="9443"/>
                </a:lnTo>
                <a:lnTo>
                  <a:pt x="208587" y="8959"/>
                </a:lnTo>
                <a:lnTo>
                  <a:pt x="210496" y="7878"/>
                </a:lnTo>
                <a:lnTo>
                  <a:pt x="211768" y="6204"/>
                </a:lnTo>
                <a:lnTo>
                  <a:pt x="212616" y="4136"/>
                </a:lnTo>
                <a:lnTo>
                  <a:pt x="214134" y="2758"/>
                </a:lnTo>
                <a:lnTo>
                  <a:pt x="216098" y="1838"/>
                </a:lnTo>
                <a:lnTo>
                  <a:pt x="220821" y="817"/>
                </a:lnTo>
                <a:lnTo>
                  <a:pt x="227882" y="242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4752022" y="2486025"/>
            <a:ext cx="4123373" cy="2040255"/>
          </a:xfrm>
          <a:custGeom>
            <a:avLst/>
            <a:gdLst/>
            <a:ahLst/>
            <a:cxnLst/>
            <a:rect l="0" t="0" r="0" b="0"/>
            <a:pathLst>
              <a:path w="4123373" h="2040255">
                <a:moveTo>
                  <a:pt x="0" y="2040254"/>
                </a:moveTo>
                <a:lnTo>
                  <a:pt x="0" y="2035704"/>
                </a:lnTo>
                <a:lnTo>
                  <a:pt x="953" y="2034363"/>
                </a:lnTo>
                <a:lnTo>
                  <a:pt x="2540" y="2033470"/>
                </a:lnTo>
                <a:lnTo>
                  <a:pt x="4551" y="2032873"/>
                </a:lnTo>
                <a:lnTo>
                  <a:pt x="9325" y="2029672"/>
                </a:lnTo>
                <a:lnTo>
                  <a:pt x="15600" y="2024406"/>
                </a:lnTo>
                <a:lnTo>
                  <a:pt x="33563" y="2014455"/>
                </a:lnTo>
                <a:lnTo>
                  <a:pt x="38095" y="2010373"/>
                </a:lnTo>
                <a:lnTo>
                  <a:pt x="40637" y="2008904"/>
                </a:lnTo>
                <a:lnTo>
                  <a:pt x="48764" y="2005883"/>
                </a:lnTo>
                <a:lnTo>
                  <a:pt x="60045" y="1996812"/>
                </a:lnTo>
                <a:lnTo>
                  <a:pt x="62889" y="1994148"/>
                </a:lnTo>
                <a:lnTo>
                  <a:pt x="65739" y="1992372"/>
                </a:lnTo>
                <a:lnTo>
                  <a:pt x="74300" y="1988920"/>
                </a:lnTo>
                <a:lnTo>
                  <a:pt x="82869" y="1983240"/>
                </a:lnTo>
                <a:lnTo>
                  <a:pt x="91441" y="1980181"/>
                </a:lnTo>
                <a:lnTo>
                  <a:pt x="100013" y="1974619"/>
                </a:lnTo>
                <a:lnTo>
                  <a:pt x="108585" y="1971595"/>
                </a:lnTo>
                <a:lnTo>
                  <a:pt x="117158" y="1966042"/>
                </a:lnTo>
                <a:lnTo>
                  <a:pt x="125730" y="1963020"/>
                </a:lnTo>
                <a:lnTo>
                  <a:pt x="134303" y="1957468"/>
                </a:lnTo>
                <a:lnTo>
                  <a:pt x="142875" y="1954448"/>
                </a:lnTo>
                <a:lnTo>
                  <a:pt x="148590" y="1950366"/>
                </a:lnTo>
                <a:lnTo>
                  <a:pt x="152400" y="1948896"/>
                </a:lnTo>
                <a:lnTo>
                  <a:pt x="165911" y="1945875"/>
                </a:lnTo>
                <a:lnTo>
                  <a:pt x="176371" y="1940324"/>
                </a:lnTo>
                <a:lnTo>
                  <a:pt x="185502" y="1937303"/>
                </a:lnTo>
                <a:lnTo>
                  <a:pt x="194241" y="1930799"/>
                </a:lnTo>
                <a:lnTo>
                  <a:pt x="204037" y="1921819"/>
                </a:lnTo>
                <a:lnTo>
                  <a:pt x="228040" y="1906663"/>
                </a:lnTo>
                <a:lnTo>
                  <a:pt x="237007" y="1903199"/>
                </a:lnTo>
                <a:lnTo>
                  <a:pt x="248570" y="1893978"/>
                </a:lnTo>
                <a:lnTo>
                  <a:pt x="251438" y="1891302"/>
                </a:lnTo>
                <a:lnTo>
                  <a:pt x="254303" y="1889518"/>
                </a:lnTo>
                <a:lnTo>
                  <a:pt x="260026" y="1887535"/>
                </a:lnTo>
                <a:lnTo>
                  <a:pt x="277353" y="1885310"/>
                </a:lnTo>
                <a:lnTo>
                  <a:pt x="290935" y="1879226"/>
                </a:lnTo>
                <a:lnTo>
                  <a:pt x="293969" y="1878610"/>
                </a:lnTo>
                <a:lnTo>
                  <a:pt x="299880" y="1875385"/>
                </a:lnTo>
                <a:lnTo>
                  <a:pt x="314304" y="1863780"/>
                </a:lnTo>
                <a:lnTo>
                  <a:pt x="322891" y="1860331"/>
                </a:lnTo>
                <a:lnTo>
                  <a:pt x="331468" y="1854652"/>
                </a:lnTo>
                <a:lnTo>
                  <a:pt x="337184" y="1852990"/>
                </a:lnTo>
                <a:lnTo>
                  <a:pt x="339089" y="1851594"/>
                </a:lnTo>
                <a:lnTo>
                  <a:pt x="340360" y="1849711"/>
                </a:lnTo>
                <a:lnTo>
                  <a:pt x="341206" y="1847503"/>
                </a:lnTo>
                <a:lnTo>
                  <a:pt x="342723" y="1846031"/>
                </a:lnTo>
                <a:lnTo>
                  <a:pt x="344687" y="1845050"/>
                </a:lnTo>
                <a:lnTo>
                  <a:pt x="346949" y="1844396"/>
                </a:lnTo>
                <a:lnTo>
                  <a:pt x="359234" y="1843475"/>
                </a:lnTo>
                <a:lnTo>
                  <a:pt x="362362" y="1842393"/>
                </a:lnTo>
                <a:lnTo>
                  <a:pt x="364447" y="1840719"/>
                </a:lnTo>
                <a:lnTo>
                  <a:pt x="365837" y="1838651"/>
                </a:lnTo>
                <a:lnTo>
                  <a:pt x="367717" y="1837272"/>
                </a:lnTo>
                <a:lnTo>
                  <a:pt x="374912" y="1834379"/>
                </a:lnTo>
                <a:lnTo>
                  <a:pt x="383077" y="1828865"/>
                </a:lnTo>
                <a:lnTo>
                  <a:pt x="388696" y="1827241"/>
                </a:lnTo>
                <a:lnTo>
                  <a:pt x="397216" y="1826327"/>
                </a:lnTo>
                <a:lnTo>
                  <a:pt x="400065" y="1825247"/>
                </a:lnTo>
                <a:lnTo>
                  <a:pt x="408627" y="1820127"/>
                </a:lnTo>
                <a:lnTo>
                  <a:pt x="414340" y="1818595"/>
                </a:lnTo>
                <a:lnTo>
                  <a:pt x="416244" y="1817234"/>
                </a:lnTo>
                <a:lnTo>
                  <a:pt x="417513" y="1815374"/>
                </a:lnTo>
                <a:lnTo>
                  <a:pt x="418360" y="1813182"/>
                </a:lnTo>
                <a:lnTo>
                  <a:pt x="419877" y="1811720"/>
                </a:lnTo>
                <a:lnTo>
                  <a:pt x="421840" y="1810746"/>
                </a:lnTo>
                <a:lnTo>
                  <a:pt x="426562" y="1809663"/>
                </a:lnTo>
                <a:lnTo>
                  <a:pt x="440160" y="1808911"/>
                </a:lnTo>
                <a:lnTo>
                  <a:pt x="442982" y="1807921"/>
                </a:lnTo>
                <a:lnTo>
                  <a:pt x="451506" y="1802928"/>
                </a:lnTo>
                <a:lnTo>
                  <a:pt x="457209" y="1801426"/>
                </a:lnTo>
                <a:lnTo>
                  <a:pt x="459111" y="1800073"/>
                </a:lnTo>
                <a:lnTo>
                  <a:pt x="460379" y="1798219"/>
                </a:lnTo>
                <a:lnTo>
                  <a:pt x="461224" y="1796030"/>
                </a:lnTo>
                <a:lnTo>
                  <a:pt x="462741" y="1794571"/>
                </a:lnTo>
                <a:lnTo>
                  <a:pt x="464704" y="1793598"/>
                </a:lnTo>
                <a:lnTo>
                  <a:pt x="466965" y="1792949"/>
                </a:lnTo>
                <a:lnTo>
                  <a:pt x="472018" y="1789689"/>
                </a:lnTo>
                <a:lnTo>
                  <a:pt x="474698" y="1787486"/>
                </a:lnTo>
                <a:lnTo>
                  <a:pt x="477438" y="1786017"/>
                </a:lnTo>
                <a:lnTo>
                  <a:pt x="483022" y="1784385"/>
                </a:lnTo>
                <a:lnTo>
                  <a:pt x="484892" y="1782997"/>
                </a:lnTo>
                <a:lnTo>
                  <a:pt x="486139" y="1781120"/>
                </a:lnTo>
                <a:lnTo>
                  <a:pt x="486970" y="1778915"/>
                </a:lnTo>
                <a:lnTo>
                  <a:pt x="488477" y="1777446"/>
                </a:lnTo>
                <a:lnTo>
                  <a:pt x="490434" y="1776467"/>
                </a:lnTo>
                <a:lnTo>
                  <a:pt x="492691" y="1775813"/>
                </a:lnTo>
                <a:lnTo>
                  <a:pt x="497739" y="1772548"/>
                </a:lnTo>
                <a:lnTo>
                  <a:pt x="500419" y="1770343"/>
                </a:lnTo>
                <a:lnTo>
                  <a:pt x="503157" y="1768874"/>
                </a:lnTo>
                <a:lnTo>
                  <a:pt x="511563" y="1765853"/>
                </a:lnTo>
                <a:lnTo>
                  <a:pt x="517239" y="1761771"/>
                </a:lnTo>
                <a:lnTo>
                  <a:pt x="519133" y="1759349"/>
                </a:lnTo>
                <a:lnTo>
                  <a:pt x="520396" y="1756781"/>
                </a:lnTo>
                <a:lnTo>
                  <a:pt x="521239" y="1754118"/>
                </a:lnTo>
                <a:lnTo>
                  <a:pt x="523705" y="1752342"/>
                </a:lnTo>
                <a:lnTo>
                  <a:pt x="535326" y="1748890"/>
                </a:lnTo>
                <a:lnTo>
                  <a:pt x="560992" y="1734589"/>
                </a:lnTo>
                <a:lnTo>
                  <a:pt x="570926" y="1731564"/>
                </a:lnTo>
                <a:lnTo>
                  <a:pt x="579902" y="1726012"/>
                </a:lnTo>
                <a:lnTo>
                  <a:pt x="585712" y="1724379"/>
                </a:lnTo>
                <a:lnTo>
                  <a:pt x="587642" y="1722991"/>
                </a:lnTo>
                <a:lnTo>
                  <a:pt x="588929" y="1721113"/>
                </a:lnTo>
                <a:lnTo>
                  <a:pt x="589787" y="1718908"/>
                </a:lnTo>
                <a:lnTo>
                  <a:pt x="591311" y="1717439"/>
                </a:lnTo>
                <a:lnTo>
                  <a:pt x="593280" y="1716459"/>
                </a:lnTo>
                <a:lnTo>
                  <a:pt x="595545" y="1715806"/>
                </a:lnTo>
                <a:lnTo>
                  <a:pt x="600602" y="1712540"/>
                </a:lnTo>
                <a:lnTo>
                  <a:pt x="603284" y="1710336"/>
                </a:lnTo>
                <a:lnTo>
                  <a:pt x="606024" y="1708866"/>
                </a:lnTo>
                <a:lnTo>
                  <a:pt x="614432" y="1705845"/>
                </a:lnTo>
                <a:lnTo>
                  <a:pt x="622956" y="1700294"/>
                </a:lnTo>
                <a:lnTo>
                  <a:pt x="631514" y="1697273"/>
                </a:lnTo>
                <a:lnTo>
                  <a:pt x="640082" y="1691721"/>
                </a:lnTo>
                <a:lnTo>
                  <a:pt x="648653" y="1688700"/>
                </a:lnTo>
                <a:lnTo>
                  <a:pt x="657225" y="1683149"/>
                </a:lnTo>
                <a:lnTo>
                  <a:pt x="665798" y="1680128"/>
                </a:lnTo>
                <a:lnTo>
                  <a:pt x="674370" y="1673624"/>
                </a:lnTo>
                <a:lnTo>
                  <a:pt x="680085" y="1668393"/>
                </a:lnTo>
                <a:lnTo>
                  <a:pt x="682943" y="1666617"/>
                </a:lnTo>
                <a:lnTo>
                  <a:pt x="688657" y="1664643"/>
                </a:lnTo>
                <a:lnTo>
                  <a:pt x="697230" y="1663532"/>
                </a:lnTo>
                <a:lnTo>
                  <a:pt x="700088" y="1662424"/>
                </a:lnTo>
                <a:lnTo>
                  <a:pt x="708660" y="1657266"/>
                </a:lnTo>
                <a:lnTo>
                  <a:pt x="717233" y="1654362"/>
                </a:lnTo>
                <a:lnTo>
                  <a:pt x="725805" y="1648844"/>
                </a:lnTo>
                <a:lnTo>
                  <a:pt x="731520" y="1647219"/>
                </a:lnTo>
                <a:lnTo>
                  <a:pt x="740092" y="1646305"/>
                </a:lnTo>
                <a:lnTo>
                  <a:pt x="742950" y="1645224"/>
                </a:lnTo>
                <a:lnTo>
                  <a:pt x="751523" y="1640104"/>
                </a:lnTo>
                <a:lnTo>
                  <a:pt x="760095" y="1637212"/>
                </a:lnTo>
                <a:lnTo>
                  <a:pt x="768668" y="1631698"/>
                </a:lnTo>
                <a:lnTo>
                  <a:pt x="777240" y="1628688"/>
                </a:lnTo>
                <a:lnTo>
                  <a:pt x="782955" y="1624608"/>
                </a:lnTo>
                <a:lnTo>
                  <a:pt x="786765" y="1623140"/>
                </a:lnTo>
                <a:lnTo>
                  <a:pt x="796078" y="1621508"/>
                </a:lnTo>
                <a:lnTo>
                  <a:pt x="799324" y="1620120"/>
                </a:lnTo>
                <a:lnTo>
                  <a:pt x="801487" y="1618242"/>
                </a:lnTo>
                <a:lnTo>
                  <a:pt x="802930" y="1616038"/>
                </a:lnTo>
                <a:lnTo>
                  <a:pt x="804845" y="1614568"/>
                </a:lnTo>
                <a:lnTo>
                  <a:pt x="807073" y="1613589"/>
                </a:lnTo>
                <a:lnTo>
                  <a:pt x="809511" y="1612936"/>
                </a:lnTo>
                <a:lnTo>
                  <a:pt x="814761" y="1609670"/>
                </a:lnTo>
                <a:lnTo>
                  <a:pt x="817494" y="1607466"/>
                </a:lnTo>
                <a:lnTo>
                  <a:pt x="820268" y="1605996"/>
                </a:lnTo>
                <a:lnTo>
                  <a:pt x="828724" y="1602975"/>
                </a:lnTo>
                <a:lnTo>
                  <a:pt x="837262" y="1597424"/>
                </a:lnTo>
                <a:lnTo>
                  <a:pt x="845824" y="1594403"/>
                </a:lnTo>
                <a:lnTo>
                  <a:pt x="854394" y="1588851"/>
                </a:lnTo>
                <a:lnTo>
                  <a:pt x="873231" y="1581748"/>
                </a:lnTo>
                <a:lnTo>
                  <a:pt x="900036" y="1564684"/>
                </a:lnTo>
                <a:lnTo>
                  <a:pt x="907381" y="1562190"/>
                </a:lnTo>
                <a:lnTo>
                  <a:pt x="910673" y="1561525"/>
                </a:lnTo>
                <a:lnTo>
                  <a:pt x="916871" y="1558246"/>
                </a:lnTo>
                <a:lnTo>
                  <a:pt x="937237" y="1540078"/>
                </a:lnTo>
                <a:lnTo>
                  <a:pt x="941055" y="1538211"/>
                </a:lnTo>
                <a:lnTo>
                  <a:pt x="954577" y="1534631"/>
                </a:lnTo>
                <a:lnTo>
                  <a:pt x="961785" y="1530418"/>
                </a:lnTo>
                <a:lnTo>
                  <a:pt x="974172" y="1520905"/>
                </a:lnTo>
                <a:lnTo>
                  <a:pt x="982910" y="1517438"/>
                </a:lnTo>
                <a:lnTo>
                  <a:pt x="988664" y="1513252"/>
                </a:lnTo>
                <a:lnTo>
                  <a:pt x="992485" y="1511754"/>
                </a:lnTo>
                <a:lnTo>
                  <a:pt x="1006011" y="1508695"/>
                </a:lnTo>
                <a:lnTo>
                  <a:pt x="1013218" y="1504603"/>
                </a:lnTo>
                <a:lnTo>
                  <a:pt x="1025607" y="1495168"/>
                </a:lnTo>
                <a:lnTo>
                  <a:pt x="1034345" y="1491715"/>
                </a:lnTo>
                <a:lnTo>
                  <a:pt x="1045831" y="1482498"/>
                </a:lnTo>
                <a:lnTo>
                  <a:pt x="1048694" y="1479822"/>
                </a:lnTo>
                <a:lnTo>
                  <a:pt x="1051554" y="1478038"/>
                </a:lnTo>
                <a:lnTo>
                  <a:pt x="1060130" y="1474574"/>
                </a:lnTo>
                <a:lnTo>
                  <a:pt x="1068705" y="1468892"/>
                </a:lnTo>
                <a:lnTo>
                  <a:pt x="1077277" y="1465832"/>
                </a:lnTo>
                <a:lnTo>
                  <a:pt x="1114100" y="1444669"/>
                </a:lnTo>
                <a:lnTo>
                  <a:pt x="1121583" y="1442175"/>
                </a:lnTo>
                <a:lnTo>
                  <a:pt x="1124912" y="1441510"/>
                </a:lnTo>
                <a:lnTo>
                  <a:pt x="1131151" y="1438231"/>
                </a:lnTo>
                <a:lnTo>
                  <a:pt x="1134148" y="1436023"/>
                </a:lnTo>
                <a:lnTo>
                  <a:pt x="1140019" y="1433570"/>
                </a:lnTo>
                <a:lnTo>
                  <a:pt x="1142917" y="1432916"/>
                </a:lnTo>
                <a:lnTo>
                  <a:pt x="1148678" y="1429649"/>
                </a:lnTo>
                <a:lnTo>
                  <a:pt x="1160138" y="1419790"/>
                </a:lnTo>
                <a:lnTo>
                  <a:pt x="1163950" y="1418014"/>
                </a:lnTo>
                <a:lnTo>
                  <a:pt x="1177465" y="1414562"/>
                </a:lnTo>
                <a:lnTo>
                  <a:pt x="1184671" y="1410379"/>
                </a:lnTo>
                <a:lnTo>
                  <a:pt x="1205796" y="1392483"/>
                </a:lnTo>
                <a:lnTo>
                  <a:pt x="1228895" y="1382229"/>
                </a:lnTo>
                <a:lnTo>
                  <a:pt x="1245516" y="1368637"/>
                </a:lnTo>
                <a:lnTo>
                  <a:pt x="1249444" y="1366767"/>
                </a:lnTo>
                <a:lnTo>
                  <a:pt x="1263122" y="1363183"/>
                </a:lnTo>
                <a:lnTo>
                  <a:pt x="1270365" y="1358969"/>
                </a:lnTo>
                <a:lnTo>
                  <a:pt x="1282776" y="1349455"/>
                </a:lnTo>
                <a:lnTo>
                  <a:pt x="1291518" y="1345988"/>
                </a:lnTo>
                <a:lnTo>
                  <a:pt x="1303006" y="1336766"/>
                </a:lnTo>
                <a:lnTo>
                  <a:pt x="1305869" y="1334090"/>
                </a:lnTo>
                <a:lnTo>
                  <a:pt x="1309681" y="1332305"/>
                </a:lnTo>
                <a:lnTo>
                  <a:pt x="1323197" y="1328842"/>
                </a:lnTo>
                <a:lnTo>
                  <a:pt x="1333657" y="1323159"/>
                </a:lnTo>
                <a:lnTo>
                  <a:pt x="1342790" y="1320100"/>
                </a:lnTo>
                <a:lnTo>
                  <a:pt x="1351528" y="1314536"/>
                </a:lnTo>
                <a:lnTo>
                  <a:pt x="1360149" y="1311512"/>
                </a:lnTo>
                <a:lnTo>
                  <a:pt x="1368736" y="1305959"/>
                </a:lnTo>
                <a:lnTo>
                  <a:pt x="1377313" y="1302938"/>
                </a:lnTo>
                <a:lnTo>
                  <a:pt x="1385887" y="1297386"/>
                </a:lnTo>
                <a:lnTo>
                  <a:pt x="1394460" y="1294365"/>
                </a:lnTo>
                <a:lnTo>
                  <a:pt x="1403033" y="1287861"/>
                </a:lnTo>
                <a:lnTo>
                  <a:pt x="1408747" y="1282630"/>
                </a:lnTo>
                <a:lnTo>
                  <a:pt x="1412557" y="1280854"/>
                </a:lnTo>
                <a:lnTo>
                  <a:pt x="1426069" y="1277402"/>
                </a:lnTo>
                <a:lnTo>
                  <a:pt x="1436528" y="1271723"/>
                </a:lnTo>
                <a:lnTo>
                  <a:pt x="1445660" y="1268664"/>
                </a:lnTo>
                <a:lnTo>
                  <a:pt x="1454398" y="1263101"/>
                </a:lnTo>
                <a:lnTo>
                  <a:pt x="1463019" y="1260077"/>
                </a:lnTo>
                <a:lnTo>
                  <a:pt x="1471607" y="1253572"/>
                </a:lnTo>
                <a:lnTo>
                  <a:pt x="1477325" y="1248340"/>
                </a:lnTo>
                <a:lnTo>
                  <a:pt x="1480183" y="1246564"/>
                </a:lnTo>
                <a:lnTo>
                  <a:pt x="1503221" y="1236480"/>
                </a:lnTo>
                <a:lnTo>
                  <a:pt x="1513681" y="1229435"/>
                </a:lnTo>
                <a:lnTo>
                  <a:pt x="1522812" y="1225972"/>
                </a:lnTo>
                <a:lnTo>
                  <a:pt x="1531551" y="1220289"/>
                </a:lnTo>
                <a:lnTo>
                  <a:pt x="1540172" y="1217229"/>
                </a:lnTo>
                <a:lnTo>
                  <a:pt x="1559028" y="1205480"/>
                </a:lnTo>
                <a:lnTo>
                  <a:pt x="1566979" y="1202518"/>
                </a:lnTo>
                <a:lnTo>
                  <a:pt x="1576810" y="1200851"/>
                </a:lnTo>
                <a:lnTo>
                  <a:pt x="1579844" y="1200618"/>
                </a:lnTo>
                <a:lnTo>
                  <a:pt x="1582820" y="1199509"/>
                </a:lnTo>
                <a:lnTo>
                  <a:pt x="1588666" y="1195737"/>
                </a:lnTo>
                <a:lnTo>
                  <a:pt x="1600179" y="1186508"/>
                </a:lnTo>
                <a:lnTo>
                  <a:pt x="1608766" y="1183090"/>
                </a:lnTo>
                <a:lnTo>
                  <a:pt x="1617343" y="1177421"/>
                </a:lnTo>
                <a:lnTo>
                  <a:pt x="1625917" y="1174365"/>
                </a:lnTo>
                <a:lnTo>
                  <a:pt x="1634490" y="1168803"/>
                </a:lnTo>
                <a:lnTo>
                  <a:pt x="1640205" y="1167168"/>
                </a:lnTo>
                <a:lnTo>
                  <a:pt x="1653328" y="1166247"/>
                </a:lnTo>
                <a:lnTo>
                  <a:pt x="1656574" y="1165166"/>
                </a:lnTo>
                <a:lnTo>
                  <a:pt x="1658737" y="1163492"/>
                </a:lnTo>
                <a:lnTo>
                  <a:pt x="1660180" y="1161424"/>
                </a:lnTo>
                <a:lnTo>
                  <a:pt x="1662095" y="1160045"/>
                </a:lnTo>
                <a:lnTo>
                  <a:pt x="1666761" y="1158513"/>
                </a:lnTo>
                <a:lnTo>
                  <a:pt x="1683141" y="1157395"/>
                </a:lnTo>
                <a:lnTo>
                  <a:pt x="1685974" y="1156406"/>
                </a:lnTo>
                <a:lnTo>
                  <a:pt x="1694512" y="1151417"/>
                </a:lnTo>
                <a:lnTo>
                  <a:pt x="1700219" y="1149916"/>
                </a:lnTo>
                <a:lnTo>
                  <a:pt x="1718549" y="1148746"/>
                </a:lnTo>
                <a:lnTo>
                  <a:pt x="1721010" y="1147783"/>
                </a:lnTo>
                <a:lnTo>
                  <a:pt x="1729023" y="1142829"/>
                </a:lnTo>
                <a:lnTo>
                  <a:pt x="1734608" y="1141336"/>
                </a:lnTo>
                <a:lnTo>
                  <a:pt x="1743106" y="1140496"/>
                </a:lnTo>
                <a:lnTo>
                  <a:pt x="1745953" y="1139426"/>
                </a:lnTo>
                <a:lnTo>
                  <a:pt x="1754511" y="1134321"/>
                </a:lnTo>
                <a:lnTo>
                  <a:pt x="1764243" y="1131932"/>
                </a:lnTo>
                <a:lnTo>
                  <a:pt x="1772444" y="1125750"/>
                </a:lnTo>
                <a:lnTo>
                  <a:pt x="1780458" y="1122860"/>
                </a:lnTo>
                <a:lnTo>
                  <a:pt x="1786043" y="1118809"/>
                </a:lnTo>
                <a:lnTo>
                  <a:pt x="1789818" y="1117347"/>
                </a:lnTo>
                <a:lnTo>
                  <a:pt x="1807024" y="1115002"/>
                </a:lnTo>
                <a:lnTo>
                  <a:pt x="1810473" y="1114810"/>
                </a:lnTo>
                <a:lnTo>
                  <a:pt x="1813724" y="1113729"/>
                </a:lnTo>
                <a:lnTo>
                  <a:pt x="1822851" y="1108609"/>
                </a:lnTo>
                <a:lnTo>
                  <a:pt x="1828696" y="1107077"/>
                </a:lnTo>
                <a:lnTo>
                  <a:pt x="1830636" y="1105717"/>
                </a:lnTo>
                <a:lnTo>
                  <a:pt x="1831928" y="1103857"/>
                </a:lnTo>
                <a:lnTo>
                  <a:pt x="1832791" y="1101664"/>
                </a:lnTo>
                <a:lnTo>
                  <a:pt x="1834318" y="1100203"/>
                </a:lnTo>
                <a:lnTo>
                  <a:pt x="1836289" y="1099228"/>
                </a:lnTo>
                <a:lnTo>
                  <a:pt x="1846153" y="1095317"/>
                </a:lnTo>
                <a:lnTo>
                  <a:pt x="1854928" y="1091645"/>
                </a:lnTo>
                <a:lnTo>
                  <a:pt x="1865222" y="1088625"/>
                </a:lnTo>
                <a:lnTo>
                  <a:pt x="1874305" y="1083074"/>
                </a:lnTo>
                <a:lnTo>
                  <a:pt x="1880139" y="1081441"/>
                </a:lnTo>
                <a:lnTo>
                  <a:pt x="1888780" y="1080522"/>
                </a:lnTo>
                <a:lnTo>
                  <a:pt x="1891646" y="1079440"/>
                </a:lnTo>
                <a:lnTo>
                  <a:pt x="1897372" y="1075699"/>
                </a:lnTo>
                <a:lnTo>
                  <a:pt x="1908809" y="1066488"/>
                </a:lnTo>
                <a:lnTo>
                  <a:pt x="1914524" y="1064544"/>
                </a:lnTo>
                <a:lnTo>
                  <a:pt x="1923097" y="1063450"/>
                </a:lnTo>
                <a:lnTo>
                  <a:pt x="1925955" y="1062344"/>
                </a:lnTo>
                <a:lnTo>
                  <a:pt x="1931670" y="1058575"/>
                </a:lnTo>
                <a:lnTo>
                  <a:pt x="1943100" y="1049347"/>
                </a:lnTo>
                <a:lnTo>
                  <a:pt x="1948815" y="1047401"/>
                </a:lnTo>
                <a:lnTo>
                  <a:pt x="1957387" y="1046306"/>
                </a:lnTo>
                <a:lnTo>
                  <a:pt x="1960245" y="1045200"/>
                </a:lnTo>
                <a:lnTo>
                  <a:pt x="1983281" y="1032202"/>
                </a:lnTo>
                <a:lnTo>
                  <a:pt x="1993741" y="1028785"/>
                </a:lnTo>
                <a:lnTo>
                  <a:pt x="2002872" y="1023116"/>
                </a:lnTo>
                <a:lnTo>
                  <a:pt x="2011610" y="1020060"/>
                </a:lnTo>
                <a:lnTo>
                  <a:pt x="2020232" y="1014498"/>
                </a:lnTo>
                <a:lnTo>
                  <a:pt x="2028819" y="1011474"/>
                </a:lnTo>
                <a:lnTo>
                  <a:pt x="2037396" y="1004969"/>
                </a:lnTo>
                <a:lnTo>
                  <a:pt x="2043112" y="999738"/>
                </a:lnTo>
                <a:lnTo>
                  <a:pt x="2045970" y="997962"/>
                </a:lnTo>
                <a:lnTo>
                  <a:pt x="2054542" y="994510"/>
                </a:lnTo>
                <a:lnTo>
                  <a:pt x="2063115" y="988830"/>
                </a:lnTo>
                <a:lnTo>
                  <a:pt x="2071687" y="985772"/>
                </a:lnTo>
                <a:lnTo>
                  <a:pt x="2080260" y="979256"/>
                </a:lnTo>
                <a:lnTo>
                  <a:pt x="2085975" y="974022"/>
                </a:lnTo>
                <a:lnTo>
                  <a:pt x="2088833" y="972246"/>
                </a:lnTo>
                <a:lnTo>
                  <a:pt x="2111869" y="962160"/>
                </a:lnTo>
                <a:lnTo>
                  <a:pt x="2122328" y="955115"/>
                </a:lnTo>
                <a:lnTo>
                  <a:pt x="2128484" y="953133"/>
                </a:lnTo>
                <a:lnTo>
                  <a:pt x="2130507" y="951652"/>
                </a:lnTo>
                <a:lnTo>
                  <a:pt x="2131856" y="949712"/>
                </a:lnTo>
                <a:lnTo>
                  <a:pt x="2132755" y="947466"/>
                </a:lnTo>
                <a:lnTo>
                  <a:pt x="2134307" y="945969"/>
                </a:lnTo>
                <a:lnTo>
                  <a:pt x="2136293" y="944971"/>
                </a:lnTo>
                <a:lnTo>
                  <a:pt x="2138571" y="944305"/>
                </a:lnTo>
                <a:lnTo>
                  <a:pt x="2143641" y="941026"/>
                </a:lnTo>
                <a:lnTo>
                  <a:pt x="2157481" y="929383"/>
                </a:lnTo>
                <a:lnTo>
                  <a:pt x="2166005" y="925930"/>
                </a:lnTo>
                <a:lnTo>
                  <a:pt x="2174564" y="920250"/>
                </a:lnTo>
                <a:lnTo>
                  <a:pt x="2193397" y="913101"/>
                </a:lnTo>
                <a:lnTo>
                  <a:pt x="2208053" y="903666"/>
                </a:lnTo>
                <a:lnTo>
                  <a:pt x="2217185" y="900212"/>
                </a:lnTo>
                <a:lnTo>
                  <a:pt x="2225923" y="894532"/>
                </a:lnTo>
                <a:lnTo>
                  <a:pt x="2234544" y="891474"/>
                </a:lnTo>
                <a:lnTo>
                  <a:pt x="2243131" y="884958"/>
                </a:lnTo>
                <a:lnTo>
                  <a:pt x="2248850" y="879724"/>
                </a:lnTo>
                <a:lnTo>
                  <a:pt x="2251709" y="877948"/>
                </a:lnTo>
                <a:lnTo>
                  <a:pt x="2260282" y="874495"/>
                </a:lnTo>
                <a:lnTo>
                  <a:pt x="2268855" y="868815"/>
                </a:lnTo>
                <a:lnTo>
                  <a:pt x="2277428" y="865756"/>
                </a:lnTo>
                <a:lnTo>
                  <a:pt x="2307261" y="846839"/>
                </a:lnTo>
                <a:lnTo>
                  <a:pt x="2309698" y="844594"/>
                </a:lnTo>
                <a:lnTo>
                  <a:pt x="2313228" y="843098"/>
                </a:lnTo>
                <a:lnTo>
                  <a:pt x="2326347" y="840039"/>
                </a:lnTo>
                <a:lnTo>
                  <a:pt x="2333460" y="835948"/>
                </a:lnTo>
                <a:lnTo>
                  <a:pt x="2345787" y="826513"/>
                </a:lnTo>
                <a:lnTo>
                  <a:pt x="2354515" y="823060"/>
                </a:lnTo>
                <a:lnTo>
                  <a:pt x="2374608" y="810231"/>
                </a:lnTo>
                <a:lnTo>
                  <a:pt x="2381896" y="807777"/>
                </a:lnTo>
                <a:lnTo>
                  <a:pt x="2385174" y="807123"/>
                </a:lnTo>
                <a:lnTo>
                  <a:pt x="2391355" y="803856"/>
                </a:lnTo>
                <a:lnTo>
                  <a:pt x="2394337" y="801651"/>
                </a:lnTo>
                <a:lnTo>
                  <a:pt x="2400190" y="799202"/>
                </a:lnTo>
                <a:lnTo>
                  <a:pt x="2408840" y="797823"/>
                </a:lnTo>
                <a:lnTo>
                  <a:pt x="2411708" y="797629"/>
                </a:lnTo>
                <a:lnTo>
                  <a:pt x="2414573" y="796548"/>
                </a:lnTo>
                <a:lnTo>
                  <a:pt x="2423156" y="791427"/>
                </a:lnTo>
                <a:lnTo>
                  <a:pt x="2431731" y="788534"/>
                </a:lnTo>
                <a:lnTo>
                  <a:pt x="2440304" y="783020"/>
                </a:lnTo>
                <a:lnTo>
                  <a:pt x="2448878" y="780011"/>
                </a:lnTo>
                <a:lnTo>
                  <a:pt x="2457450" y="774462"/>
                </a:lnTo>
                <a:lnTo>
                  <a:pt x="2466023" y="771442"/>
                </a:lnTo>
                <a:lnTo>
                  <a:pt x="2471737" y="767361"/>
                </a:lnTo>
                <a:lnTo>
                  <a:pt x="2475547" y="765891"/>
                </a:lnTo>
                <a:lnTo>
                  <a:pt x="2489060" y="762870"/>
                </a:lnTo>
                <a:lnTo>
                  <a:pt x="2499519" y="757319"/>
                </a:lnTo>
                <a:lnTo>
                  <a:pt x="2508650" y="754298"/>
                </a:lnTo>
                <a:lnTo>
                  <a:pt x="2517387" y="748746"/>
                </a:lnTo>
                <a:lnTo>
                  <a:pt x="2526009" y="745725"/>
                </a:lnTo>
                <a:lnTo>
                  <a:pt x="2531736" y="741643"/>
                </a:lnTo>
                <a:lnTo>
                  <a:pt x="2535549" y="740174"/>
                </a:lnTo>
                <a:lnTo>
                  <a:pt x="2549064" y="737153"/>
                </a:lnTo>
                <a:lnTo>
                  <a:pt x="2559525" y="731601"/>
                </a:lnTo>
                <a:lnTo>
                  <a:pt x="2565682" y="729968"/>
                </a:lnTo>
                <a:lnTo>
                  <a:pt x="2574502" y="729049"/>
                </a:lnTo>
                <a:lnTo>
                  <a:pt x="2577395" y="727968"/>
                </a:lnTo>
                <a:lnTo>
                  <a:pt x="2600495" y="715015"/>
                </a:lnTo>
                <a:lnTo>
                  <a:pt x="2610959" y="711601"/>
                </a:lnTo>
                <a:lnTo>
                  <a:pt x="2620092" y="705933"/>
                </a:lnTo>
                <a:lnTo>
                  <a:pt x="2628830" y="702878"/>
                </a:lnTo>
                <a:lnTo>
                  <a:pt x="2637452" y="696363"/>
                </a:lnTo>
                <a:lnTo>
                  <a:pt x="2643179" y="691129"/>
                </a:lnTo>
                <a:lnTo>
                  <a:pt x="2646991" y="689353"/>
                </a:lnTo>
                <a:lnTo>
                  <a:pt x="2660507" y="685900"/>
                </a:lnTo>
                <a:lnTo>
                  <a:pt x="2685991" y="672222"/>
                </a:lnTo>
                <a:lnTo>
                  <a:pt x="2696616" y="668759"/>
                </a:lnTo>
                <a:lnTo>
                  <a:pt x="2730953" y="646676"/>
                </a:lnTo>
                <a:lnTo>
                  <a:pt x="2758510" y="636371"/>
                </a:lnTo>
                <a:lnTo>
                  <a:pt x="2761979" y="635702"/>
                </a:lnTo>
                <a:lnTo>
                  <a:pt x="2768374" y="632419"/>
                </a:lnTo>
                <a:lnTo>
                  <a:pt x="2821911" y="597207"/>
                </a:lnTo>
                <a:lnTo>
                  <a:pt x="2826154" y="595305"/>
                </a:lnTo>
                <a:lnTo>
                  <a:pt x="2852173" y="587452"/>
                </a:lnTo>
                <a:lnTo>
                  <a:pt x="2878729" y="571395"/>
                </a:lnTo>
                <a:lnTo>
                  <a:pt x="2889478" y="568278"/>
                </a:lnTo>
                <a:lnTo>
                  <a:pt x="2895011" y="567447"/>
                </a:lnTo>
                <a:lnTo>
                  <a:pt x="2903699" y="563983"/>
                </a:lnTo>
                <a:lnTo>
                  <a:pt x="2913945" y="556678"/>
                </a:lnTo>
                <a:lnTo>
                  <a:pt x="2921004" y="551260"/>
                </a:lnTo>
                <a:lnTo>
                  <a:pt x="2955983" y="528628"/>
                </a:lnTo>
                <a:lnTo>
                  <a:pt x="2966676" y="525458"/>
                </a:lnTo>
                <a:lnTo>
                  <a:pt x="2972194" y="524613"/>
                </a:lnTo>
                <a:lnTo>
                  <a:pt x="2980865" y="521133"/>
                </a:lnTo>
                <a:lnTo>
                  <a:pt x="3066179" y="466724"/>
                </a:lnTo>
                <a:lnTo>
                  <a:pt x="3080303" y="463091"/>
                </a:lnTo>
                <a:lnTo>
                  <a:pt x="3106021" y="448392"/>
                </a:lnTo>
                <a:lnTo>
                  <a:pt x="3138116" y="428611"/>
                </a:lnTo>
                <a:lnTo>
                  <a:pt x="3148270" y="423856"/>
                </a:lnTo>
                <a:lnTo>
                  <a:pt x="3170192" y="416002"/>
                </a:lnTo>
                <a:lnTo>
                  <a:pt x="3204153" y="394288"/>
                </a:lnTo>
                <a:lnTo>
                  <a:pt x="3216646" y="385748"/>
                </a:lnTo>
                <a:lnTo>
                  <a:pt x="3226036" y="380993"/>
                </a:lnTo>
                <a:lnTo>
                  <a:pt x="3289370" y="356803"/>
                </a:lnTo>
                <a:lnTo>
                  <a:pt x="3305076" y="346634"/>
                </a:lnTo>
                <a:lnTo>
                  <a:pt x="3324827" y="338840"/>
                </a:lnTo>
                <a:lnTo>
                  <a:pt x="3340548" y="329327"/>
                </a:lnTo>
                <a:lnTo>
                  <a:pt x="3354638" y="325860"/>
                </a:lnTo>
                <a:lnTo>
                  <a:pt x="3380342" y="311225"/>
                </a:lnTo>
                <a:lnTo>
                  <a:pt x="3387689" y="305645"/>
                </a:lnTo>
                <a:lnTo>
                  <a:pt x="3391935" y="303776"/>
                </a:lnTo>
                <a:lnTo>
                  <a:pt x="3451895" y="287310"/>
                </a:lnTo>
                <a:lnTo>
                  <a:pt x="3460765" y="282316"/>
                </a:lnTo>
                <a:lnTo>
                  <a:pt x="3464464" y="279650"/>
                </a:lnTo>
                <a:lnTo>
                  <a:pt x="3473655" y="276689"/>
                </a:lnTo>
                <a:lnTo>
                  <a:pt x="3478772" y="275899"/>
                </a:lnTo>
                <a:lnTo>
                  <a:pt x="3486999" y="272482"/>
                </a:lnTo>
                <a:lnTo>
                  <a:pt x="3516274" y="254209"/>
                </a:lnTo>
                <a:lnTo>
                  <a:pt x="3520521" y="252340"/>
                </a:lnTo>
                <a:lnTo>
                  <a:pt x="3534645" y="248757"/>
                </a:lnTo>
                <a:lnTo>
                  <a:pt x="3546238" y="243039"/>
                </a:lnTo>
                <a:lnTo>
                  <a:pt x="3566741" y="238084"/>
                </a:lnTo>
                <a:lnTo>
                  <a:pt x="3611903" y="218046"/>
                </a:lnTo>
                <a:lnTo>
                  <a:pt x="3628079" y="214466"/>
                </a:lnTo>
                <a:lnTo>
                  <a:pt x="3635907" y="210253"/>
                </a:lnTo>
                <a:lnTo>
                  <a:pt x="3645669" y="202526"/>
                </a:lnTo>
                <a:lnTo>
                  <a:pt x="3649645" y="200740"/>
                </a:lnTo>
                <a:lnTo>
                  <a:pt x="3663393" y="197273"/>
                </a:lnTo>
                <a:lnTo>
                  <a:pt x="3709528" y="171402"/>
                </a:lnTo>
                <a:lnTo>
                  <a:pt x="3713173" y="168560"/>
                </a:lnTo>
                <a:lnTo>
                  <a:pt x="3717509" y="166666"/>
                </a:lnTo>
                <a:lnTo>
                  <a:pt x="3743689" y="158825"/>
                </a:lnTo>
                <a:lnTo>
                  <a:pt x="3769409" y="148115"/>
                </a:lnTo>
                <a:lnTo>
                  <a:pt x="3777460" y="145838"/>
                </a:lnTo>
                <a:lnTo>
                  <a:pt x="3791751" y="139202"/>
                </a:lnTo>
                <a:lnTo>
                  <a:pt x="3805595" y="128426"/>
                </a:lnTo>
                <a:lnTo>
                  <a:pt x="3812593" y="122801"/>
                </a:lnTo>
                <a:lnTo>
                  <a:pt x="3822053" y="117125"/>
                </a:lnTo>
                <a:lnTo>
                  <a:pt x="3832608" y="113968"/>
                </a:lnTo>
                <a:lnTo>
                  <a:pt x="3838090" y="113126"/>
                </a:lnTo>
                <a:lnTo>
                  <a:pt x="3846720" y="109651"/>
                </a:lnTo>
                <a:lnTo>
                  <a:pt x="3864572" y="99658"/>
                </a:lnTo>
                <a:lnTo>
                  <a:pt x="3875318" y="96680"/>
                </a:lnTo>
                <a:lnTo>
                  <a:pt x="3880850" y="95886"/>
                </a:lnTo>
                <a:lnTo>
                  <a:pt x="3889538" y="92463"/>
                </a:lnTo>
                <a:lnTo>
                  <a:pt x="3923710" y="74187"/>
                </a:lnTo>
                <a:lnTo>
                  <a:pt x="3932399" y="71072"/>
                </a:lnTo>
                <a:lnTo>
                  <a:pt x="3940387" y="68735"/>
                </a:lnTo>
                <a:lnTo>
                  <a:pt x="3958499" y="62013"/>
                </a:lnTo>
                <a:lnTo>
                  <a:pt x="3962022" y="61344"/>
                </a:lnTo>
                <a:lnTo>
                  <a:pt x="3968476" y="58061"/>
                </a:lnTo>
                <a:lnTo>
                  <a:pt x="3984932" y="48193"/>
                </a:lnTo>
                <a:lnTo>
                  <a:pt x="3992945" y="45231"/>
                </a:lnTo>
                <a:lnTo>
                  <a:pt x="4000635" y="42963"/>
                </a:lnTo>
                <a:lnTo>
                  <a:pt x="4018554" y="36285"/>
                </a:lnTo>
                <a:lnTo>
                  <a:pt x="4026304" y="34224"/>
                </a:lnTo>
                <a:lnTo>
                  <a:pt x="4044262" y="27680"/>
                </a:lnTo>
                <a:lnTo>
                  <a:pt x="4047772" y="27026"/>
                </a:lnTo>
                <a:lnTo>
                  <a:pt x="4054213" y="23759"/>
                </a:lnTo>
                <a:lnTo>
                  <a:pt x="4057263" y="21554"/>
                </a:lnTo>
                <a:lnTo>
                  <a:pt x="4063194" y="19104"/>
                </a:lnTo>
                <a:lnTo>
                  <a:pt x="4066107" y="18451"/>
                </a:lnTo>
                <a:lnTo>
                  <a:pt x="4071886" y="15185"/>
                </a:lnTo>
                <a:lnTo>
                  <a:pt x="4074761" y="12981"/>
                </a:lnTo>
                <a:lnTo>
                  <a:pt x="4080496" y="10532"/>
                </a:lnTo>
                <a:lnTo>
                  <a:pt x="4089078" y="9153"/>
                </a:lnTo>
                <a:lnTo>
                  <a:pt x="4091937" y="8959"/>
                </a:lnTo>
                <a:lnTo>
                  <a:pt x="4094795" y="7878"/>
                </a:lnTo>
                <a:lnTo>
                  <a:pt x="4103370" y="2757"/>
                </a:lnTo>
                <a:lnTo>
                  <a:pt x="4113107" y="363"/>
                </a:lnTo>
                <a:lnTo>
                  <a:pt x="4123369" y="0"/>
                </a:lnTo>
                <a:lnTo>
                  <a:pt x="4123371" y="0"/>
                </a:lnTo>
                <a:lnTo>
                  <a:pt x="41233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8806815" y="2391727"/>
            <a:ext cx="195472" cy="197169"/>
          </a:xfrm>
          <a:custGeom>
            <a:avLst/>
            <a:gdLst/>
            <a:ahLst/>
            <a:cxnLst/>
            <a:rect l="0" t="0" r="0" b="0"/>
            <a:pathLst>
              <a:path w="195472" h="197169">
                <a:moveTo>
                  <a:pt x="0" y="8573"/>
                </a:moveTo>
                <a:lnTo>
                  <a:pt x="12770" y="8573"/>
                </a:lnTo>
                <a:lnTo>
                  <a:pt x="15182" y="7620"/>
                </a:lnTo>
                <a:lnTo>
                  <a:pt x="20400" y="4022"/>
                </a:lnTo>
                <a:lnTo>
                  <a:pt x="24077" y="2681"/>
                </a:lnTo>
                <a:lnTo>
                  <a:pt x="28434" y="1787"/>
                </a:lnTo>
                <a:lnTo>
                  <a:pt x="33243" y="1192"/>
                </a:lnTo>
                <a:lnTo>
                  <a:pt x="37402" y="794"/>
                </a:lnTo>
                <a:lnTo>
                  <a:pt x="41127" y="530"/>
                </a:lnTo>
                <a:lnTo>
                  <a:pt x="44564" y="353"/>
                </a:lnTo>
                <a:lnTo>
                  <a:pt x="53461" y="157"/>
                </a:lnTo>
                <a:lnTo>
                  <a:pt x="182842" y="0"/>
                </a:lnTo>
                <a:lnTo>
                  <a:pt x="185712" y="953"/>
                </a:lnTo>
                <a:lnTo>
                  <a:pt x="191441" y="4551"/>
                </a:lnTo>
                <a:lnTo>
                  <a:pt x="195471" y="7381"/>
                </a:lnTo>
                <a:lnTo>
                  <a:pt x="195084" y="8731"/>
                </a:lnTo>
                <a:lnTo>
                  <a:pt x="192114" y="12770"/>
                </a:lnTo>
                <a:lnTo>
                  <a:pt x="190941" y="15181"/>
                </a:lnTo>
                <a:lnTo>
                  <a:pt x="189638" y="20400"/>
                </a:lnTo>
                <a:lnTo>
                  <a:pt x="189058" y="25894"/>
                </a:lnTo>
                <a:lnTo>
                  <a:pt x="188904" y="28693"/>
                </a:lnTo>
                <a:lnTo>
                  <a:pt x="187849" y="31511"/>
                </a:lnTo>
                <a:lnTo>
                  <a:pt x="184136" y="37182"/>
                </a:lnTo>
                <a:lnTo>
                  <a:pt x="181851" y="42878"/>
                </a:lnTo>
                <a:lnTo>
                  <a:pt x="181241" y="45730"/>
                </a:lnTo>
                <a:lnTo>
                  <a:pt x="178930" y="49537"/>
                </a:lnTo>
                <a:lnTo>
                  <a:pt x="175484" y="53980"/>
                </a:lnTo>
                <a:lnTo>
                  <a:pt x="171281" y="58847"/>
                </a:lnTo>
                <a:lnTo>
                  <a:pt x="167527" y="63044"/>
                </a:lnTo>
                <a:lnTo>
                  <a:pt x="160817" y="70247"/>
                </a:lnTo>
                <a:lnTo>
                  <a:pt x="135563" y="95859"/>
                </a:lnTo>
                <a:lnTo>
                  <a:pt x="130381" y="100101"/>
                </a:lnTo>
                <a:lnTo>
                  <a:pt x="124067" y="104834"/>
                </a:lnTo>
                <a:lnTo>
                  <a:pt x="117002" y="109894"/>
                </a:lnTo>
                <a:lnTo>
                  <a:pt x="111339" y="114220"/>
                </a:lnTo>
                <a:lnTo>
                  <a:pt x="106611" y="118057"/>
                </a:lnTo>
                <a:lnTo>
                  <a:pt x="102507" y="121567"/>
                </a:lnTo>
                <a:lnTo>
                  <a:pt x="97864" y="124860"/>
                </a:lnTo>
                <a:lnTo>
                  <a:pt x="92865" y="128007"/>
                </a:lnTo>
                <a:lnTo>
                  <a:pt x="87628" y="131058"/>
                </a:lnTo>
                <a:lnTo>
                  <a:pt x="82230" y="134997"/>
                </a:lnTo>
                <a:lnTo>
                  <a:pt x="76728" y="139528"/>
                </a:lnTo>
                <a:lnTo>
                  <a:pt x="66486" y="148690"/>
                </a:lnTo>
                <a:lnTo>
                  <a:pt x="58760" y="155937"/>
                </a:lnTo>
                <a:lnTo>
                  <a:pt x="49054" y="165372"/>
                </a:lnTo>
                <a:lnTo>
                  <a:pt x="46038" y="167398"/>
                </a:lnTo>
                <a:lnTo>
                  <a:pt x="40147" y="169649"/>
                </a:lnTo>
                <a:lnTo>
                  <a:pt x="34353" y="173190"/>
                </a:lnTo>
                <a:lnTo>
                  <a:pt x="31474" y="175467"/>
                </a:lnTo>
                <a:lnTo>
                  <a:pt x="29555" y="177938"/>
                </a:lnTo>
                <a:lnTo>
                  <a:pt x="28275" y="180538"/>
                </a:lnTo>
                <a:lnTo>
                  <a:pt x="27423" y="183224"/>
                </a:lnTo>
                <a:lnTo>
                  <a:pt x="23935" y="188748"/>
                </a:lnTo>
                <a:lnTo>
                  <a:pt x="17144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4546323" y="4406266"/>
            <a:ext cx="239990" cy="274286"/>
          </a:xfrm>
          <a:custGeom>
            <a:avLst/>
            <a:gdLst/>
            <a:ahLst/>
            <a:cxnLst/>
            <a:rect l="0" t="0" r="0" b="0"/>
            <a:pathLst>
              <a:path w="239990" h="274286">
                <a:moveTo>
                  <a:pt x="94256" y="17144"/>
                </a:moveTo>
                <a:lnTo>
                  <a:pt x="94256" y="4125"/>
                </a:lnTo>
                <a:lnTo>
                  <a:pt x="95209" y="2750"/>
                </a:lnTo>
                <a:lnTo>
                  <a:pt x="96797" y="1833"/>
                </a:lnTo>
                <a:lnTo>
                  <a:pt x="102476" y="106"/>
                </a:lnTo>
                <a:lnTo>
                  <a:pt x="109568" y="13"/>
                </a:lnTo>
                <a:lnTo>
                  <a:pt x="111294" y="0"/>
                </a:lnTo>
                <a:lnTo>
                  <a:pt x="111392" y="7380"/>
                </a:lnTo>
                <a:lnTo>
                  <a:pt x="106848" y="12769"/>
                </a:lnTo>
                <a:lnTo>
                  <a:pt x="105508" y="16132"/>
                </a:lnTo>
                <a:lnTo>
                  <a:pt x="104615" y="20279"/>
                </a:lnTo>
                <a:lnTo>
                  <a:pt x="104020" y="24949"/>
                </a:lnTo>
                <a:lnTo>
                  <a:pt x="102670" y="29014"/>
                </a:lnTo>
                <a:lnTo>
                  <a:pt x="98631" y="36072"/>
                </a:lnTo>
                <a:lnTo>
                  <a:pt x="96221" y="41193"/>
                </a:lnTo>
                <a:lnTo>
                  <a:pt x="93661" y="47464"/>
                </a:lnTo>
                <a:lnTo>
                  <a:pt x="91002" y="54502"/>
                </a:lnTo>
                <a:lnTo>
                  <a:pt x="88277" y="61099"/>
                </a:lnTo>
                <a:lnTo>
                  <a:pt x="85508" y="67402"/>
                </a:lnTo>
                <a:lnTo>
                  <a:pt x="79891" y="79486"/>
                </a:lnTo>
                <a:lnTo>
                  <a:pt x="74219" y="91206"/>
                </a:lnTo>
                <a:lnTo>
                  <a:pt x="71373" y="97951"/>
                </a:lnTo>
                <a:lnTo>
                  <a:pt x="68524" y="105305"/>
                </a:lnTo>
                <a:lnTo>
                  <a:pt x="65671" y="113066"/>
                </a:lnTo>
                <a:lnTo>
                  <a:pt x="62817" y="120144"/>
                </a:lnTo>
                <a:lnTo>
                  <a:pt x="59962" y="126768"/>
                </a:lnTo>
                <a:lnTo>
                  <a:pt x="57106" y="133089"/>
                </a:lnTo>
                <a:lnTo>
                  <a:pt x="55202" y="139208"/>
                </a:lnTo>
                <a:lnTo>
                  <a:pt x="53933" y="145193"/>
                </a:lnTo>
                <a:lnTo>
                  <a:pt x="53086" y="151087"/>
                </a:lnTo>
                <a:lnTo>
                  <a:pt x="51570" y="156922"/>
                </a:lnTo>
                <a:lnTo>
                  <a:pt x="49606" y="162717"/>
                </a:lnTo>
                <a:lnTo>
                  <a:pt x="47345" y="168484"/>
                </a:lnTo>
                <a:lnTo>
                  <a:pt x="42292" y="182514"/>
                </a:lnTo>
                <a:lnTo>
                  <a:pt x="39611" y="190255"/>
                </a:lnTo>
                <a:lnTo>
                  <a:pt x="36871" y="197321"/>
                </a:lnTo>
                <a:lnTo>
                  <a:pt x="34092" y="203937"/>
                </a:lnTo>
                <a:lnTo>
                  <a:pt x="31287" y="210253"/>
                </a:lnTo>
                <a:lnTo>
                  <a:pt x="28464" y="215416"/>
                </a:lnTo>
                <a:lnTo>
                  <a:pt x="22788" y="223692"/>
                </a:lnTo>
                <a:lnTo>
                  <a:pt x="20893" y="228185"/>
                </a:lnTo>
                <a:lnTo>
                  <a:pt x="19630" y="233086"/>
                </a:lnTo>
                <a:lnTo>
                  <a:pt x="18788" y="238257"/>
                </a:lnTo>
                <a:lnTo>
                  <a:pt x="15312" y="246544"/>
                </a:lnTo>
                <a:lnTo>
                  <a:pt x="13052" y="250087"/>
                </a:lnTo>
                <a:lnTo>
                  <a:pt x="10593" y="252450"/>
                </a:lnTo>
                <a:lnTo>
                  <a:pt x="8001" y="254024"/>
                </a:lnTo>
                <a:lnTo>
                  <a:pt x="5320" y="255074"/>
                </a:lnTo>
                <a:lnTo>
                  <a:pt x="3533" y="256726"/>
                </a:lnTo>
                <a:lnTo>
                  <a:pt x="2342" y="258781"/>
                </a:lnTo>
                <a:lnTo>
                  <a:pt x="430" y="264370"/>
                </a:lnTo>
                <a:lnTo>
                  <a:pt x="21" y="272350"/>
                </a:lnTo>
                <a:lnTo>
                  <a:pt x="0" y="273006"/>
                </a:lnTo>
                <a:lnTo>
                  <a:pt x="939" y="273444"/>
                </a:lnTo>
                <a:lnTo>
                  <a:pt x="6811" y="274059"/>
                </a:lnTo>
                <a:lnTo>
                  <a:pt x="15560" y="274285"/>
                </a:lnTo>
                <a:lnTo>
                  <a:pt x="18958" y="271764"/>
                </a:lnTo>
                <a:lnTo>
                  <a:pt x="21197" y="269758"/>
                </a:lnTo>
                <a:lnTo>
                  <a:pt x="24596" y="268420"/>
                </a:lnTo>
                <a:lnTo>
                  <a:pt x="28765" y="267529"/>
                </a:lnTo>
                <a:lnTo>
                  <a:pt x="33451" y="266935"/>
                </a:lnTo>
                <a:lnTo>
                  <a:pt x="37527" y="266539"/>
                </a:lnTo>
                <a:lnTo>
                  <a:pt x="44596" y="266098"/>
                </a:lnTo>
                <a:lnTo>
                  <a:pt x="48767" y="265028"/>
                </a:lnTo>
                <a:lnTo>
                  <a:pt x="53453" y="263363"/>
                </a:lnTo>
                <a:lnTo>
                  <a:pt x="58481" y="261300"/>
                </a:lnTo>
                <a:lnTo>
                  <a:pt x="63739" y="259924"/>
                </a:lnTo>
                <a:lnTo>
                  <a:pt x="69149" y="259008"/>
                </a:lnTo>
                <a:lnTo>
                  <a:pt x="74661" y="258396"/>
                </a:lnTo>
                <a:lnTo>
                  <a:pt x="80240" y="257036"/>
                </a:lnTo>
                <a:lnTo>
                  <a:pt x="85864" y="255177"/>
                </a:lnTo>
                <a:lnTo>
                  <a:pt x="91519" y="252985"/>
                </a:lnTo>
                <a:lnTo>
                  <a:pt x="97194" y="251524"/>
                </a:lnTo>
                <a:lnTo>
                  <a:pt x="102883" y="250550"/>
                </a:lnTo>
                <a:lnTo>
                  <a:pt x="108580" y="249900"/>
                </a:lnTo>
                <a:lnTo>
                  <a:pt x="114283" y="249467"/>
                </a:lnTo>
                <a:lnTo>
                  <a:pt x="119990" y="249178"/>
                </a:lnTo>
                <a:lnTo>
                  <a:pt x="125699" y="248986"/>
                </a:lnTo>
                <a:lnTo>
                  <a:pt x="131411" y="247905"/>
                </a:lnTo>
                <a:lnTo>
                  <a:pt x="137124" y="246232"/>
                </a:lnTo>
                <a:lnTo>
                  <a:pt x="142837" y="244164"/>
                </a:lnTo>
                <a:lnTo>
                  <a:pt x="147599" y="242785"/>
                </a:lnTo>
                <a:lnTo>
                  <a:pt x="151725" y="241867"/>
                </a:lnTo>
                <a:lnTo>
                  <a:pt x="155429" y="241254"/>
                </a:lnTo>
                <a:lnTo>
                  <a:pt x="159803" y="240845"/>
                </a:lnTo>
                <a:lnTo>
                  <a:pt x="164624" y="240573"/>
                </a:lnTo>
                <a:lnTo>
                  <a:pt x="174109" y="240271"/>
                </a:lnTo>
                <a:lnTo>
                  <a:pt x="187958" y="240077"/>
                </a:lnTo>
                <a:lnTo>
                  <a:pt x="213073" y="240031"/>
                </a:lnTo>
                <a:lnTo>
                  <a:pt x="217282" y="240983"/>
                </a:lnTo>
                <a:lnTo>
                  <a:pt x="227758" y="245920"/>
                </a:lnTo>
                <a:lnTo>
                  <a:pt x="230882" y="246814"/>
                </a:lnTo>
                <a:lnTo>
                  <a:pt x="239989" y="2486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800100" y="3446145"/>
            <a:ext cx="273933" cy="300028"/>
          </a:xfrm>
          <a:custGeom>
            <a:avLst/>
            <a:gdLst/>
            <a:ahLst/>
            <a:cxnLst/>
            <a:rect l="0" t="0" r="0" b="0"/>
            <a:pathLst>
              <a:path w="273933" h="300028">
                <a:moveTo>
                  <a:pt x="145732" y="34290"/>
                </a:moveTo>
                <a:lnTo>
                  <a:pt x="103999" y="34290"/>
                </a:lnTo>
                <a:lnTo>
                  <a:pt x="99812" y="35242"/>
                </a:lnTo>
                <a:lnTo>
                  <a:pt x="92621" y="38841"/>
                </a:lnTo>
                <a:lnTo>
                  <a:pt x="87768" y="41670"/>
                </a:lnTo>
                <a:lnTo>
                  <a:pt x="81779" y="47060"/>
                </a:lnTo>
                <a:lnTo>
                  <a:pt x="79284" y="48518"/>
                </a:lnTo>
                <a:lnTo>
                  <a:pt x="71222" y="51523"/>
                </a:lnTo>
                <a:lnTo>
                  <a:pt x="62801" y="58022"/>
                </a:lnTo>
                <a:lnTo>
                  <a:pt x="54273" y="65981"/>
                </a:lnTo>
                <a:lnTo>
                  <a:pt x="40002" y="80044"/>
                </a:lnTo>
                <a:lnTo>
                  <a:pt x="34288" y="88280"/>
                </a:lnTo>
                <a:lnTo>
                  <a:pt x="29526" y="97338"/>
                </a:lnTo>
                <a:lnTo>
                  <a:pt x="27410" y="104539"/>
                </a:lnTo>
                <a:lnTo>
                  <a:pt x="23929" y="110914"/>
                </a:lnTo>
                <a:lnTo>
                  <a:pt x="16615" y="119858"/>
                </a:lnTo>
                <a:lnTo>
                  <a:pt x="13934" y="122768"/>
                </a:lnTo>
                <a:lnTo>
                  <a:pt x="12147" y="125660"/>
                </a:lnTo>
                <a:lnTo>
                  <a:pt x="10161" y="131414"/>
                </a:lnTo>
                <a:lnTo>
                  <a:pt x="6738" y="139686"/>
                </a:lnTo>
                <a:lnTo>
                  <a:pt x="2994" y="148760"/>
                </a:lnTo>
                <a:lnTo>
                  <a:pt x="1330" y="155968"/>
                </a:lnTo>
                <a:lnTo>
                  <a:pt x="591" y="162346"/>
                </a:lnTo>
                <a:lnTo>
                  <a:pt x="175" y="171292"/>
                </a:lnTo>
                <a:lnTo>
                  <a:pt x="34" y="182848"/>
                </a:lnTo>
                <a:lnTo>
                  <a:pt x="0" y="222664"/>
                </a:lnTo>
                <a:lnTo>
                  <a:pt x="952" y="225595"/>
                </a:lnTo>
                <a:lnTo>
                  <a:pt x="2540" y="227549"/>
                </a:lnTo>
                <a:lnTo>
                  <a:pt x="4550" y="228852"/>
                </a:lnTo>
                <a:lnTo>
                  <a:pt x="5891" y="230673"/>
                </a:lnTo>
                <a:lnTo>
                  <a:pt x="6785" y="232839"/>
                </a:lnTo>
                <a:lnTo>
                  <a:pt x="7380" y="235236"/>
                </a:lnTo>
                <a:lnTo>
                  <a:pt x="10582" y="240439"/>
                </a:lnTo>
                <a:lnTo>
                  <a:pt x="17740" y="248724"/>
                </a:lnTo>
                <a:lnTo>
                  <a:pt x="25893" y="257211"/>
                </a:lnTo>
                <a:lnTo>
                  <a:pt x="37182" y="268612"/>
                </a:lnTo>
                <a:lnTo>
                  <a:pt x="45417" y="274323"/>
                </a:lnTo>
                <a:lnTo>
                  <a:pt x="50281" y="277179"/>
                </a:lnTo>
                <a:lnTo>
                  <a:pt x="58224" y="280353"/>
                </a:lnTo>
                <a:lnTo>
                  <a:pt x="61676" y="281199"/>
                </a:lnTo>
                <a:lnTo>
                  <a:pt x="68051" y="284680"/>
                </a:lnTo>
                <a:lnTo>
                  <a:pt x="71085" y="286941"/>
                </a:lnTo>
                <a:lnTo>
                  <a:pt x="76995" y="289454"/>
                </a:lnTo>
                <a:lnTo>
                  <a:pt x="83750" y="291524"/>
                </a:lnTo>
                <a:lnTo>
                  <a:pt x="88218" y="293409"/>
                </a:lnTo>
                <a:lnTo>
                  <a:pt x="93102" y="295618"/>
                </a:lnTo>
                <a:lnTo>
                  <a:pt x="98263" y="297091"/>
                </a:lnTo>
                <a:lnTo>
                  <a:pt x="103608" y="298073"/>
                </a:lnTo>
                <a:lnTo>
                  <a:pt x="109077" y="298728"/>
                </a:lnTo>
                <a:lnTo>
                  <a:pt x="113675" y="299164"/>
                </a:lnTo>
                <a:lnTo>
                  <a:pt x="121325" y="299649"/>
                </a:lnTo>
                <a:lnTo>
                  <a:pt x="127899" y="299865"/>
                </a:lnTo>
                <a:lnTo>
                  <a:pt x="139496" y="299986"/>
                </a:lnTo>
                <a:lnTo>
                  <a:pt x="155930" y="300027"/>
                </a:lnTo>
                <a:lnTo>
                  <a:pt x="160151" y="299078"/>
                </a:lnTo>
                <a:lnTo>
                  <a:pt x="164869" y="297493"/>
                </a:lnTo>
                <a:lnTo>
                  <a:pt x="169920" y="295483"/>
                </a:lnTo>
                <a:lnTo>
                  <a:pt x="178072" y="293251"/>
                </a:lnTo>
                <a:lnTo>
                  <a:pt x="185823" y="291306"/>
                </a:lnTo>
                <a:lnTo>
                  <a:pt x="190557" y="289454"/>
                </a:lnTo>
                <a:lnTo>
                  <a:pt x="195618" y="287267"/>
                </a:lnTo>
                <a:lnTo>
                  <a:pt x="203781" y="284836"/>
                </a:lnTo>
                <a:lnTo>
                  <a:pt x="207291" y="284188"/>
                </a:lnTo>
                <a:lnTo>
                  <a:pt x="213732" y="280928"/>
                </a:lnTo>
                <a:lnTo>
                  <a:pt x="219769" y="276304"/>
                </a:lnTo>
                <a:lnTo>
                  <a:pt x="225627" y="271074"/>
                </a:lnTo>
                <a:lnTo>
                  <a:pt x="231406" y="265575"/>
                </a:lnTo>
                <a:lnTo>
                  <a:pt x="251457" y="245735"/>
                </a:lnTo>
                <a:lnTo>
                  <a:pt x="253362" y="242880"/>
                </a:lnTo>
                <a:lnTo>
                  <a:pt x="256997" y="234312"/>
                </a:lnTo>
                <a:lnTo>
                  <a:pt x="261223" y="228599"/>
                </a:lnTo>
                <a:lnTo>
                  <a:pt x="262731" y="224789"/>
                </a:lnTo>
                <a:lnTo>
                  <a:pt x="264407" y="215476"/>
                </a:lnTo>
                <a:lnTo>
                  <a:pt x="267691" y="207527"/>
                </a:lnTo>
                <a:lnTo>
                  <a:pt x="271374" y="200819"/>
                </a:lnTo>
                <a:lnTo>
                  <a:pt x="273010" y="194663"/>
                </a:lnTo>
                <a:lnTo>
                  <a:pt x="273738" y="186211"/>
                </a:lnTo>
                <a:lnTo>
                  <a:pt x="273932" y="181291"/>
                </a:lnTo>
                <a:lnTo>
                  <a:pt x="273108" y="177058"/>
                </a:lnTo>
                <a:lnTo>
                  <a:pt x="268351" y="166549"/>
                </a:lnTo>
                <a:lnTo>
                  <a:pt x="266905" y="160382"/>
                </a:lnTo>
                <a:lnTo>
                  <a:pt x="266261" y="151926"/>
                </a:lnTo>
                <a:lnTo>
                  <a:pt x="265976" y="142770"/>
                </a:lnTo>
                <a:lnTo>
                  <a:pt x="265792" y="129131"/>
                </a:lnTo>
                <a:lnTo>
                  <a:pt x="265756" y="117265"/>
                </a:lnTo>
                <a:lnTo>
                  <a:pt x="263211" y="108950"/>
                </a:lnTo>
                <a:lnTo>
                  <a:pt x="258905" y="99857"/>
                </a:lnTo>
                <a:lnTo>
                  <a:pt x="253816" y="92640"/>
                </a:lnTo>
                <a:lnTo>
                  <a:pt x="248379" y="86259"/>
                </a:lnTo>
                <a:lnTo>
                  <a:pt x="245596" y="83223"/>
                </a:lnTo>
                <a:lnTo>
                  <a:pt x="243741" y="80247"/>
                </a:lnTo>
                <a:lnTo>
                  <a:pt x="241679" y="74400"/>
                </a:lnTo>
                <a:lnTo>
                  <a:pt x="239224" y="71507"/>
                </a:lnTo>
                <a:lnTo>
                  <a:pt x="231416" y="65753"/>
                </a:lnTo>
                <a:lnTo>
                  <a:pt x="224136" y="60021"/>
                </a:lnTo>
                <a:lnTo>
                  <a:pt x="217726" y="54298"/>
                </a:lnTo>
                <a:lnTo>
                  <a:pt x="211702" y="48580"/>
                </a:lnTo>
                <a:lnTo>
                  <a:pt x="209714" y="45722"/>
                </a:lnTo>
                <a:lnTo>
                  <a:pt x="205965" y="37148"/>
                </a:lnTo>
                <a:lnTo>
                  <a:pt x="199245" y="28575"/>
                </a:lnTo>
                <a:lnTo>
                  <a:pt x="193963" y="22860"/>
                </a:lnTo>
                <a:lnTo>
                  <a:pt x="191221" y="20955"/>
                </a:lnTo>
                <a:lnTo>
                  <a:pt x="182811" y="17321"/>
                </a:lnTo>
                <a:lnTo>
                  <a:pt x="175239" y="11588"/>
                </a:lnTo>
                <a:lnTo>
                  <a:pt x="173134" y="9912"/>
                </a:lnTo>
                <a:lnTo>
                  <a:pt x="169658" y="9168"/>
                </a:lnTo>
                <a:lnTo>
                  <a:pt x="167398" y="8969"/>
                </a:lnTo>
                <a:lnTo>
                  <a:pt x="164938" y="7884"/>
                </a:lnTo>
                <a:lnTo>
                  <a:pt x="156926" y="2759"/>
                </a:lnTo>
                <a:lnTo>
                  <a:pt x="151342" y="1226"/>
                </a:lnTo>
                <a:lnTo>
                  <a:pt x="142843" y="363"/>
                </a:lnTo>
                <a:lnTo>
                  <a:pt x="134293" y="107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1314449" y="3403282"/>
            <a:ext cx="239994" cy="214314"/>
          </a:xfrm>
          <a:custGeom>
            <a:avLst/>
            <a:gdLst/>
            <a:ahLst/>
            <a:cxnLst/>
            <a:rect l="0" t="0" r="0" b="0"/>
            <a:pathLst>
              <a:path w="239994" h="214314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1" y="8220"/>
                </a:lnTo>
                <a:lnTo>
                  <a:pt x="15181" y="9290"/>
                </a:lnTo>
                <a:lnTo>
                  <a:pt x="20400" y="13019"/>
                </a:lnTo>
                <a:lnTo>
                  <a:pt x="23125" y="14394"/>
                </a:lnTo>
                <a:lnTo>
                  <a:pt x="28693" y="15922"/>
                </a:lnTo>
                <a:lnTo>
                  <a:pt x="34343" y="16602"/>
                </a:lnTo>
                <a:lnTo>
                  <a:pt x="37183" y="16783"/>
                </a:lnTo>
                <a:lnTo>
                  <a:pt x="38124" y="17856"/>
                </a:lnTo>
                <a:lnTo>
                  <a:pt x="37798" y="19524"/>
                </a:lnTo>
                <a:lnTo>
                  <a:pt x="36629" y="21589"/>
                </a:lnTo>
                <a:lnTo>
                  <a:pt x="36802" y="22965"/>
                </a:lnTo>
                <a:lnTo>
                  <a:pt x="37870" y="23883"/>
                </a:lnTo>
                <a:lnTo>
                  <a:pt x="39534" y="24494"/>
                </a:lnTo>
                <a:lnTo>
                  <a:pt x="46463" y="25174"/>
                </a:lnTo>
                <a:lnTo>
                  <a:pt x="50978" y="25355"/>
                </a:lnTo>
                <a:lnTo>
                  <a:pt x="55893" y="26428"/>
                </a:lnTo>
                <a:lnTo>
                  <a:pt x="61075" y="28096"/>
                </a:lnTo>
                <a:lnTo>
                  <a:pt x="66434" y="30161"/>
                </a:lnTo>
                <a:lnTo>
                  <a:pt x="71912" y="31537"/>
                </a:lnTo>
                <a:lnTo>
                  <a:pt x="77469" y="32455"/>
                </a:lnTo>
                <a:lnTo>
                  <a:pt x="83079" y="33067"/>
                </a:lnTo>
                <a:lnTo>
                  <a:pt x="88723" y="34427"/>
                </a:lnTo>
                <a:lnTo>
                  <a:pt x="94392" y="36286"/>
                </a:lnTo>
                <a:lnTo>
                  <a:pt x="100075" y="38478"/>
                </a:lnTo>
                <a:lnTo>
                  <a:pt x="105770" y="39940"/>
                </a:lnTo>
                <a:lnTo>
                  <a:pt x="111471" y="40914"/>
                </a:lnTo>
                <a:lnTo>
                  <a:pt x="117176" y="41564"/>
                </a:lnTo>
                <a:lnTo>
                  <a:pt x="122885" y="42949"/>
                </a:lnTo>
                <a:lnTo>
                  <a:pt x="128596" y="44825"/>
                </a:lnTo>
                <a:lnTo>
                  <a:pt x="134308" y="47029"/>
                </a:lnTo>
                <a:lnTo>
                  <a:pt x="139069" y="49450"/>
                </a:lnTo>
                <a:lnTo>
                  <a:pt x="143195" y="52017"/>
                </a:lnTo>
                <a:lnTo>
                  <a:pt x="146899" y="54680"/>
                </a:lnTo>
                <a:lnTo>
                  <a:pt x="151273" y="56456"/>
                </a:lnTo>
                <a:lnTo>
                  <a:pt x="156093" y="57640"/>
                </a:lnTo>
                <a:lnTo>
                  <a:pt x="161212" y="58429"/>
                </a:lnTo>
                <a:lnTo>
                  <a:pt x="165578" y="59908"/>
                </a:lnTo>
                <a:lnTo>
                  <a:pt x="172968" y="64091"/>
                </a:lnTo>
                <a:lnTo>
                  <a:pt x="177224" y="66540"/>
                </a:lnTo>
                <a:lnTo>
                  <a:pt x="187034" y="71801"/>
                </a:lnTo>
                <a:lnTo>
                  <a:pt x="191365" y="73585"/>
                </a:lnTo>
                <a:lnTo>
                  <a:pt x="198716" y="75567"/>
                </a:lnTo>
                <a:lnTo>
                  <a:pt x="205159" y="78988"/>
                </a:lnTo>
                <a:lnTo>
                  <a:pt x="208210" y="81234"/>
                </a:lnTo>
                <a:lnTo>
                  <a:pt x="212149" y="82731"/>
                </a:lnTo>
                <a:lnTo>
                  <a:pt x="216680" y="83729"/>
                </a:lnTo>
                <a:lnTo>
                  <a:pt x="221606" y="84394"/>
                </a:lnTo>
                <a:lnTo>
                  <a:pt x="224890" y="85791"/>
                </a:lnTo>
                <a:lnTo>
                  <a:pt x="227079" y="87673"/>
                </a:lnTo>
                <a:lnTo>
                  <a:pt x="228539" y="89881"/>
                </a:lnTo>
                <a:lnTo>
                  <a:pt x="230464" y="91354"/>
                </a:lnTo>
                <a:lnTo>
                  <a:pt x="232701" y="92335"/>
                </a:lnTo>
                <a:lnTo>
                  <a:pt x="239993" y="94288"/>
                </a:lnTo>
                <a:lnTo>
                  <a:pt x="224108" y="94297"/>
                </a:lnTo>
                <a:lnTo>
                  <a:pt x="218697" y="98849"/>
                </a:lnTo>
                <a:lnTo>
                  <a:pt x="215331" y="100189"/>
                </a:lnTo>
                <a:lnTo>
                  <a:pt x="211181" y="101083"/>
                </a:lnTo>
                <a:lnTo>
                  <a:pt x="206510" y="101678"/>
                </a:lnTo>
                <a:lnTo>
                  <a:pt x="202444" y="103028"/>
                </a:lnTo>
                <a:lnTo>
                  <a:pt x="195385" y="107068"/>
                </a:lnTo>
                <a:lnTo>
                  <a:pt x="191217" y="108526"/>
                </a:lnTo>
                <a:lnTo>
                  <a:pt x="186533" y="109498"/>
                </a:lnTo>
                <a:lnTo>
                  <a:pt x="181506" y="110146"/>
                </a:lnTo>
                <a:lnTo>
                  <a:pt x="177201" y="111531"/>
                </a:lnTo>
                <a:lnTo>
                  <a:pt x="169879" y="115609"/>
                </a:lnTo>
                <a:lnTo>
                  <a:pt x="165640" y="118030"/>
                </a:lnTo>
                <a:lnTo>
                  <a:pt x="155850" y="123260"/>
                </a:lnTo>
                <a:lnTo>
                  <a:pt x="122758" y="140052"/>
                </a:lnTo>
                <a:lnTo>
                  <a:pt x="118034" y="142898"/>
                </a:lnTo>
                <a:lnTo>
                  <a:pt x="113932" y="145748"/>
                </a:lnTo>
                <a:lnTo>
                  <a:pt x="110245" y="148600"/>
                </a:lnTo>
                <a:lnTo>
                  <a:pt x="105882" y="150502"/>
                </a:lnTo>
                <a:lnTo>
                  <a:pt x="101068" y="151769"/>
                </a:lnTo>
                <a:lnTo>
                  <a:pt x="95954" y="152615"/>
                </a:lnTo>
                <a:lnTo>
                  <a:pt x="91592" y="154131"/>
                </a:lnTo>
                <a:lnTo>
                  <a:pt x="84205" y="158355"/>
                </a:lnTo>
                <a:lnTo>
                  <a:pt x="77747" y="163408"/>
                </a:lnTo>
                <a:lnTo>
                  <a:pt x="71702" y="168828"/>
                </a:lnTo>
                <a:lnTo>
                  <a:pt x="65840" y="174412"/>
                </a:lnTo>
                <a:lnTo>
                  <a:pt x="61991" y="177235"/>
                </a:lnTo>
                <a:lnTo>
                  <a:pt x="57520" y="180069"/>
                </a:lnTo>
                <a:lnTo>
                  <a:pt x="45758" y="186911"/>
                </a:lnTo>
                <a:lnTo>
                  <a:pt x="39170" y="192647"/>
                </a:lnTo>
                <a:lnTo>
                  <a:pt x="36591" y="194154"/>
                </a:lnTo>
                <a:lnTo>
                  <a:pt x="31185" y="195828"/>
                </a:lnTo>
                <a:lnTo>
                  <a:pt x="25608" y="199112"/>
                </a:lnTo>
                <a:lnTo>
                  <a:pt x="19954" y="203747"/>
                </a:lnTo>
                <a:lnTo>
                  <a:pt x="14266" y="208982"/>
                </a:lnTo>
                <a:lnTo>
                  <a:pt x="11416" y="210759"/>
                </a:lnTo>
                <a:lnTo>
                  <a:pt x="8563" y="211943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1228724" y="3711892"/>
            <a:ext cx="317184" cy="8574"/>
          </a:xfrm>
          <a:custGeom>
            <a:avLst/>
            <a:gdLst/>
            <a:ahLst/>
            <a:cxnLst/>
            <a:rect l="0" t="0" r="0" b="0"/>
            <a:pathLst>
              <a:path w="317184" h="8574">
                <a:moveTo>
                  <a:pt x="0" y="8573"/>
                </a:moveTo>
                <a:lnTo>
                  <a:pt x="36322" y="8573"/>
                </a:lnTo>
                <a:lnTo>
                  <a:pt x="40408" y="7620"/>
                </a:lnTo>
                <a:lnTo>
                  <a:pt x="45036" y="6033"/>
                </a:lnTo>
                <a:lnTo>
                  <a:pt x="50027" y="4022"/>
                </a:lnTo>
                <a:lnTo>
                  <a:pt x="54306" y="2681"/>
                </a:lnTo>
                <a:lnTo>
                  <a:pt x="58112" y="1787"/>
                </a:lnTo>
                <a:lnTo>
                  <a:pt x="61601" y="1192"/>
                </a:lnTo>
                <a:lnTo>
                  <a:pt x="65833" y="794"/>
                </a:lnTo>
                <a:lnTo>
                  <a:pt x="70559" y="530"/>
                </a:lnTo>
                <a:lnTo>
                  <a:pt x="80890" y="236"/>
                </a:lnTo>
                <a:lnTo>
                  <a:pt x="131468" y="6"/>
                </a:lnTo>
                <a:lnTo>
                  <a:pt x="258662" y="0"/>
                </a:lnTo>
                <a:lnTo>
                  <a:pt x="261976" y="953"/>
                </a:lnTo>
                <a:lnTo>
                  <a:pt x="265139" y="2540"/>
                </a:lnTo>
                <a:lnTo>
                  <a:pt x="268199" y="4551"/>
                </a:lnTo>
                <a:lnTo>
                  <a:pt x="271192" y="5891"/>
                </a:lnTo>
                <a:lnTo>
                  <a:pt x="274140" y="6785"/>
                </a:lnTo>
                <a:lnTo>
                  <a:pt x="277057" y="7381"/>
                </a:lnTo>
                <a:lnTo>
                  <a:pt x="279955" y="7778"/>
                </a:lnTo>
                <a:lnTo>
                  <a:pt x="282839" y="8043"/>
                </a:lnTo>
                <a:lnTo>
                  <a:pt x="285715" y="8220"/>
                </a:lnTo>
                <a:lnTo>
                  <a:pt x="293990" y="8416"/>
                </a:lnTo>
                <a:lnTo>
                  <a:pt x="31718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"/>
          <p:cNvSpPr/>
          <p:nvPr/>
        </p:nvSpPr>
        <p:spPr>
          <a:xfrm>
            <a:off x="1846038" y="3291840"/>
            <a:ext cx="25625" cy="222886"/>
          </a:xfrm>
          <a:custGeom>
            <a:avLst/>
            <a:gdLst/>
            <a:ahLst/>
            <a:cxnLst/>
            <a:rect l="0" t="0" r="0" b="0"/>
            <a:pathLst>
              <a:path w="25625" h="222886">
                <a:moveTo>
                  <a:pt x="25624" y="0"/>
                </a:moveTo>
                <a:lnTo>
                  <a:pt x="25624" y="118384"/>
                </a:lnTo>
                <a:lnTo>
                  <a:pt x="22766" y="123690"/>
                </a:lnTo>
                <a:lnTo>
                  <a:pt x="18004" y="129132"/>
                </a:lnTo>
                <a:lnTo>
                  <a:pt x="11972" y="134665"/>
                </a:lnTo>
                <a:lnTo>
                  <a:pt x="7950" y="140259"/>
                </a:lnTo>
                <a:lnTo>
                  <a:pt x="5269" y="145894"/>
                </a:lnTo>
                <a:lnTo>
                  <a:pt x="3481" y="151555"/>
                </a:lnTo>
                <a:lnTo>
                  <a:pt x="2290" y="156281"/>
                </a:lnTo>
                <a:lnTo>
                  <a:pt x="1495" y="160385"/>
                </a:lnTo>
                <a:lnTo>
                  <a:pt x="966" y="164073"/>
                </a:lnTo>
                <a:lnTo>
                  <a:pt x="377" y="170711"/>
                </a:lnTo>
                <a:lnTo>
                  <a:pt x="220" y="173815"/>
                </a:lnTo>
                <a:lnTo>
                  <a:pt x="46" y="182343"/>
                </a:lnTo>
                <a:lnTo>
                  <a:pt x="0" y="187285"/>
                </a:lnTo>
                <a:lnTo>
                  <a:pt x="921" y="190579"/>
                </a:lnTo>
                <a:lnTo>
                  <a:pt x="2488" y="192775"/>
                </a:lnTo>
                <a:lnTo>
                  <a:pt x="4485" y="194239"/>
                </a:lnTo>
                <a:lnTo>
                  <a:pt x="6769" y="196168"/>
                </a:lnTo>
                <a:lnTo>
                  <a:pt x="9244" y="198406"/>
                </a:lnTo>
                <a:lnTo>
                  <a:pt x="11846" y="200850"/>
                </a:lnTo>
                <a:lnTo>
                  <a:pt x="13581" y="203433"/>
                </a:lnTo>
                <a:lnTo>
                  <a:pt x="14738" y="206106"/>
                </a:lnTo>
                <a:lnTo>
                  <a:pt x="16916" y="213832"/>
                </a:lnTo>
                <a:lnTo>
                  <a:pt x="16991" y="216639"/>
                </a:lnTo>
                <a:lnTo>
                  <a:pt x="17051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"/>
          <p:cNvSpPr/>
          <p:nvPr/>
        </p:nvSpPr>
        <p:spPr>
          <a:xfrm>
            <a:off x="1734502" y="3591877"/>
            <a:ext cx="231458" cy="15945"/>
          </a:xfrm>
          <a:custGeom>
            <a:avLst/>
            <a:gdLst/>
            <a:ahLst/>
            <a:cxnLst/>
            <a:rect l="0" t="0" r="0" b="0"/>
            <a:pathLst>
              <a:path w="231458" h="15945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7778"/>
                </a:lnTo>
                <a:lnTo>
                  <a:pt x="13019" y="8220"/>
                </a:lnTo>
                <a:lnTo>
                  <a:pt x="17851" y="8416"/>
                </a:lnTo>
                <a:lnTo>
                  <a:pt x="20473" y="8468"/>
                </a:lnTo>
                <a:lnTo>
                  <a:pt x="23174" y="9455"/>
                </a:lnTo>
                <a:lnTo>
                  <a:pt x="25927" y="11066"/>
                </a:lnTo>
                <a:lnTo>
                  <a:pt x="28714" y="13092"/>
                </a:lnTo>
                <a:lnTo>
                  <a:pt x="32478" y="14443"/>
                </a:lnTo>
                <a:lnTo>
                  <a:pt x="36892" y="15344"/>
                </a:lnTo>
                <a:lnTo>
                  <a:pt x="41740" y="15944"/>
                </a:lnTo>
                <a:lnTo>
                  <a:pt x="45924" y="15392"/>
                </a:lnTo>
                <a:lnTo>
                  <a:pt x="49666" y="14071"/>
                </a:lnTo>
                <a:lnTo>
                  <a:pt x="53113" y="12239"/>
                </a:lnTo>
                <a:lnTo>
                  <a:pt x="57316" y="11017"/>
                </a:lnTo>
                <a:lnTo>
                  <a:pt x="62024" y="10202"/>
                </a:lnTo>
                <a:lnTo>
                  <a:pt x="67066" y="9659"/>
                </a:lnTo>
                <a:lnTo>
                  <a:pt x="72334" y="9297"/>
                </a:lnTo>
                <a:lnTo>
                  <a:pt x="77750" y="9055"/>
                </a:lnTo>
                <a:lnTo>
                  <a:pt x="91934" y="8716"/>
                </a:lnTo>
                <a:lnTo>
                  <a:pt x="126093" y="8581"/>
                </a:lnTo>
                <a:lnTo>
                  <a:pt x="132640" y="7626"/>
                </a:lnTo>
                <a:lnTo>
                  <a:pt x="139862" y="6036"/>
                </a:lnTo>
                <a:lnTo>
                  <a:pt x="147533" y="4024"/>
                </a:lnTo>
                <a:lnTo>
                  <a:pt x="154553" y="2683"/>
                </a:lnTo>
                <a:lnTo>
                  <a:pt x="161138" y="1789"/>
                </a:lnTo>
                <a:lnTo>
                  <a:pt x="167433" y="1192"/>
                </a:lnTo>
                <a:lnTo>
                  <a:pt x="173534" y="795"/>
                </a:lnTo>
                <a:lnTo>
                  <a:pt x="179507" y="530"/>
                </a:lnTo>
                <a:lnTo>
                  <a:pt x="191223" y="235"/>
                </a:lnTo>
                <a:lnTo>
                  <a:pt x="215447" y="31"/>
                </a:lnTo>
                <a:lnTo>
                  <a:pt x="218879" y="973"/>
                </a:lnTo>
                <a:lnTo>
                  <a:pt x="222119" y="2554"/>
                </a:lnTo>
                <a:lnTo>
                  <a:pt x="23145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"/>
          <p:cNvSpPr/>
          <p:nvPr/>
        </p:nvSpPr>
        <p:spPr>
          <a:xfrm>
            <a:off x="1811654" y="3678825"/>
            <a:ext cx="231459" cy="178648"/>
          </a:xfrm>
          <a:custGeom>
            <a:avLst/>
            <a:gdLst/>
            <a:ahLst/>
            <a:cxnLst/>
            <a:rect l="0" t="0" r="0" b="0"/>
            <a:pathLst>
              <a:path w="231459" h="178648">
                <a:moveTo>
                  <a:pt x="0" y="24495"/>
                </a:moveTo>
                <a:lnTo>
                  <a:pt x="0" y="16275"/>
                </a:lnTo>
                <a:lnTo>
                  <a:pt x="6786" y="15969"/>
                </a:lnTo>
                <a:lnTo>
                  <a:pt x="7381" y="15953"/>
                </a:lnTo>
                <a:lnTo>
                  <a:pt x="12771" y="11381"/>
                </a:lnTo>
                <a:lnTo>
                  <a:pt x="15181" y="10037"/>
                </a:lnTo>
                <a:lnTo>
                  <a:pt x="20400" y="8544"/>
                </a:lnTo>
                <a:lnTo>
                  <a:pt x="24078" y="8146"/>
                </a:lnTo>
                <a:lnTo>
                  <a:pt x="28435" y="7880"/>
                </a:lnTo>
                <a:lnTo>
                  <a:pt x="33244" y="7703"/>
                </a:lnTo>
                <a:lnTo>
                  <a:pt x="37403" y="6633"/>
                </a:lnTo>
                <a:lnTo>
                  <a:pt x="44564" y="2904"/>
                </a:lnTo>
                <a:lnTo>
                  <a:pt x="48759" y="1528"/>
                </a:lnTo>
                <a:lnTo>
                  <a:pt x="53461" y="611"/>
                </a:lnTo>
                <a:lnTo>
                  <a:pt x="58501" y="0"/>
                </a:lnTo>
                <a:lnTo>
                  <a:pt x="62813" y="545"/>
                </a:lnTo>
                <a:lnTo>
                  <a:pt x="66641" y="1860"/>
                </a:lnTo>
                <a:lnTo>
                  <a:pt x="70145" y="3690"/>
                </a:lnTo>
                <a:lnTo>
                  <a:pt x="74386" y="4910"/>
                </a:lnTo>
                <a:lnTo>
                  <a:pt x="79118" y="5723"/>
                </a:lnTo>
                <a:lnTo>
                  <a:pt x="84178" y="6265"/>
                </a:lnTo>
                <a:lnTo>
                  <a:pt x="88504" y="6627"/>
                </a:lnTo>
                <a:lnTo>
                  <a:pt x="92340" y="6868"/>
                </a:lnTo>
                <a:lnTo>
                  <a:pt x="95850" y="7028"/>
                </a:lnTo>
                <a:lnTo>
                  <a:pt x="99143" y="8088"/>
                </a:lnTo>
                <a:lnTo>
                  <a:pt x="105341" y="11805"/>
                </a:lnTo>
                <a:lnTo>
                  <a:pt x="111271" y="16632"/>
                </a:lnTo>
                <a:lnTo>
                  <a:pt x="114186" y="19253"/>
                </a:lnTo>
                <a:lnTo>
                  <a:pt x="116129" y="21953"/>
                </a:lnTo>
                <a:lnTo>
                  <a:pt x="118288" y="27492"/>
                </a:lnTo>
                <a:lnTo>
                  <a:pt x="119816" y="30303"/>
                </a:lnTo>
                <a:lnTo>
                  <a:pt x="121788" y="33130"/>
                </a:lnTo>
                <a:lnTo>
                  <a:pt x="124054" y="35966"/>
                </a:lnTo>
                <a:lnTo>
                  <a:pt x="125565" y="38810"/>
                </a:lnTo>
                <a:lnTo>
                  <a:pt x="126573" y="41658"/>
                </a:lnTo>
                <a:lnTo>
                  <a:pt x="127245" y="44510"/>
                </a:lnTo>
                <a:lnTo>
                  <a:pt x="128645" y="47363"/>
                </a:lnTo>
                <a:lnTo>
                  <a:pt x="130531" y="50217"/>
                </a:lnTo>
                <a:lnTo>
                  <a:pt x="132741" y="53073"/>
                </a:lnTo>
                <a:lnTo>
                  <a:pt x="133261" y="56882"/>
                </a:lnTo>
                <a:lnTo>
                  <a:pt x="132656" y="61326"/>
                </a:lnTo>
                <a:lnTo>
                  <a:pt x="131300" y="66194"/>
                </a:lnTo>
                <a:lnTo>
                  <a:pt x="129443" y="71344"/>
                </a:lnTo>
                <a:lnTo>
                  <a:pt x="127254" y="76683"/>
                </a:lnTo>
                <a:lnTo>
                  <a:pt x="124841" y="82147"/>
                </a:lnTo>
                <a:lnTo>
                  <a:pt x="119620" y="93298"/>
                </a:lnTo>
                <a:lnTo>
                  <a:pt x="116894" y="98938"/>
                </a:lnTo>
                <a:lnTo>
                  <a:pt x="114125" y="103651"/>
                </a:lnTo>
                <a:lnTo>
                  <a:pt x="111326" y="107746"/>
                </a:lnTo>
                <a:lnTo>
                  <a:pt x="108507" y="111428"/>
                </a:lnTo>
                <a:lnTo>
                  <a:pt x="105676" y="115788"/>
                </a:lnTo>
                <a:lnTo>
                  <a:pt x="102836" y="120599"/>
                </a:lnTo>
                <a:lnTo>
                  <a:pt x="99990" y="125712"/>
                </a:lnTo>
                <a:lnTo>
                  <a:pt x="96188" y="131025"/>
                </a:lnTo>
                <a:lnTo>
                  <a:pt x="91748" y="136473"/>
                </a:lnTo>
                <a:lnTo>
                  <a:pt x="82687" y="146653"/>
                </a:lnTo>
                <a:lnTo>
                  <a:pt x="75485" y="154352"/>
                </a:lnTo>
                <a:lnTo>
                  <a:pt x="63100" y="167056"/>
                </a:lnTo>
                <a:lnTo>
                  <a:pt x="57255" y="172945"/>
                </a:lnTo>
                <a:lnTo>
                  <a:pt x="54363" y="174897"/>
                </a:lnTo>
                <a:lnTo>
                  <a:pt x="48609" y="177065"/>
                </a:lnTo>
                <a:lnTo>
                  <a:pt x="42877" y="178029"/>
                </a:lnTo>
                <a:lnTo>
                  <a:pt x="37154" y="178457"/>
                </a:lnTo>
                <a:lnTo>
                  <a:pt x="31436" y="178647"/>
                </a:lnTo>
                <a:lnTo>
                  <a:pt x="29530" y="177746"/>
                </a:lnTo>
                <a:lnTo>
                  <a:pt x="28259" y="176192"/>
                </a:lnTo>
                <a:lnTo>
                  <a:pt x="27412" y="174204"/>
                </a:lnTo>
                <a:lnTo>
                  <a:pt x="25895" y="172878"/>
                </a:lnTo>
                <a:lnTo>
                  <a:pt x="23931" y="171994"/>
                </a:lnTo>
                <a:lnTo>
                  <a:pt x="19209" y="171013"/>
                </a:lnTo>
                <a:lnTo>
                  <a:pt x="13935" y="170576"/>
                </a:lnTo>
                <a:lnTo>
                  <a:pt x="12148" y="169507"/>
                </a:lnTo>
                <a:lnTo>
                  <a:pt x="10956" y="167842"/>
                </a:lnTo>
                <a:lnTo>
                  <a:pt x="10162" y="165780"/>
                </a:lnTo>
                <a:lnTo>
                  <a:pt x="10585" y="163452"/>
                </a:lnTo>
                <a:lnTo>
                  <a:pt x="13595" y="158326"/>
                </a:lnTo>
                <a:lnTo>
                  <a:pt x="17397" y="153165"/>
                </a:lnTo>
                <a:lnTo>
                  <a:pt x="21385" y="148992"/>
                </a:lnTo>
                <a:lnTo>
                  <a:pt x="28985" y="141287"/>
                </a:lnTo>
                <a:lnTo>
                  <a:pt x="32659" y="138551"/>
                </a:lnTo>
                <a:lnTo>
                  <a:pt x="37013" y="135775"/>
                </a:lnTo>
                <a:lnTo>
                  <a:pt x="41820" y="132971"/>
                </a:lnTo>
                <a:lnTo>
                  <a:pt x="45978" y="131102"/>
                </a:lnTo>
                <a:lnTo>
                  <a:pt x="53137" y="129026"/>
                </a:lnTo>
                <a:lnTo>
                  <a:pt x="57333" y="127520"/>
                </a:lnTo>
                <a:lnTo>
                  <a:pt x="62034" y="125563"/>
                </a:lnTo>
                <a:lnTo>
                  <a:pt x="67074" y="123306"/>
                </a:lnTo>
                <a:lnTo>
                  <a:pt x="71386" y="121801"/>
                </a:lnTo>
                <a:lnTo>
                  <a:pt x="75213" y="120798"/>
                </a:lnTo>
                <a:lnTo>
                  <a:pt x="78717" y="120129"/>
                </a:lnTo>
                <a:lnTo>
                  <a:pt x="82958" y="119684"/>
                </a:lnTo>
                <a:lnTo>
                  <a:pt x="87691" y="119386"/>
                </a:lnTo>
                <a:lnTo>
                  <a:pt x="92751" y="119188"/>
                </a:lnTo>
                <a:lnTo>
                  <a:pt x="98029" y="118104"/>
                </a:lnTo>
                <a:lnTo>
                  <a:pt x="103453" y="116428"/>
                </a:lnTo>
                <a:lnTo>
                  <a:pt x="108974" y="114359"/>
                </a:lnTo>
                <a:lnTo>
                  <a:pt x="114559" y="112979"/>
                </a:lnTo>
                <a:lnTo>
                  <a:pt x="120188" y="112059"/>
                </a:lnTo>
                <a:lnTo>
                  <a:pt x="125845" y="111446"/>
                </a:lnTo>
                <a:lnTo>
                  <a:pt x="130570" y="111990"/>
                </a:lnTo>
                <a:lnTo>
                  <a:pt x="134672" y="113305"/>
                </a:lnTo>
                <a:lnTo>
                  <a:pt x="138359" y="115134"/>
                </a:lnTo>
                <a:lnTo>
                  <a:pt x="142722" y="116353"/>
                </a:lnTo>
                <a:lnTo>
                  <a:pt x="147535" y="117166"/>
                </a:lnTo>
                <a:lnTo>
                  <a:pt x="152650" y="117708"/>
                </a:lnTo>
                <a:lnTo>
                  <a:pt x="157012" y="119022"/>
                </a:lnTo>
                <a:lnTo>
                  <a:pt x="160872" y="120850"/>
                </a:lnTo>
                <a:lnTo>
                  <a:pt x="164398" y="123022"/>
                </a:lnTo>
                <a:lnTo>
                  <a:pt x="168654" y="124469"/>
                </a:lnTo>
                <a:lnTo>
                  <a:pt x="173396" y="125435"/>
                </a:lnTo>
                <a:lnTo>
                  <a:pt x="178463" y="126078"/>
                </a:lnTo>
                <a:lnTo>
                  <a:pt x="182793" y="126507"/>
                </a:lnTo>
                <a:lnTo>
                  <a:pt x="186632" y="126793"/>
                </a:lnTo>
                <a:lnTo>
                  <a:pt x="190144" y="126983"/>
                </a:lnTo>
                <a:lnTo>
                  <a:pt x="194390" y="128063"/>
                </a:lnTo>
                <a:lnTo>
                  <a:pt x="199126" y="129735"/>
                </a:lnTo>
                <a:lnTo>
                  <a:pt x="204189" y="131802"/>
                </a:lnTo>
                <a:lnTo>
                  <a:pt x="209468" y="133181"/>
                </a:lnTo>
                <a:lnTo>
                  <a:pt x="214893" y="134100"/>
                </a:lnTo>
                <a:lnTo>
                  <a:pt x="231458" y="1359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"/>
          <p:cNvSpPr/>
          <p:nvPr/>
        </p:nvSpPr>
        <p:spPr>
          <a:xfrm>
            <a:off x="2146023" y="3360420"/>
            <a:ext cx="145692" cy="377191"/>
          </a:xfrm>
          <a:custGeom>
            <a:avLst/>
            <a:gdLst/>
            <a:ahLst/>
            <a:cxnLst/>
            <a:rect l="0" t="0" r="0" b="0"/>
            <a:pathLst>
              <a:path w="145692" h="377191">
                <a:moveTo>
                  <a:pt x="128546" y="0"/>
                </a:moveTo>
                <a:lnTo>
                  <a:pt x="120005" y="0"/>
                </a:lnTo>
                <a:lnTo>
                  <a:pt x="119977" y="7381"/>
                </a:lnTo>
                <a:lnTo>
                  <a:pt x="119023" y="7778"/>
                </a:lnTo>
                <a:lnTo>
                  <a:pt x="115424" y="8219"/>
                </a:lnTo>
                <a:lnTo>
                  <a:pt x="113131" y="9289"/>
                </a:lnTo>
                <a:lnTo>
                  <a:pt x="110649" y="10955"/>
                </a:lnTo>
                <a:lnTo>
                  <a:pt x="108042" y="13019"/>
                </a:lnTo>
                <a:lnTo>
                  <a:pt x="106305" y="15346"/>
                </a:lnTo>
                <a:lnTo>
                  <a:pt x="102906" y="24126"/>
                </a:lnTo>
                <a:lnTo>
                  <a:pt x="98736" y="33265"/>
                </a:lnTo>
                <a:lnTo>
                  <a:pt x="96290" y="37417"/>
                </a:lnTo>
                <a:lnTo>
                  <a:pt x="93707" y="41137"/>
                </a:lnTo>
                <a:lnTo>
                  <a:pt x="91033" y="44569"/>
                </a:lnTo>
                <a:lnTo>
                  <a:pt x="85440" y="48763"/>
                </a:lnTo>
                <a:lnTo>
                  <a:pt x="77901" y="53463"/>
                </a:lnTo>
                <a:lnTo>
                  <a:pt x="61270" y="62814"/>
                </a:lnTo>
                <a:lnTo>
                  <a:pt x="47528" y="70145"/>
                </a:lnTo>
                <a:lnTo>
                  <a:pt x="43102" y="74385"/>
                </a:lnTo>
                <a:lnTo>
                  <a:pt x="40151" y="79118"/>
                </a:lnTo>
                <a:lnTo>
                  <a:pt x="35920" y="89456"/>
                </a:lnTo>
                <a:lnTo>
                  <a:pt x="30864" y="100400"/>
                </a:lnTo>
                <a:lnTo>
                  <a:pt x="22663" y="117272"/>
                </a:lnTo>
                <a:lnTo>
                  <a:pt x="19575" y="128638"/>
                </a:lnTo>
                <a:lnTo>
                  <a:pt x="17249" y="140040"/>
                </a:lnTo>
                <a:lnTo>
                  <a:pt x="13041" y="151457"/>
                </a:lnTo>
                <a:lnTo>
                  <a:pt x="10585" y="157169"/>
                </a:lnTo>
                <a:lnTo>
                  <a:pt x="5317" y="168595"/>
                </a:lnTo>
                <a:lnTo>
                  <a:pt x="2340" y="180023"/>
                </a:lnTo>
                <a:lnTo>
                  <a:pt x="1017" y="191453"/>
                </a:lnTo>
                <a:lnTo>
                  <a:pt x="429" y="202883"/>
                </a:lnTo>
                <a:lnTo>
                  <a:pt x="98" y="215476"/>
                </a:lnTo>
                <a:lnTo>
                  <a:pt x="0" y="229791"/>
                </a:lnTo>
                <a:lnTo>
                  <a:pt x="2517" y="240559"/>
                </a:lnTo>
                <a:lnTo>
                  <a:pt x="5859" y="251695"/>
                </a:lnTo>
                <a:lnTo>
                  <a:pt x="7344" y="262994"/>
                </a:lnTo>
                <a:lnTo>
                  <a:pt x="8004" y="271826"/>
                </a:lnTo>
                <a:lnTo>
                  <a:pt x="8180" y="275515"/>
                </a:lnTo>
                <a:lnTo>
                  <a:pt x="10915" y="284693"/>
                </a:lnTo>
                <a:lnTo>
                  <a:pt x="15306" y="294170"/>
                </a:lnTo>
                <a:lnTo>
                  <a:pt x="17810" y="298031"/>
                </a:lnTo>
                <a:lnTo>
                  <a:pt x="20432" y="301557"/>
                </a:lnTo>
                <a:lnTo>
                  <a:pt x="23346" y="308015"/>
                </a:lnTo>
                <a:lnTo>
                  <a:pt x="24123" y="311071"/>
                </a:lnTo>
                <a:lnTo>
                  <a:pt x="27526" y="317006"/>
                </a:lnTo>
                <a:lnTo>
                  <a:pt x="29767" y="319922"/>
                </a:lnTo>
                <a:lnTo>
                  <a:pt x="32213" y="322819"/>
                </a:lnTo>
                <a:lnTo>
                  <a:pt x="34797" y="325703"/>
                </a:lnTo>
                <a:lnTo>
                  <a:pt x="40208" y="331446"/>
                </a:lnTo>
                <a:lnTo>
                  <a:pt x="45787" y="337174"/>
                </a:lnTo>
                <a:lnTo>
                  <a:pt x="49561" y="340035"/>
                </a:lnTo>
                <a:lnTo>
                  <a:pt x="53982" y="342895"/>
                </a:lnTo>
                <a:lnTo>
                  <a:pt x="58834" y="345754"/>
                </a:lnTo>
                <a:lnTo>
                  <a:pt x="63022" y="347660"/>
                </a:lnTo>
                <a:lnTo>
                  <a:pt x="66766" y="348931"/>
                </a:lnTo>
                <a:lnTo>
                  <a:pt x="70214" y="349778"/>
                </a:lnTo>
                <a:lnTo>
                  <a:pt x="73466" y="351295"/>
                </a:lnTo>
                <a:lnTo>
                  <a:pt x="76586" y="353259"/>
                </a:lnTo>
                <a:lnTo>
                  <a:pt x="79619" y="355521"/>
                </a:lnTo>
                <a:lnTo>
                  <a:pt x="82593" y="357029"/>
                </a:lnTo>
                <a:lnTo>
                  <a:pt x="85528" y="358034"/>
                </a:lnTo>
                <a:lnTo>
                  <a:pt x="88438" y="358704"/>
                </a:lnTo>
                <a:lnTo>
                  <a:pt x="92282" y="360104"/>
                </a:lnTo>
                <a:lnTo>
                  <a:pt x="96750" y="361989"/>
                </a:lnTo>
                <a:lnTo>
                  <a:pt x="101634" y="364198"/>
                </a:lnTo>
                <a:lnTo>
                  <a:pt x="105842" y="365671"/>
                </a:lnTo>
                <a:lnTo>
                  <a:pt x="109600" y="366653"/>
                </a:lnTo>
                <a:lnTo>
                  <a:pt x="113058" y="367308"/>
                </a:lnTo>
                <a:lnTo>
                  <a:pt x="116316" y="368697"/>
                </a:lnTo>
                <a:lnTo>
                  <a:pt x="119440" y="370575"/>
                </a:lnTo>
                <a:lnTo>
                  <a:pt x="122476" y="372780"/>
                </a:lnTo>
                <a:lnTo>
                  <a:pt x="126404" y="374250"/>
                </a:lnTo>
                <a:lnTo>
                  <a:pt x="130928" y="375230"/>
                </a:lnTo>
                <a:lnTo>
                  <a:pt x="145691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"/>
          <p:cNvSpPr/>
          <p:nvPr/>
        </p:nvSpPr>
        <p:spPr>
          <a:xfrm>
            <a:off x="2343181" y="3515916"/>
            <a:ext cx="171372" cy="170141"/>
          </a:xfrm>
          <a:custGeom>
            <a:avLst/>
            <a:gdLst/>
            <a:ahLst/>
            <a:cxnLst/>
            <a:rect l="0" t="0" r="0" b="0"/>
            <a:pathLst>
              <a:path w="171372" h="170141">
                <a:moveTo>
                  <a:pt x="34258" y="7381"/>
                </a:moveTo>
                <a:lnTo>
                  <a:pt x="26039" y="7381"/>
                </a:lnTo>
                <a:lnTo>
                  <a:pt x="25791" y="2830"/>
                </a:lnTo>
                <a:lnTo>
                  <a:pt x="25717" y="0"/>
                </a:lnTo>
                <a:lnTo>
                  <a:pt x="25695" y="3712"/>
                </a:lnTo>
                <a:lnTo>
                  <a:pt x="24740" y="4935"/>
                </a:lnTo>
                <a:lnTo>
                  <a:pt x="23150" y="5751"/>
                </a:lnTo>
                <a:lnTo>
                  <a:pt x="21138" y="6294"/>
                </a:lnTo>
                <a:lnTo>
                  <a:pt x="19797" y="7609"/>
                </a:lnTo>
                <a:lnTo>
                  <a:pt x="18902" y="9438"/>
                </a:lnTo>
                <a:lnTo>
                  <a:pt x="18306" y="11610"/>
                </a:lnTo>
                <a:lnTo>
                  <a:pt x="15103" y="16563"/>
                </a:lnTo>
                <a:lnTo>
                  <a:pt x="12916" y="19217"/>
                </a:lnTo>
                <a:lnTo>
                  <a:pt x="11458" y="21940"/>
                </a:lnTo>
                <a:lnTo>
                  <a:pt x="10485" y="24707"/>
                </a:lnTo>
                <a:lnTo>
                  <a:pt x="9837" y="27504"/>
                </a:lnTo>
                <a:lnTo>
                  <a:pt x="9405" y="30321"/>
                </a:lnTo>
                <a:lnTo>
                  <a:pt x="9117" y="33152"/>
                </a:lnTo>
                <a:lnTo>
                  <a:pt x="8925" y="35992"/>
                </a:lnTo>
                <a:lnTo>
                  <a:pt x="7845" y="38837"/>
                </a:lnTo>
                <a:lnTo>
                  <a:pt x="6172" y="41687"/>
                </a:lnTo>
                <a:lnTo>
                  <a:pt x="4104" y="44539"/>
                </a:lnTo>
                <a:lnTo>
                  <a:pt x="2726" y="48345"/>
                </a:lnTo>
                <a:lnTo>
                  <a:pt x="1807" y="52788"/>
                </a:lnTo>
                <a:lnTo>
                  <a:pt x="1194" y="57655"/>
                </a:lnTo>
                <a:lnTo>
                  <a:pt x="786" y="61852"/>
                </a:lnTo>
                <a:lnTo>
                  <a:pt x="513" y="65602"/>
                </a:lnTo>
                <a:lnTo>
                  <a:pt x="331" y="69055"/>
                </a:lnTo>
                <a:lnTo>
                  <a:pt x="130" y="77972"/>
                </a:lnTo>
                <a:lnTo>
                  <a:pt x="0" y="94668"/>
                </a:lnTo>
                <a:lnTo>
                  <a:pt x="942" y="98910"/>
                </a:lnTo>
                <a:lnTo>
                  <a:pt x="2523" y="103642"/>
                </a:lnTo>
                <a:lnTo>
                  <a:pt x="4529" y="108703"/>
                </a:lnTo>
                <a:lnTo>
                  <a:pt x="5866" y="113029"/>
                </a:lnTo>
                <a:lnTo>
                  <a:pt x="6758" y="116866"/>
                </a:lnTo>
                <a:lnTo>
                  <a:pt x="7352" y="120376"/>
                </a:lnTo>
                <a:lnTo>
                  <a:pt x="8701" y="124621"/>
                </a:lnTo>
                <a:lnTo>
                  <a:pt x="10553" y="129356"/>
                </a:lnTo>
                <a:lnTo>
                  <a:pt x="12740" y="134418"/>
                </a:lnTo>
                <a:lnTo>
                  <a:pt x="15150" y="138745"/>
                </a:lnTo>
                <a:lnTo>
                  <a:pt x="17710" y="142582"/>
                </a:lnTo>
                <a:lnTo>
                  <a:pt x="20368" y="146093"/>
                </a:lnTo>
                <a:lnTo>
                  <a:pt x="23093" y="149385"/>
                </a:lnTo>
                <a:lnTo>
                  <a:pt x="25862" y="152533"/>
                </a:lnTo>
                <a:lnTo>
                  <a:pt x="28661" y="155584"/>
                </a:lnTo>
                <a:lnTo>
                  <a:pt x="31480" y="157618"/>
                </a:lnTo>
                <a:lnTo>
                  <a:pt x="34311" y="158974"/>
                </a:lnTo>
                <a:lnTo>
                  <a:pt x="37151" y="159878"/>
                </a:lnTo>
                <a:lnTo>
                  <a:pt x="39997" y="161433"/>
                </a:lnTo>
                <a:lnTo>
                  <a:pt x="42846" y="163422"/>
                </a:lnTo>
                <a:lnTo>
                  <a:pt x="45699" y="165701"/>
                </a:lnTo>
                <a:lnTo>
                  <a:pt x="48553" y="167220"/>
                </a:lnTo>
                <a:lnTo>
                  <a:pt x="51408" y="168233"/>
                </a:lnTo>
                <a:lnTo>
                  <a:pt x="54264" y="168908"/>
                </a:lnTo>
                <a:lnTo>
                  <a:pt x="58073" y="169358"/>
                </a:lnTo>
                <a:lnTo>
                  <a:pt x="62517" y="169659"/>
                </a:lnTo>
                <a:lnTo>
                  <a:pt x="71583" y="169992"/>
                </a:lnTo>
                <a:lnTo>
                  <a:pt x="78787" y="170140"/>
                </a:lnTo>
                <a:lnTo>
                  <a:pt x="82042" y="169227"/>
                </a:lnTo>
                <a:lnTo>
                  <a:pt x="85164" y="167666"/>
                </a:lnTo>
                <a:lnTo>
                  <a:pt x="88198" y="165673"/>
                </a:lnTo>
                <a:lnTo>
                  <a:pt x="92126" y="163391"/>
                </a:lnTo>
                <a:lnTo>
                  <a:pt x="101570" y="158317"/>
                </a:lnTo>
                <a:lnTo>
                  <a:pt x="117597" y="150104"/>
                </a:lnTo>
                <a:lnTo>
                  <a:pt x="122203" y="146345"/>
                </a:lnTo>
                <a:lnTo>
                  <a:pt x="126225" y="141933"/>
                </a:lnTo>
                <a:lnTo>
                  <a:pt x="129860" y="137088"/>
                </a:lnTo>
                <a:lnTo>
                  <a:pt x="134188" y="132905"/>
                </a:lnTo>
                <a:lnTo>
                  <a:pt x="138978" y="129163"/>
                </a:lnTo>
                <a:lnTo>
                  <a:pt x="144076" y="125717"/>
                </a:lnTo>
                <a:lnTo>
                  <a:pt x="148428" y="121514"/>
                </a:lnTo>
                <a:lnTo>
                  <a:pt x="152281" y="116807"/>
                </a:lnTo>
                <a:lnTo>
                  <a:pt x="155803" y="111764"/>
                </a:lnTo>
                <a:lnTo>
                  <a:pt x="159103" y="107450"/>
                </a:lnTo>
                <a:lnTo>
                  <a:pt x="162256" y="103621"/>
                </a:lnTo>
                <a:lnTo>
                  <a:pt x="165310" y="100116"/>
                </a:lnTo>
                <a:lnTo>
                  <a:pt x="167346" y="95874"/>
                </a:lnTo>
                <a:lnTo>
                  <a:pt x="168704" y="91142"/>
                </a:lnTo>
                <a:lnTo>
                  <a:pt x="169609" y="86081"/>
                </a:lnTo>
                <a:lnTo>
                  <a:pt x="170212" y="81755"/>
                </a:lnTo>
                <a:lnTo>
                  <a:pt x="170614" y="77919"/>
                </a:lnTo>
                <a:lnTo>
                  <a:pt x="170882" y="74409"/>
                </a:lnTo>
                <a:lnTo>
                  <a:pt x="171061" y="71116"/>
                </a:lnTo>
                <a:lnTo>
                  <a:pt x="171260" y="64918"/>
                </a:lnTo>
                <a:lnTo>
                  <a:pt x="171371" y="56073"/>
                </a:lnTo>
                <a:lnTo>
                  <a:pt x="170434" y="53178"/>
                </a:lnTo>
                <a:lnTo>
                  <a:pt x="168858" y="50295"/>
                </a:lnTo>
                <a:lnTo>
                  <a:pt x="166854" y="47420"/>
                </a:lnTo>
                <a:lnTo>
                  <a:pt x="163613" y="44551"/>
                </a:lnTo>
                <a:lnTo>
                  <a:pt x="159547" y="41686"/>
                </a:lnTo>
                <a:lnTo>
                  <a:pt x="154932" y="38823"/>
                </a:lnTo>
                <a:lnTo>
                  <a:pt x="150902" y="35963"/>
                </a:lnTo>
                <a:lnTo>
                  <a:pt x="147264" y="33103"/>
                </a:lnTo>
                <a:lnTo>
                  <a:pt x="143885" y="30244"/>
                </a:lnTo>
                <a:lnTo>
                  <a:pt x="140681" y="27385"/>
                </a:lnTo>
                <a:lnTo>
                  <a:pt x="134579" y="21670"/>
                </a:lnTo>
                <a:lnTo>
                  <a:pt x="131619" y="19764"/>
                </a:lnTo>
                <a:lnTo>
                  <a:pt x="128693" y="18494"/>
                </a:lnTo>
                <a:lnTo>
                  <a:pt x="125790" y="17647"/>
                </a:lnTo>
                <a:lnTo>
                  <a:pt x="121949" y="17083"/>
                </a:lnTo>
                <a:lnTo>
                  <a:pt x="117484" y="16707"/>
                </a:lnTo>
                <a:lnTo>
                  <a:pt x="112602" y="16455"/>
                </a:lnTo>
                <a:lnTo>
                  <a:pt x="107443" y="15336"/>
                </a:lnTo>
                <a:lnTo>
                  <a:pt x="102098" y="13637"/>
                </a:lnTo>
                <a:lnTo>
                  <a:pt x="96630" y="11552"/>
                </a:lnTo>
                <a:lnTo>
                  <a:pt x="92032" y="10161"/>
                </a:lnTo>
                <a:lnTo>
                  <a:pt x="88014" y="9235"/>
                </a:lnTo>
                <a:lnTo>
                  <a:pt x="84383" y="8617"/>
                </a:lnTo>
                <a:lnTo>
                  <a:pt x="81010" y="8205"/>
                </a:lnTo>
                <a:lnTo>
                  <a:pt x="77809" y="7930"/>
                </a:lnTo>
                <a:lnTo>
                  <a:pt x="74722" y="7747"/>
                </a:lnTo>
                <a:lnTo>
                  <a:pt x="68752" y="7544"/>
                </a:lnTo>
                <a:lnTo>
                  <a:pt x="53109" y="7391"/>
                </a:lnTo>
                <a:lnTo>
                  <a:pt x="42831" y="73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"/>
          <p:cNvSpPr/>
          <p:nvPr/>
        </p:nvSpPr>
        <p:spPr>
          <a:xfrm>
            <a:off x="2548889" y="3351847"/>
            <a:ext cx="197017" cy="377191"/>
          </a:xfrm>
          <a:custGeom>
            <a:avLst/>
            <a:gdLst/>
            <a:ahLst/>
            <a:cxnLst/>
            <a:rect l="0" t="0" r="0" b="0"/>
            <a:pathLst>
              <a:path w="197017" h="377191">
                <a:moveTo>
                  <a:pt x="0" y="0"/>
                </a:moveTo>
                <a:lnTo>
                  <a:pt x="8220" y="0"/>
                </a:lnTo>
                <a:lnTo>
                  <a:pt x="13019" y="4551"/>
                </a:lnTo>
                <a:lnTo>
                  <a:pt x="16300" y="5892"/>
                </a:lnTo>
                <a:lnTo>
                  <a:pt x="20391" y="6785"/>
                </a:lnTo>
                <a:lnTo>
                  <a:pt x="25024" y="7381"/>
                </a:lnTo>
                <a:lnTo>
                  <a:pt x="30018" y="8731"/>
                </a:lnTo>
                <a:lnTo>
                  <a:pt x="35252" y="10583"/>
                </a:lnTo>
                <a:lnTo>
                  <a:pt x="40647" y="12770"/>
                </a:lnTo>
                <a:lnTo>
                  <a:pt x="45195" y="15181"/>
                </a:lnTo>
                <a:lnTo>
                  <a:pt x="49180" y="17741"/>
                </a:lnTo>
                <a:lnTo>
                  <a:pt x="52789" y="20400"/>
                </a:lnTo>
                <a:lnTo>
                  <a:pt x="58053" y="23125"/>
                </a:lnTo>
                <a:lnTo>
                  <a:pt x="64420" y="25894"/>
                </a:lnTo>
                <a:lnTo>
                  <a:pt x="71522" y="28693"/>
                </a:lnTo>
                <a:lnTo>
                  <a:pt x="77209" y="32463"/>
                </a:lnTo>
                <a:lnTo>
                  <a:pt x="81953" y="36882"/>
                </a:lnTo>
                <a:lnTo>
                  <a:pt x="86068" y="41733"/>
                </a:lnTo>
                <a:lnTo>
                  <a:pt x="90716" y="45920"/>
                </a:lnTo>
                <a:lnTo>
                  <a:pt x="95720" y="49663"/>
                </a:lnTo>
                <a:lnTo>
                  <a:pt x="100961" y="53111"/>
                </a:lnTo>
                <a:lnTo>
                  <a:pt x="107313" y="56363"/>
                </a:lnTo>
                <a:lnTo>
                  <a:pt x="114404" y="59483"/>
                </a:lnTo>
                <a:lnTo>
                  <a:pt x="121990" y="62515"/>
                </a:lnTo>
                <a:lnTo>
                  <a:pt x="125142" y="66442"/>
                </a:lnTo>
                <a:lnTo>
                  <a:pt x="125338" y="70965"/>
                </a:lnTo>
                <a:lnTo>
                  <a:pt x="123564" y="75885"/>
                </a:lnTo>
                <a:lnTo>
                  <a:pt x="124286" y="81070"/>
                </a:lnTo>
                <a:lnTo>
                  <a:pt x="126672" y="86432"/>
                </a:lnTo>
                <a:lnTo>
                  <a:pt x="130169" y="91911"/>
                </a:lnTo>
                <a:lnTo>
                  <a:pt x="134404" y="97469"/>
                </a:lnTo>
                <a:lnTo>
                  <a:pt x="139133" y="103079"/>
                </a:lnTo>
                <a:lnTo>
                  <a:pt x="144190" y="108725"/>
                </a:lnTo>
                <a:lnTo>
                  <a:pt x="154890" y="120077"/>
                </a:lnTo>
                <a:lnTo>
                  <a:pt x="160410" y="125772"/>
                </a:lnTo>
                <a:lnTo>
                  <a:pt x="165043" y="132425"/>
                </a:lnTo>
                <a:lnTo>
                  <a:pt x="169084" y="139718"/>
                </a:lnTo>
                <a:lnTo>
                  <a:pt x="179322" y="161096"/>
                </a:lnTo>
                <a:lnTo>
                  <a:pt x="182413" y="167404"/>
                </a:lnTo>
                <a:lnTo>
                  <a:pt x="185426" y="174468"/>
                </a:lnTo>
                <a:lnTo>
                  <a:pt x="188388" y="182034"/>
                </a:lnTo>
                <a:lnTo>
                  <a:pt x="191314" y="189936"/>
                </a:lnTo>
                <a:lnTo>
                  <a:pt x="193265" y="197109"/>
                </a:lnTo>
                <a:lnTo>
                  <a:pt x="194566" y="203796"/>
                </a:lnTo>
                <a:lnTo>
                  <a:pt x="195434" y="210159"/>
                </a:lnTo>
                <a:lnTo>
                  <a:pt x="196012" y="216306"/>
                </a:lnTo>
                <a:lnTo>
                  <a:pt x="196397" y="222309"/>
                </a:lnTo>
                <a:lnTo>
                  <a:pt x="196654" y="228216"/>
                </a:lnTo>
                <a:lnTo>
                  <a:pt x="196940" y="242399"/>
                </a:lnTo>
                <a:lnTo>
                  <a:pt x="197016" y="250182"/>
                </a:lnTo>
                <a:lnTo>
                  <a:pt x="196114" y="258228"/>
                </a:lnTo>
                <a:lnTo>
                  <a:pt x="194560" y="266450"/>
                </a:lnTo>
                <a:lnTo>
                  <a:pt x="192572" y="274788"/>
                </a:lnTo>
                <a:lnTo>
                  <a:pt x="191246" y="282252"/>
                </a:lnTo>
                <a:lnTo>
                  <a:pt x="190363" y="289133"/>
                </a:lnTo>
                <a:lnTo>
                  <a:pt x="189774" y="295626"/>
                </a:lnTo>
                <a:lnTo>
                  <a:pt x="188428" y="301859"/>
                </a:lnTo>
                <a:lnTo>
                  <a:pt x="186579" y="307919"/>
                </a:lnTo>
                <a:lnTo>
                  <a:pt x="184394" y="313864"/>
                </a:lnTo>
                <a:lnTo>
                  <a:pt x="181966" y="325551"/>
                </a:lnTo>
                <a:lnTo>
                  <a:pt x="181318" y="331333"/>
                </a:lnTo>
                <a:lnTo>
                  <a:pt x="178981" y="336142"/>
                </a:lnTo>
                <a:lnTo>
                  <a:pt x="175518" y="340299"/>
                </a:lnTo>
                <a:lnTo>
                  <a:pt x="171305" y="344024"/>
                </a:lnTo>
                <a:lnTo>
                  <a:pt x="168496" y="347459"/>
                </a:lnTo>
                <a:lnTo>
                  <a:pt x="163590" y="356845"/>
                </a:lnTo>
                <a:lnTo>
                  <a:pt x="159067" y="362751"/>
                </a:lnTo>
                <a:lnTo>
                  <a:pt x="153882" y="368550"/>
                </a:lnTo>
                <a:lnTo>
                  <a:pt x="145733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"/>
          <p:cNvSpPr/>
          <p:nvPr/>
        </p:nvSpPr>
        <p:spPr>
          <a:xfrm>
            <a:off x="2968942" y="3523297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8573"/>
                </a:moveTo>
                <a:lnTo>
                  <a:pt x="9102" y="4022"/>
                </a:lnTo>
                <a:lnTo>
                  <a:pt x="12735" y="2681"/>
                </a:lnTo>
                <a:lnTo>
                  <a:pt x="16110" y="1787"/>
                </a:lnTo>
                <a:lnTo>
                  <a:pt x="19313" y="1192"/>
                </a:lnTo>
                <a:lnTo>
                  <a:pt x="23353" y="795"/>
                </a:lnTo>
                <a:lnTo>
                  <a:pt x="27951" y="530"/>
                </a:lnTo>
                <a:lnTo>
                  <a:pt x="38140" y="235"/>
                </a:lnTo>
                <a:lnTo>
                  <a:pt x="97339" y="6"/>
                </a:lnTo>
                <a:lnTo>
                  <a:pt x="151065" y="0"/>
                </a:lnTo>
                <a:lnTo>
                  <a:pt x="156907" y="953"/>
                </a:lnTo>
                <a:lnTo>
                  <a:pt x="162707" y="2540"/>
                </a:lnTo>
                <a:lnTo>
                  <a:pt x="168479" y="4551"/>
                </a:lnTo>
                <a:lnTo>
                  <a:pt x="174232" y="5892"/>
                </a:lnTo>
                <a:lnTo>
                  <a:pt x="179972" y="6785"/>
                </a:lnTo>
                <a:lnTo>
                  <a:pt x="185704" y="7381"/>
                </a:lnTo>
                <a:lnTo>
                  <a:pt x="192383" y="7778"/>
                </a:lnTo>
                <a:lnTo>
                  <a:pt x="22288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"/>
          <p:cNvSpPr/>
          <p:nvPr/>
        </p:nvSpPr>
        <p:spPr>
          <a:xfrm>
            <a:off x="3028950" y="3429000"/>
            <a:ext cx="77153" cy="265748"/>
          </a:xfrm>
          <a:custGeom>
            <a:avLst/>
            <a:gdLst/>
            <a:ahLst/>
            <a:cxnLst/>
            <a:rect l="0" t="0" r="0" b="0"/>
            <a:pathLst>
              <a:path w="77153" h="265748">
                <a:moveTo>
                  <a:pt x="0" y="0"/>
                </a:moveTo>
                <a:lnTo>
                  <a:pt x="0" y="13018"/>
                </a:lnTo>
                <a:lnTo>
                  <a:pt x="952" y="15346"/>
                </a:lnTo>
                <a:lnTo>
                  <a:pt x="2539" y="17851"/>
                </a:lnTo>
                <a:lnTo>
                  <a:pt x="4550" y="20473"/>
                </a:lnTo>
                <a:lnTo>
                  <a:pt x="6843" y="24126"/>
                </a:lnTo>
                <a:lnTo>
                  <a:pt x="9325" y="28466"/>
                </a:lnTo>
                <a:lnTo>
                  <a:pt x="14621" y="38369"/>
                </a:lnTo>
                <a:lnTo>
                  <a:pt x="28618" y="65883"/>
                </a:lnTo>
                <a:lnTo>
                  <a:pt x="30509" y="71544"/>
                </a:lnTo>
                <a:lnTo>
                  <a:pt x="31769" y="77224"/>
                </a:lnTo>
                <a:lnTo>
                  <a:pt x="32609" y="82915"/>
                </a:lnTo>
                <a:lnTo>
                  <a:pt x="34122" y="89567"/>
                </a:lnTo>
                <a:lnTo>
                  <a:pt x="36083" y="96858"/>
                </a:lnTo>
                <a:lnTo>
                  <a:pt x="38343" y="104577"/>
                </a:lnTo>
                <a:lnTo>
                  <a:pt x="39849" y="112580"/>
                </a:lnTo>
                <a:lnTo>
                  <a:pt x="40853" y="120774"/>
                </a:lnTo>
                <a:lnTo>
                  <a:pt x="41523" y="129093"/>
                </a:lnTo>
                <a:lnTo>
                  <a:pt x="42922" y="136545"/>
                </a:lnTo>
                <a:lnTo>
                  <a:pt x="44807" y="143417"/>
                </a:lnTo>
                <a:lnTo>
                  <a:pt x="47016" y="149904"/>
                </a:lnTo>
                <a:lnTo>
                  <a:pt x="48489" y="156133"/>
                </a:lnTo>
                <a:lnTo>
                  <a:pt x="49471" y="162191"/>
                </a:lnTo>
                <a:lnTo>
                  <a:pt x="50125" y="168135"/>
                </a:lnTo>
                <a:lnTo>
                  <a:pt x="51514" y="174002"/>
                </a:lnTo>
                <a:lnTo>
                  <a:pt x="53393" y="179819"/>
                </a:lnTo>
                <a:lnTo>
                  <a:pt x="55597" y="185602"/>
                </a:lnTo>
                <a:lnTo>
                  <a:pt x="57067" y="191361"/>
                </a:lnTo>
                <a:lnTo>
                  <a:pt x="58047" y="197107"/>
                </a:lnTo>
                <a:lnTo>
                  <a:pt x="58700" y="202842"/>
                </a:lnTo>
                <a:lnTo>
                  <a:pt x="59136" y="207618"/>
                </a:lnTo>
                <a:lnTo>
                  <a:pt x="59620" y="215465"/>
                </a:lnTo>
                <a:lnTo>
                  <a:pt x="59835" y="224667"/>
                </a:lnTo>
                <a:lnTo>
                  <a:pt x="59973" y="241546"/>
                </a:lnTo>
                <a:lnTo>
                  <a:pt x="60937" y="244850"/>
                </a:lnTo>
                <a:lnTo>
                  <a:pt x="62532" y="248006"/>
                </a:lnTo>
                <a:lnTo>
                  <a:pt x="64548" y="251062"/>
                </a:lnTo>
                <a:lnTo>
                  <a:pt x="66844" y="253100"/>
                </a:lnTo>
                <a:lnTo>
                  <a:pt x="69328" y="254458"/>
                </a:lnTo>
                <a:lnTo>
                  <a:pt x="71936" y="255363"/>
                </a:lnTo>
                <a:lnTo>
                  <a:pt x="73675" y="256920"/>
                </a:lnTo>
                <a:lnTo>
                  <a:pt x="74834" y="258910"/>
                </a:lnTo>
                <a:lnTo>
                  <a:pt x="77152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"/>
          <p:cNvSpPr/>
          <p:nvPr/>
        </p:nvSpPr>
        <p:spPr>
          <a:xfrm>
            <a:off x="3328987" y="3351962"/>
            <a:ext cx="218574" cy="325628"/>
          </a:xfrm>
          <a:custGeom>
            <a:avLst/>
            <a:gdLst/>
            <a:ahLst/>
            <a:cxnLst/>
            <a:rect l="0" t="0" r="0" b="0"/>
            <a:pathLst>
              <a:path w="218574" h="325628">
                <a:moveTo>
                  <a:pt x="0" y="34175"/>
                </a:moveTo>
                <a:lnTo>
                  <a:pt x="0" y="29625"/>
                </a:lnTo>
                <a:lnTo>
                  <a:pt x="953" y="27331"/>
                </a:lnTo>
                <a:lnTo>
                  <a:pt x="4550" y="22244"/>
                </a:lnTo>
                <a:lnTo>
                  <a:pt x="6844" y="20506"/>
                </a:lnTo>
                <a:lnTo>
                  <a:pt x="9325" y="19347"/>
                </a:lnTo>
                <a:lnTo>
                  <a:pt x="15575" y="17107"/>
                </a:lnTo>
                <a:lnTo>
                  <a:pt x="19908" y="15177"/>
                </a:lnTo>
                <a:lnTo>
                  <a:pt x="24702" y="12937"/>
                </a:lnTo>
                <a:lnTo>
                  <a:pt x="29803" y="11444"/>
                </a:lnTo>
                <a:lnTo>
                  <a:pt x="35109" y="10449"/>
                </a:lnTo>
                <a:lnTo>
                  <a:pt x="40551" y="9785"/>
                </a:lnTo>
                <a:lnTo>
                  <a:pt x="46084" y="8390"/>
                </a:lnTo>
                <a:lnTo>
                  <a:pt x="51677" y="6508"/>
                </a:lnTo>
                <a:lnTo>
                  <a:pt x="57312" y="4300"/>
                </a:lnTo>
                <a:lnTo>
                  <a:pt x="62973" y="2828"/>
                </a:lnTo>
                <a:lnTo>
                  <a:pt x="68652" y="1848"/>
                </a:lnTo>
                <a:lnTo>
                  <a:pt x="74343" y="1193"/>
                </a:lnTo>
                <a:lnTo>
                  <a:pt x="80042" y="757"/>
                </a:lnTo>
                <a:lnTo>
                  <a:pt x="85746" y="467"/>
                </a:lnTo>
                <a:lnTo>
                  <a:pt x="97165" y="143"/>
                </a:lnTo>
                <a:lnTo>
                  <a:pt x="108589" y="0"/>
                </a:lnTo>
                <a:lnTo>
                  <a:pt x="113350" y="914"/>
                </a:lnTo>
                <a:lnTo>
                  <a:pt x="117477" y="2476"/>
                </a:lnTo>
                <a:lnTo>
                  <a:pt x="121181" y="4470"/>
                </a:lnTo>
                <a:lnTo>
                  <a:pt x="125555" y="5799"/>
                </a:lnTo>
                <a:lnTo>
                  <a:pt x="130376" y="6686"/>
                </a:lnTo>
                <a:lnTo>
                  <a:pt x="135494" y="7276"/>
                </a:lnTo>
                <a:lnTo>
                  <a:pt x="139860" y="8622"/>
                </a:lnTo>
                <a:lnTo>
                  <a:pt x="143723" y="10473"/>
                </a:lnTo>
                <a:lnTo>
                  <a:pt x="147250" y="12658"/>
                </a:lnTo>
                <a:lnTo>
                  <a:pt x="153710" y="17627"/>
                </a:lnTo>
                <a:lnTo>
                  <a:pt x="156765" y="20286"/>
                </a:lnTo>
                <a:lnTo>
                  <a:pt x="158803" y="23011"/>
                </a:lnTo>
                <a:lnTo>
                  <a:pt x="161067" y="28578"/>
                </a:lnTo>
                <a:lnTo>
                  <a:pt x="162073" y="36767"/>
                </a:lnTo>
                <a:lnTo>
                  <a:pt x="162340" y="41618"/>
                </a:lnTo>
                <a:lnTo>
                  <a:pt x="161567" y="46757"/>
                </a:lnTo>
                <a:lnTo>
                  <a:pt x="160099" y="52088"/>
                </a:lnTo>
                <a:lnTo>
                  <a:pt x="158168" y="57547"/>
                </a:lnTo>
                <a:lnTo>
                  <a:pt x="152118" y="62139"/>
                </a:lnTo>
                <a:lnTo>
                  <a:pt x="143322" y="66153"/>
                </a:lnTo>
                <a:lnTo>
                  <a:pt x="132695" y="69781"/>
                </a:lnTo>
                <a:lnTo>
                  <a:pt x="123706" y="75057"/>
                </a:lnTo>
                <a:lnTo>
                  <a:pt x="115808" y="81432"/>
                </a:lnTo>
                <a:lnTo>
                  <a:pt x="89445" y="107645"/>
                </a:lnTo>
                <a:lnTo>
                  <a:pt x="82490" y="112683"/>
                </a:lnTo>
                <a:lnTo>
                  <a:pt x="74996" y="116993"/>
                </a:lnTo>
                <a:lnTo>
                  <a:pt x="67142" y="120820"/>
                </a:lnTo>
                <a:lnTo>
                  <a:pt x="60954" y="125276"/>
                </a:lnTo>
                <a:lnTo>
                  <a:pt x="55876" y="130151"/>
                </a:lnTo>
                <a:lnTo>
                  <a:pt x="51538" y="135307"/>
                </a:lnTo>
                <a:lnTo>
                  <a:pt x="46741" y="139696"/>
                </a:lnTo>
                <a:lnTo>
                  <a:pt x="41639" y="143575"/>
                </a:lnTo>
                <a:lnTo>
                  <a:pt x="36331" y="147113"/>
                </a:lnTo>
                <a:lnTo>
                  <a:pt x="30888" y="149472"/>
                </a:lnTo>
                <a:lnTo>
                  <a:pt x="25355" y="151045"/>
                </a:lnTo>
                <a:lnTo>
                  <a:pt x="19760" y="152093"/>
                </a:lnTo>
                <a:lnTo>
                  <a:pt x="16031" y="153745"/>
                </a:lnTo>
                <a:lnTo>
                  <a:pt x="13545" y="155798"/>
                </a:lnTo>
                <a:lnTo>
                  <a:pt x="11888" y="158120"/>
                </a:lnTo>
                <a:lnTo>
                  <a:pt x="9830" y="159667"/>
                </a:lnTo>
                <a:lnTo>
                  <a:pt x="7506" y="160699"/>
                </a:lnTo>
                <a:lnTo>
                  <a:pt x="440" y="162642"/>
                </a:lnTo>
                <a:lnTo>
                  <a:pt x="130" y="158176"/>
                </a:lnTo>
                <a:lnTo>
                  <a:pt x="1039" y="156847"/>
                </a:lnTo>
                <a:lnTo>
                  <a:pt x="2598" y="155962"/>
                </a:lnTo>
                <a:lnTo>
                  <a:pt x="7822" y="154025"/>
                </a:lnTo>
                <a:lnTo>
                  <a:pt x="11882" y="152175"/>
                </a:lnTo>
                <a:lnTo>
                  <a:pt x="16494" y="149989"/>
                </a:lnTo>
                <a:lnTo>
                  <a:pt x="21473" y="148532"/>
                </a:lnTo>
                <a:lnTo>
                  <a:pt x="26698" y="147561"/>
                </a:lnTo>
                <a:lnTo>
                  <a:pt x="32086" y="146913"/>
                </a:lnTo>
                <a:lnTo>
                  <a:pt x="37583" y="146481"/>
                </a:lnTo>
                <a:lnTo>
                  <a:pt x="43153" y="146193"/>
                </a:lnTo>
                <a:lnTo>
                  <a:pt x="48771" y="146002"/>
                </a:lnTo>
                <a:lnTo>
                  <a:pt x="70331" y="145731"/>
                </a:lnTo>
                <a:lnTo>
                  <a:pt x="94816" y="145651"/>
                </a:lnTo>
                <a:lnTo>
                  <a:pt x="103216" y="146593"/>
                </a:lnTo>
                <a:lnTo>
                  <a:pt x="111673" y="148173"/>
                </a:lnTo>
                <a:lnTo>
                  <a:pt x="120169" y="150178"/>
                </a:lnTo>
                <a:lnTo>
                  <a:pt x="128690" y="151516"/>
                </a:lnTo>
                <a:lnTo>
                  <a:pt x="137228" y="152407"/>
                </a:lnTo>
                <a:lnTo>
                  <a:pt x="145778" y="153001"/>
                </a:lnTo>
                <a:lnTo>
                  <a:pt x="153383" y="154350"/>
                </a:lnTo>
                <a:lnTo>
                  <a:pt x="160358" y="156202"/>
                </a:lnTo>
                <a:lnTo>
                  <a:pt x="166913" y="158389"/>
                </a:lnTo>
                <a:lnTo>
                  <a:pt x="173187" y="160799"/>
                </a:lnTo>
                <a:lnTo>
                  <a:pt x="179276" y="163359"/>
                </a:lnTo>
                <a:lnTo>
                  <a:pt x="185240" y="166018"/>
                </a:lnTo>
                <a:lnTo>
                  <a:pt x="191121" y="169695"/>
                </a:lnTo>
                <a:lnTo>
                  <a:pt x="196946" y="174052"/>
                </a:lnTo>
                <a:lnTo>
                  <a:pt x="202735" y="178861"/>
                </a:lnTo>
                <a:lnTo>
                  <a:pt x="209167" y="186745"/>
                </a:lnTo>
                <a:lnTo>
                  <a:pt x="217847" y="204118"/>
                </a:lnTo>
                <a:lnTo>
                  <a:pt x="218573" y="208431"/>
                </a:lnTo>
                <a:lnTo>
                  <a:pt x="218106" y="212258"/>
                </a:lnTo>
                <a:lnTo>
                  <a:pt x="216841" y="215762"/>
                </a:lnTo>
                <a:lnTo>
                  <a:pt x="215436" y="224735"/>
                </a:lnTo>
                <a:lnTo>
                  <a:pt x="215062" y="229795"/>
                </a:lnTo>
                <a:lnTo>
                  <a:pt x="213859" y="235074"/>
                </a:lnTo>
                <a:lnTo>
                  <a:pt x="212106" y="240497"/>
                </a:lnTo>
                <a:lnTo>
                  <a:pt x="209984" y="246018"/>
                </a:lnTo>
                <a:lnTo>
                  <a:pt x="206664" y="251604"/>
                </a:lnTo>
                <a:lnTo>
                  <a:pt x="202546" y="257233"/>
                </a:lnTo>
                <a:lnTo>
                  <a:pt x="197896" y="262890"/>
                </a:lnTo>
                <a:lnTo>
                  <a:pt x="192891" y="267614"/>
                </a:lnTo>
                <a:lnTo>
                  <a:pt x="187649" y="271716"/>
                </a:lnTo>
                <a:lnTo>
                  <a:pt x="160998" y="289694"/>
                </a:lnTo>
                <a:lnTo>
                  <a:pt x="154004" y="294056"/>
                </a:lnTo>
                <a:lnTo>
                  <a:pt x="147437" y="297917"/>
                </a:lnTo>
                <a:lnTo>
                  <a:pt x="141154" y="301443"/>
                </a:lnTo>
                <a:lnTo>
                  <a:pt x="134107" y="304746"/>
                </a:lnTo>
                <a:lnTo>
                  <a:pt x="126553" y="307901"/>
                </a:lnTo>
                <a:lnTo>
                  <a:pt x="118659" y="310956"/>
                </a:lnTo>
                <a:lnTo>
                  <a:pt x="111490" y="313946"/>
                </a:lnTo>
                <a:lnTo>
                  <a:pt x="104807" y="316891"/>
                </a:lnTo>
                <a:lnTo>
                  <a:pt x="98446" y="319808"/>
                </a:lnTo>
                <a:lnTo>
                  <a:pt x="91348" y="321752"/>
                </a:lnTo>
                <a:lnTo>
                  <a:pt x="83759" y="323048"/>
                </a:lnTo>
                <a:lnTo>
                  <a:pt x="75842" y="323912"/>
                </a:lnTo>
                <a:lnTo>
                  <a:pt x="68659" y="324488"/>
                </a:lnTo>
                <a:lnTo>
                  <a:pt x="61965" y="324872"/>
                </a:lnTo>
                <a:lnTo>
                  <a:pt x="50400" y="325299"/>
                </a:lnTo>
                <a:lnTo>
                  <a:pt x="38534" y="325539"/>
                </a:lnTo>
                <a:lnTo>
                  <a:pt x="23043" y="325627"/>
                </a:lnTo>
                <a:lnTo>
                  <a:pt x="20124" y="324679"/>
                </a:lnTo>
                <a:lnTo>
                  <a:pt x="14342" y="321085"/>
                </a:lnTo>
                <a:lnTo>
                  <a:pt x="8596" y="318853"/>
                </a:lnTo>
                <a:lnTo>
                  <a:pt x="0" y="3170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0"/>
          <p:cNvSpPr/>
          <p:nvPr/>
        </p:nvSpPr>
        <p:spPr>
          <a:xfrm>
            <a:off x="971549" y="414909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"/>
          <p:cNvSpPr/>
          <p:nvPr/>
        </p:nvSpPr>
        <p:spPr>
          <a:xfrm>
            <a:off x="929072" y="4123372"/>
            <a:ext cx="222361" cy="231415"/>
          </a:xfrm>
          <a:custGeom>
            <a:avLst/>
            <a:gdLst/>
            <a:ahLst/>
            <a:cxnLst/>
            <a:rect l="0" t="0" r="0" b="0"/>
            <a:pathLst>
              <a:path w="222361" h="231415">
                <a:moveTo>
                  <a:pt x="25332" y="68580"/>
                </a:moveTo>
                <a:lnTo>
                  <a:pt x="17952" y="75961"/>
                </a:lnTo>
                <a:lnTo>
                  <a:pt x="17290" y="79163"/>
                </a:lnTo>
                <a:lnTo>
                  <a:pt x="17113" y="81350"/>
                </a:lnTo>
                <a:lnTo>
                  <a:pt x="16043" y="83761"/>
                </a:lnTo>
                <a:lnTo>
                  <a:pt x="12314" y="88980"/>
                </a:lnTo>
                <a:lnTo>
                  <a:pt x="10938" y="91705"/>
                </a:lnTo>
                <a:lnTo>
                  <a:pt x="9410" y="97273"/>
                </a:lnTo>
                <a:lnTo>
                  <a:pt x="8050" y="101044"/>
                </a:lnTo>
                <a:lnTo>
                  <a:pt x="6191" y="105462"/>
                </a:lnTo>
                <a:lnTo>
                  <a:pt x="3999" y="110313"/>
                </a:lnTo>
                <a:lnTo>
                  <a:pt x="2537" y="114500"/>
                </a:lnTo>
                <a:lnTo>
                  <a:pt x="914" y="121691"/>
                </a:lnTo>
                <a:lnTo>
                  <a:pt x="192" y="128063"/>
                </a:lnTo>
                <a:lnTo>
                  <a:pt x="0" y="131095"/>
                </a:lnTo>
                <a:lnTo>
                  <a:pt x="824" y="135022"/>
                </a:lnTo>
                <a:lnTo>
                  <a:pt x="2326" y="139545"/>
                </a:lnTo>
                <a:lnTo>
                  <a:pt x="4280" y="144465"/>
                </a:lnTo>
                <a:lnTo>
                  <a:pt x="5582" y="148697"/>
                </a:lnTo>
                <a:lnTo>
                  <a:pt x="6451" y="152472"/>
                </a:lnTo>
                <a:lnTo>
                  <a:pt x="7030" y="155940"/>
                </a:lnTo>
                <a:lnTo>
                  <a:pt x="7415" y="160158"/>
                </a:lnTo>
                <a:lnTo>
                  <a:pt x="7673" y="164874"/>
                </a:lnTo>
                <a:lnTo>
                  <a:pt x="7844" y="169924"/>
                </a:lnTo>
                <a:lnTo>
                  <a:pt x="8911" y="174243"/>
                </a:lnTo>
                <a:lnTo>
                  <a:pt x="10575" y="178074"/>
                </a:lnTo>
                <a:lnTo>
                  <a:pt x="14011" y="184872"/>
                </a:lnTo>
                <a:lnTo>
                  <a:pt x="15538" y="191068"/>
                </a:lnTo>
                <a:lnTo>
                  <a:pt x="17850" y="194054"/>
                </a:lnTo>
                <a:lnTo>
                  <a:pt x="21297" y="196997"/>
                </a:lnTo>
                <a:lnTo>
                  <a:pt x="25500" y="199911"/>
                </a:lnTo>
                <a:lnTo>
                  <a:pt x="29254" y="202806"/>
                </a:lnTo>
                <a:lnTo>
                  <a:pt x="35965" y="208564"/>
                </a:lnTo>
                <a:lnTo>
                  <a:pt x="38136" y="211433"/>
                </a:lnTo>
                <a:lnTo>
                  <a:pt x="40548" y="217160"/>
                </a:lnTo>
                <a:lnTo>
                  <a:pt x="43096" y="220021"/>
                </a:lnTo>
                <a:lnTo>
                  <a:pt x="46700" y="222881"/>
                </a:lnTo>
                <a:lnTo>
                  <a:pt x="51007" y="225740"/>
                </a:lnTo>
                <a:lnTo>
                  <a:pt x="54831" y="227646"/>
                </a:lnTo>
                <a:lnTo>
                  <a:pt x="61621" y="229763"/>
                </a:lnTo>
                <a:lnTo>
                  <a:pt x="65717" y="230328"/>
                </a:lnTo>
                <a:lnTo>
                  <a:pt x="70353" y="230705"/>
                </a:lnTo>
                <a:lnTo>
                  <a:pt x="79632" y="231123"/>
                </a:lnTo>
                <a:lnTo>
                  <a:pt x="86930" y="231309"/>
                </a:lnTo>
                <a:lnTo>
                  <a:pt x="100945" y="231414"/>
                </a:lnTo>
                <a:lnTo>
                  <a:pt x="105269" y="230476"/>
                </a:lnTo>
                <a:lnTo>
                  <a:pt x="109103" y="228898"/>
                </a:lnTo>
                <a:lnTo>
                  <a:pt x="112612" y="226894"/>
                </a:lnTo>
                <a:lnTo>
                  <a:pt x="116856" y="225558"/>
                </a:lnTo>
                <a:lnTo>
                  <a:pt x="121591" y="224667"/>
                </a:lnTo>
                <a:lnTo>
                  <a:pt x="126652" y="224073"/>
                </a:lnTo>
                <a:lnTo>
                  <a:pt x="130979" y="222725"/>
                </a:lnTo>
                <a:lnTo>
                  <a:pt x="134816" y="220873"/>
                </a:lnTo>
                <a:lnTo>
                  <a:pt x="138326" y="218686"/>
                </a:lnTo>
                <a:lnTo>
                  <a:pt x="142572" y="216276"/>
                </a:lnTo>
                <a:lnTo>
                  <a:pt x="152369" y="211058"/>
                </a:lnTo>
                <a:lnTo>
                  <a:pt x="156696" y="208332"/>
                </a:lnTo>
                <a:lnTo>
                  <a:pt x="160533" y="205564"/>
                </a:lnTo>
                <a:lnTo>
                  <a:pt x="164044" y="202765"/>
                </a:lnTo>
                <a:lnTo>
                  <a:pt x="168289" y="198994"/>
                </a:lnTo>
                <a:lnTo>
                  <a:pt x="178086" y="189724"/>
                </a:lnTo>
                <a:lnTo>
                  <a:pt x="199253" y="168943"/>
                </a:lnTo>
                <a:lnTo>
                  <a:pt x="201287" y="165016"/>
                </a:lnTo>
                <a:lnTo>
                  <a:pt x="202643" y="160493"/>
                </a:lnTo>
                <a:lnTo>
                  <a:pt x="203547" y="155573"/>
                </a:lnTo>
                <a:lnTo>
                  <a:pt x="205102" y="151340"/>
                </a:lnTo>
                <a:lnTo>
                  <a:pt x="207091" y="147566"/>
                </a:lnTo>
                <a:lnTo>
                  <a:pt x="209370" y="144097"/>
                </a:lnTo>
                <a:lnTo>
                  <a:pt x="211842" y="139880"/>
                </a:lnTo>
                <a:lnTo>
                  <a:pt x="214442" y="135163"/>
                </a:lnTo>
                <a:lnTo>
                  <a:pt x="217128" y="130114"/>
                </a:lnTo>
                <a:lnTo>
                  <a:pt x="218919" y="125795"/>
                </a:lnTo>
                <a:lnTo>
                  <a:pt x="220112" y="121964"/>
                </a:lnTo>
                <a:lnTo>
                  <a:pt x="221439" y="115166"/>
                </a:lnTo>
                <a:lnTo>
                  <a:pt x="222028" y="108970"/>
                </a:lnTo>
                <a:lnTo>
                  <a:pt x="222186" y="105031"/>
                </a:lnTo>
                <a:lnTo>
                  <a:pt x="222360" y="95575"/>
                </a:lnTo>
                <a:lnTo>
                  <a:pt x="221454" y="92292"/>
                </a:lnTo>
                <a:lnTo>
                  <a:pt x="219898" y="90103"/>
                </a:lnTo>
                <a:lnTo>
                  <a:pt x="217908" y="88644"/>
                </a:lnTo>
                <a:lnTo>
                  <a:pt x="216581" y="85766"/>
                </a:lnTo>
                <a:lnTo>
                  <a:pt x="215696" y="81942"/>
                </a:lnTo>
                <a:lnTo>
                  <a:pt x="215107" y="77488"/>
                </a:lnTo>
                <a:lnTo>
                  <a:pt x="214714" y="73566"/>
                </a:lnTo>
                <a:lnTo>
                  <a:pt x="214277" y="66669"/>
                </a:lnTo>
                <a:lnTo>
                  <a:pt x="213208" y="63496"/>
                </a:lnTo>
                <a:lnTo>
                  <a:pt x="209480" y="57430"/>
                </a:lnTo>
                <a:lnTo>
                  <a:pt x="204648" y="51559"/>
                </a:lnTo>
                <a:lnTo>
                  <a:pt x="199326" y="45776"/>
                </a:lnTo>
                <a:lnTo>
                  <a:pt x="193785" y="40030"/>
                </a:lnTo>
                <a:lnTo>
                  <a:pt x="190022" y="37164"/>
                </a:lnTo>
                <a:lnTo>
                  <a:pt x="185608" y="34301"/>
                </a:lnTo>
                <a:lnTo>
                  <a:pt x="180760" y="31440"/>
                </a:lnTo>
                <a:lnTo>
                  <a:pt x="176576" y="28580"/>
                </a:lnTo>
                <a:lnTo>
                  <a:pt x="172834" y="25721"/>
                </a:lnTo>
                <a:lnTo>
                  <a:pt x="169387" y="22862"/>
                </a:lnTo>
                <a:lnTo>
                  <a:pt x="163017" y="19686"/>
                </a:lnTo>
                <a:lnTo>
                  <a:pt x="159984" y="18839"/>
                </a:lnTo>
                <a:lnTo>
                  <a:pt x="156058" y="17322"/>
                </a:lnTo>
                <a:lnTo>
                  <a:pt x="151535" y="15358"/>
                </a:lnTo>
                <a:lnTo>
                  <a:pt x="146615" y="13096"/>
                </a:lnTo>
                <a:lnTo>
                  <a:pt x="142383" y="11588"/>
                </a:lnTo>
                <a:lnTo>
                  <a:pt x="138608" y="10583"/>
                </a:lnTo>
                <a:lnTo>
                  <a:pt x="135140" y="9913"/>
                </a:lnTo>
                <a:lnTo>
                  <a:pt x="128746" y="6628"/>
                </a:lnTo>
                <a:lnTo>
                  <a:pt x="125707" y="4419"/>
                </a:lnTo>
                <a:lnTo>
                  <a:pt x="121776" y="2946"/>
                </a:lnTo>
                <a:lnTo>
                  <a:pt x="117251" y="1964"/>
                </a:lnTo>
                <a:lnTo>
                  <a:pt x="112329" y="1309"/>
                </a:lnTo>
                <a:lnTo>
                  <a:pt x="108095" y="873"/>
                </a:lnTo>
                <a:lnTo>
                  <a:pt x="104320" y="582"/>
                </a:lnTo>
                <a:lnTo>
                  <a:pt x="97586" y="259"/>
                </a:lnTo>
                <a:lnTo>
                  <a:pt x="853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"/>
          <p:cNvSpPr/>
          <p:nvPr/>
        </p:nvSpPr>
        <p:spPr>
          <a:xfrm>
            <a:off x="1206640" y="4114800"/>
            <a:ext cx="304936" cy="162878"/>
          </a:xfrm>
          <a:custGeom>
            <a:avLst/>
            <a:gdLst/>
            <a:ahLst/>
            <a:cxnLst/>
            <a:rect l="0" t="0" r="0" b="0"/>
            <a:pathLst>
              <a:path w="304936" h="162878">
                <a:moveTo>
                  <a:pt x="4939" y="0"/>
                </a:moveTo>
                <a:lnTo>
                  <a:pt x="389" y="4550"/>
                </a:lnTo>
                <a:lnTo>
                  <a:pt x="0" y="5891"/>
                </a:lnTo>
                <a:lnTo>
                  <a:pt x="694" y="6785"/>
                </a:lnTo>
                <a:lnTo>
                  <a:pt x="2109" y="7380"/>
                </a:lnTo>
                <a:lnTo>
                  <a:pt x="11352" y="8415"/>
                </a:lnTo>
                <a:lnTo>
                  <a:pt x="12072" y="8468"/>
                </a:lnTo>
                <a:lnTo>
                  <a:pt x="17952" y="11066"/>
                </a:lnTo>
                <a:lnTo>
                  <a:pt x="25963" y="14443"/>
                </a:lnTo>
                <a:lnTo>
                  <a:pt x="32698" y="15944"/>
                </a:lnTo>
                <a:lnTo>
                  <a:pt x="41407" y="16611"/>
                </a:lnTo>
                <a:lnTo>
                  <a:pt x="46396" y="16789"/>
                </a:lnTo>
                <a:lnTo>
                  <a:pt x="50675" y="17860"/>
                </a:lnTo>
                <a:lnTo>
                  <a:pt x="57969" y="21590"/>
                </a:lnTo>
                <a:lnTo>
                  <a:pt x="66925" y="23883"/>
                </a:lnTo>
                <a:lnTo>
                  <a:pt x="71981" y="24494"/>
                </a:lnTo>
                <a:lnTo>
                  <a:pt x="77256" y="25855"/>
                </a:lnTo>
                <a:lnTo>
                  <a:pt x="82678" y="27714"/>
                </a:lnTo>
                <a:lnTo>
                  <a:pt x="88198" y="29906"/>
                </a:lnTo>
                <a:lnTo>
                  <a:pt x="93783" y="31367"/>
                </a:lnTo>
                <a:lnTo>
                  <a:pt x="99411" y="32341"/>
                </a:lnTo>
                <a:lnTo>
                  <a:pt x="105068" y="32991"/>
                </a:lnTo>
                <a:lnTo>
                  <a:pt x="110744" y="33424"/>
                </a:lnTo>
                <a:lnTo>
                  <a:pt x="116433" y="33713"/>
                </a:lnTo>
                <a:lnTo>
                  <a:pt x="122131" y="33905"/>
                </a:lnTo>
                <a:lnTo>
                  <a:pt x="127835" y="34985"/>
                </a:lnTo>
                <a:lnTo>
                  <a:pt x="133542" y="36659"/>
                </a:lnTo>
                <a:lnTo>
                  <a:pt x="139252" y="38727"/>
                </a:lnTo>
                <a:lnTo>
                  <a:pt x="144964" y="40105"/>
                </a:lnTo>
                <a:lnTo>
                  <a:pt x="150677" y="41024"/>
                </a:lnTo>
                <a:lnTo>
                  <a:pt x="156390" y="41636"/>
                </a:lnTo>
                <a:lnTo>
                  <a:pt x="162104" y="42998"/>
                </a:lnTo>
                <a:lnTo>
                  <a:pt x="167818" y="44858"/>
                </a:lnTo>
                <a:lnTo>
                  <a:pt x="173533" y="47050"/>
                </a:lnTo>
                <a:lnTo>
                  <a:pt x="179247" y="48511"/>
                </a:lnTo>
                <a:lnTo>
                  <a:pt x="184962" y="49486"/>
                </a:lnTo>
                <a:lnTo>
                  <a:pt x="190677" y="50136"/>
                </a:lnTo>
                <a:lnTo>
                  <a:pt x="196392" y="51521"/>
                </a:lnTo>
                <a:lnTo>
                  <a:pt x="202107" y="53397"/>
                </a:lnTo>
                <a:lnTo>
                  <a:pt x="207822" y="55600"/>
                </a:lnTo>
                <a:lnTo>
                  <a:pt x="213537" y="57069"/>
                </a:lnTo>
                <a:lnTo>
                  <a:pt x="219252" y="58049"/>
                </a:lnTo>
                <a:lnTo>
                  <a:pt x="224967" y="58701"/>
                </a:lnTo>
                <a:lnTo>
                  <a:pt x="230682" y="60089"/>
                </a:lnTo>
                <a:lnTo>
                  <a:pt x="236397" y="61967"/>
                </a:lnTo>
                <a:lnTo>
                  <a:pt x="242112" y="64171"/>
                </a:lnTo>
                <a:lnTo>
                  <a:pt x="251002" y="66620"/>
                </a:lnTo>
                <a:lnTo>
                  <a:pt x="259080" y="67709"/>
                </a:lnTo>
                <a:lnTo>
                  <a:pt x="263902" y="67999"/>
                </a:lnTo>
                <a:lnTo>
                  <a:pt x="273386" y="68322"/>
                </a:lnTo>
                <a:lnTo>
                  <a:pt x="280777" y="68465"/>
                </a:lnTo>
                <a:lnTo>
                  <a:pt x="283128" y="69456"/>
                </a:lnTo>
                <a:lnTo>
                  <a:pt x="284696" y="71068"/>
                </a:lnTo>
                <a:lnTo>
                  <a:pt x="285742" y="73097"/>
                </a:lnTo>
                <a:lnTo>
                  <a:pt x="287391" y="74448"/>
                </a:lnTo>
                <a:lnTo>
                  <a:pt x="289443" y="75350"/>
                </a:lnTo>
                <a:lnTo>
                  <a:pt x="294263" y="76351"/>
                </a:lnTo>
                <a:lnTo>
                  <a:pt x="299580" y="76796"/>
                </a:lnTo>
                <a:lnTo>
                  <a:pt x="301379" y="77867"/>
                </a:lnTo>
                <a:lnTo>
                  <a:pt x="302578" y="79534"/>
                </a:lnTo>
                <a:lnTo>
                  <a:pt x="304935" y="85617"/>
                </a:lnTo>
                <a:lnTo>
                  <a:pt x="297592" y="85716"/>
                </a:lnTo>
                <a:lnTo>
                  <a:pt x="292206" y="90273"/>
                </a:lnTo>
                <a:lnTo>
                  <a:pt x="289795" y="91614"/>
                </a:lnTo>
                <a:lnTo>
                  <a:pt x="280899" y="94455"/>
                </a:lnTo>
                <a:lnTo>
                  <a:pt x="271733" y="98495"/>
                </a:lnTo>
                <a:lnTo>
                  <a:pt x="255863" y="106124"/>
                </a:lnTo>
                <a:lnTo>
                  <a:pt x="251279" y="108849"/>
                </a:lnTo>
                <a:lnTo>
                  <a:pt x="247271" y="111619"/>
                </a:lnTo>
                <a:lnTo>
                  <a:pt x="243646" y="114417"/>
                </a:lnTo>
                <a:lnTo>
                  <a:pt x="239325" y="117236"/>
                </a:lnTo>
                <a:lnTo>
                  <a:pt x="234539" y="120067"/>
                </a:lnTo>
                <a:lnTo>
                  <a:pt x="229443" y="122907"/>
                </a:lnTo>
                <a:lnTo>
                  <a:pt x="218701" y="128603"/>
                </a:lnTo>
                <a:lnTo>
                  <a:pt x="213170" y="131455"/>
                </a:lnTo>
                <a:lnTo>
                  <a:pt x="207577" y="133356"/>
                </a:lnTo>
                <a:lnTo>
                  <a:pt x="201944" y="134624"/>
                </a:lnTo>
                <a:lnTo>
                  <a:pt x="196283" y="135470"/>
                </a:lnTo>
                <a:lnTo>
                  <a:pt x="187454" y="138948"/>
                </a:lnTo>
                <a:lnTo>
                  <a:pt x="180354" y="143669"/>
                </a:lnTo>
                <a:lnTo>
                  <a:pt x="177128" y="146262"/>
                </a:lnTo>
                <a:lnTo>
                  <a:pt x="174024" y="148943"/>
                </a:lnTo>
                <a:lnTo>
                  <a:pt x="171003" y="150730"/>
                </a:lnTo>
                <a:lnTo>
                  <a:pt x="161849" y="153599"/>
                </a:lnTo>
                <a:lnTo>
                  <a:pt x="160981" y="153834"/>
                </a:lnTo>
                <a:lnTo>
                  <a:pt x="155208" y="158716"/>
                </a:lnTo>
                <a:lnTo>
                  <a:pt x="150672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"/>
          <p:cNvSpPr/>
          <p:nvPr/>
        </p:nvSpPr>
        <p:spPr>
          <a:xfrm>
            <a:off x="1245869" y="4337686"/>
            <a:ext cx="334329" cy="34185"/>
          </a:xfrm>
          <a:custGeom>
            <a:avLst/>
            <a:gdLst/>
            <a:ahLst/>
            <a:cxnLst/>
            <a:rect l="0" t="0" r="0" b="0"/>
            <a:pathLst>
              <a:path w="334329" h="34185">
                <a:moveTo>
                  <a:pt x="0" y="25716"/>
                </a:moveTo>
                <a:lnTo>
                  <a:pt x="7381" y="33097"/>
                </a:lnTo>
                <a:lnTo>
                  <a:pt x="17322" y="33935"/>
                </a:lnTo>
                <a:lnTo>
                  <a:pt x="24526" y="34132"/>
                </a:lnTo>
                <a:lnTo>
                  <a:pt x="27781" y="34184"/>
                </a:lnTo>
                <a:lnTo>
                  <a:pt x="31856" y="33266"/>
                </a:lnTo>
                <a:lnTo>
                  <a:pt x="36477" y="31702"/>
                </a:lnTo>
                <a:lnTo>
                  <a:pt x="41463" y="29707"/>
                </a:lnTo>
                <a:lnTo>
                  <a:pt x="46692" y="28377"/>
                </a:lnTo>
                <a:lnTo>
                  <a:pt x="52083" y="27490"/>
                </a:lnTo>
                <a:lnTo>
                  <a:pt x="57582" y="26899"/>
                </a:lnTo>
                <a:lnTo>
                  <a:pt x="63153" y="26504"/>
                </a:lnTo>
                <a:lnTo>
                  <a:pt x="68772" y="26242"/>
                </a:lnTo>
                <a:lnTo>
                  <a:pt x="74424" y="26067"/>
                </a:lnTo>
                <a:lnTo>
                  <a:pt x="80096" y="24997"/>
                </a:lnTo>
                <a:lnTo>
                  <a:pt x="85782" y="23332"/>
                </a:lnTo>
                <a:lnTo>
                  <a:pt x="91479" y="21269"/>
                </a:lnTo>
                <a:lnTo>
                  <a:pt x="98133" y="19894"/>
                </a:lnTo>
                <a:lnTo>
                  <a:pt x="105427" y="18977"/>
                </a:lnTo>
                <a:lnTo>
                  <a:pt x="113148" y="18366"/>
                </a:lnTo>
                <a:lnTo>
                  <a:pt x="120199" y="17959"/>
                </a:lnTo>
                <a:lnTo>
                  <a:pt x="133115" y="17506"/>
                </a:lnTo>
                <a:lnTo>
                  <a:pt x="140178" y="16433"/>
                </a:lnTo>
                <a:lnTo>
                  <a:pt x="147745" y="14764"/>
                </a:lnTo>
                <a:lnTo>
                  <a:pt x="155647" y="12700"/>
                </a:lnTo>
                <a:lnTo>
                  <a:pt x="163772" y="11324"/>
                </a:lnTo>
                <a:lnTo>
                  <a:pt x="172047" y="10406"/>
                </a:lnTo>
                <a:lnTo>
                  <a:pt x="180420" y="9795"/>
                </a:lnTo>
                <a:lnTo>
                  <a:pt x="187908" y="8434"/>
                </a:lnTo>
                <a:lnTo>
                  <a:pt x="194804" y="6575"/>
                </a:lnTo>
                <a:lnTo>
                  <a:pt x="201307" y="4383"/>
                </a:lnTo>
                <a:lnTo>
                  <a:pt x="208500" y="2921"/>
                </a:lnTo>
                <a:lnTo>
                  <a:pt x="216153" y="1947"/>
                </a:lnTo>
                <a:lnTo>
                  <a:pt x="224112" y="1298"/>
                </a:lnTo>
                <a:lnTo>
                  <a:pt x="231323" y="865"/>
                </a:lnTo>
                <a:lnTo>
                  <a:pt x="244416" y="384"/>
                </a:lnTo>
                <a:lnTo>
                  <a:pt x="262496" y="113"/>
                </a:lnTo>
                <a:lnTo>
                  <a:pt x="311316" y="0"/>
                </a:lnTo>
                <a:lnTo>
                  <a:pt x="314224" y="952"/>
                </a:lnTo>
                <a:lnTo>
                  <a:pt x="317116" y="2539"/>
                </a:lnTo>
                <a:lnTo>
                  <a:pt x="319995" y="4550"/>
                </a:lnTo>
                <a:lnTo>
                  <a:pt x="322868" y="5890"/>
                </a:lnTo>
                <a:lnTo>
                  <a:pt x="325736" y="6784"/>
                </a:lnTo>
                <a:lnTo>
                  <a:pt x="334328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"/>
          <p:cNvSpPr/>
          <p:nvPr/>
        </p:nvSpPr>
        <p:spPr>
          <a:xfrm>
            <a:off x="1751647" y="3977681"/>
            <a:ext cx="273781" cy="274280"/>
          </a:xfrm>
          <a:custGeom>
            <a:avLst/>
            <a:gdLst/>
            <a:ahLst/>
            <a:cxnLst/>
            <a:rect l="0" t="0" r="0" b="0"/>
            <a:pathLst>
              <a:path w="273781" h="274280">
                <a:moveTo>
                  <a:pt x="0" y="42821"/>
                </a:moveTo>
                <a:lnTo>
                  <a:pt x="21238" y="21583"/>
                </a:lnTo>
                <a:lnTo>
                  <a:pt x="24636" y="20090"/>
                </a:lnTo>
                <a:lnTo>
                  <a:pt x="28807" y="19094"/>
                </a:lnTo>
                <a:lnTo>
                  <a:pt x="33492" y="18431"/>
                </a:lnTo>
                <a:lnTo>
                  <a:pt x="41238" y="15153"/>
                </a:lnTo>
                <a:lnTo>
                  <a:pt x="49760" y="10522"/>
                </a:lnTo>
                <a:lnTo>
                  <a:pt x="56034" y="7954"/>
                </a:lnTo>
                <a:lnTo>
                  <a:pt x="63073" y="5289"/>
                </a:lnTo>
                <a:lnTo>
                  <a:pt x="69671" y="3512"/>
                </a:lnTo>
                <a:lnTo>
                  <a:pt x="75975" y="2328"/>
                </a:lnTo>
                <a:lnTo>
                  <a:pt x="82082" y="1538"/>
                </a:lnTo>
                <a:lnTo>
                  <a:pt x="88059" y="1011"/>
                </a:lnTo>
                <a:lnTo>
                  <a:pt x="93949" y="661"/>
                </a:lnTo>
                <a:lnTo>
                  <a:pt x="104620" y="270"/>
                </a:lnTo>
                <a:lnTo>
                  <a:pt x="112538" y="97"/>
                </a:lnTo>
                <a:lnTo>
                  <a:pt x="126901" y="0"/>
                </a:lnTo>
                <a:lnTo>
                  <a:pt x="132226" y="938"/>
                </a:lnTo>
                <a:lnTo>
                  <a:pt x="137681" y="2517"/>
                </a:lnTo>
                <a:lnTo>
                  <a:pt x="143222" y="4522"/>
                </a:lnTo>
                <a:lnTo>
                  <a:pt x="147869" y="6811"/>
                </a:lnTo>
                <a:lnTo>
                  <a:pt x="155572" y="11894"/>
                </a:lnTo>
                <a:lnTo>
                  <a:pt x="162171" y="14788"/>
                </a:lnTo>
                <a:lnTo>
                  <a:pt x="165264" y="15560"/>
                </a:lnTo>
                <a:lnTo>
                  <a:pt x="167326" y="17027"/>
                </a:lnTo>
                <a:lnTo>
                  <a:pt x="168700" y="18957"/>
                </a:lnTo>
                <a:lnTo>
                  <a:pt x="170228" y="23642"/>
                </a:lnTo>
                <a:lnTo>
                  <a:pt x="170907" y="28900"/>
                </a:lnTo>
                <a:lnTo>
                  <a:pt x="171209" y="36951"/>
                </a:lnTo>
                <a:lnTo>
                  <a:pt x="171289" y="41765"/>
                </a:lnTo>
                <a:lnTo>
                  <a:pt x="170390" y="45927"/>
                </a:lnTo>
                <a:lnTo>
                  <a:pt x="165527" y="56336"/>
                </a:lnTo>
                <a:lnTo>
                  <a:pt x="164055" y="62480"/>
                </a:lnTo>
                <a:lnTo>
                  <a:pt x="161757" y="65452"/>
                </a:lnTo>
                <a:lnTo>
                  <a:pt x="154125" y="71294"/>
                </a:lnTo>
                <a:lnTo>
                  <a:pt x="146922" y="77066"/>
                </a:lnTo>
                <a:lnTo>
                  <a:pt x="139594" y="82806"/>
                </a:lnTo>
                <a:lnTo>
                  <a:pt x="134973" y="85670"/>
                </a:lnTo>
                <a:lnTo>
                  <a:pt x="129987" y="88532"/>
                </a:lnTo>
                <a:lnTo>
                  <a:pt x="121907" y="94252"/>
                </a:lnTo>
                <a:lnTo>
                  <a:pt x="118419" y="97111"/>
                </a:lnTo>
                <a:lnTo>
                  <a:pt x="114188" y="99017"/>
                </a:lnTo>
                <a:lnTo>
                  <a:pt x="109463" y="100287"/>
                </a:lnTo>
                <a:lnTo>
                  <a:pt x="104408" y="101134"/>
                </a:lnTo>
                <a:lnTo>
                  <a:pt x="101038" y="102652"/>
                </a:lnTo>
                <a:lnTo>
                  <a:pt x="98791" y="104616"/>
                </a:lnTo>
                <a:lnTo>
                  <a:pt x="97293" y="106877"/>
                </a:lnTo>
                <a:lnTo>
                  <a:pt x="95342" y="108385"/>
                </a:lnTo>
                <a:lnTo>
                  <a:pt x="93089" y="109391"/>
                </a:lnTo>
                <a:lnTo>
                  <a:pt x="88045" y="110507"/>
                </a:lnTo>
                <a:lnTo>
                  <a:pt x="81756" y="111136"/>
                </a:lnTo>
                <a:lnTo>
                  <a:pt x="82126" y="111224"/>
                </a:lnTo>
                <a:lnTo>
                  <a:pt x="83326" y="111284"/>
                </a:lnTo>
                <a:lnTo>
                  <a:pt x="83173" y="111323"/>
                </a:lnTo>
                <a:lnTo>
                  <a:pt x="78133" y="111391"/>
                </a:lnTo>
                <a:lnTo>
                  <a:pt x="97559" y="111401"/>
                </a:lnTo>
                <a:lnTo>
                  <a:pt x="100282" y="110448"/>
                </a:lnTo>
                <a:lnTo>
                  <a:pt x="105847" y="106850"/>
                </a:lnTo>
                <a:lnTo>
                  <a:pt x="114036" y="104616"/>
                </a:lnTo>
                <a:lnTo>
                  <a:pt x="118886" y="104020"/>
                </a:lnTo>
                <a:lnTo>
                  <a:pt x="124025" y="104576"/>
                </a:lnTo>
                <a:lnTo>
                  <a:pt x="129356" y="105898"/>
                </a:lnTo>
                <a:lnTo>
                  <a:pt x="134814" y="107732"/>
                </a:lnTo>
                <a:lnTo>
                  <a:pt x="140359" y="108955"/>
                </a:lnTo>
                <a:lnTo>
                  <a:pt x="145960" y="109771"/>
                </a:lnTo>
                <a:lnTo>
                  <a:pt x="151599" y="110314"/>
                </a:lnTo>
                <a:lnTo>
                  <a:pt x="158216" y="111629"/>
                </a:lnTo>
                <a:lnTo>
                  <a:pt x="165485" y="113458"/>
                </a:lnTo>
                <a:lnTo>
                  <a:pt x="173188" y="115630"/>
                </a:lnTo>
                <a:lnTo>
                  <a:pt x="180229" y="118030"/>
                </a:lnTo>
                <a:lnTo>
                  <a:pt x="186827" y="120583"/>
                </a:lnTo>
                <a:lnTo>
                  <a:pt x="193132" y="123238"/>
                </a:lnTo>
                <a:lnTo>
                  <a:pt x="200192" y="125959"/>
                </a:lnTo>
                <a:lnTo>
                  <a:pt x="215657" y="131524"/>
                </a:lnTo>
                <a:lnTo>
                  <a:pt x="221876" y="135294"/>
                </a:lnTo>
                <a:lnTo>
                  <a:pt x="226975" y="139712"/>
                </a:lnTo>
                <a:lnTo>
                  <a:pt x="231327" y="144563"/>
                </a:lnTo>
                <a:lnTo>
                  <a:pt x="236133" y="148749"/>
                </a:lnTo>
                <a:lnTo>
                  <a:pt x="241242" y="152492"/>
                </a:lnTo>
                <a:lnTo>
                  <a:pt x="246553" y="155940"/>
                </a:lnTo>
                <a:lnTo>
                  <a:pt x="254994" y="162311"/>
                </a:lnTo>
                <a:lnTo>
                  <a:pt x="258578" y="165344"/>
                </a:lnTo>
                <a:lnTo>
                  <a:pt x="265101" y="173793"/>
                </a:lnTo>
                <a:lnTo>
                  <a:pt x="268174" y="178713"/>
                </a:lnTo>
                <a:lnTo>
                  <a:pt x="270223" y="183899"/>
                </a:lnTo>
                <a:lnTo>
                  <a:pt x="271589" y="189260"/>
                </a:lnTo>
                <a:lnTo>
                  <a:pt x="272499" y="194740"/>
                </a:lnTo>
                <a:lnTo>
                  <a:pt x="273106" y="199345"/>
                </a:lnTo>
                <a:lnTo>
                  <a:pt x="273780" y="207003"/>
                </a:lnTo>
                <a:lnTo>
                  <a:pt x="273008" y="211330"/>
                </a:lnTo>
                <a:lnTo>
                  <a:pt x="271540" y="216121"/>
                </a:lnTo>
                <a:lnTo>
                  <a:pt x="269609" y="221219"/>
                </a:lnTo>
                <a:lnTo>
                  <a:pt x="264924" y="229424"/>
                </a:lnTo>
                <a:lnTo>
                  <a:pt x="259666" y="236246"/>
                </a:lnTo>
                <a:lnTo>
                  <a:pt x="254155" y="242453"/>
                </a:lnTo>
                <a:lnTo>
                  <a:pt x="248530" y="248386"/>
                </a:lnTo>
                <a:lnTo>
                  <a:pt x="245697" y="251302"/>
                </a:lnTo>
                <a:lnTo>
                  <a:pt x="237468" y="257082"/>
                </a:lnTo>
                <a:lnTo>
                  <a:pt x="232607" y="259957"/>
                </a:lnTo>
                <a:lnTo>
                  <a:pt x="227462" y="262826"/>
                </a:lnTo>
                <a:lnTo>
                  <a:pt x="216664" y="268554"/>
                </a:lnTo>
                <a:lnTo>
                  <a:pt x="211118" y="270462"/>
                </a:lnTo>
                <a:lnTo>
                  <a:pt x="205515" y="271734"/>
                </a:lnTo>
                <a:lnTo>
                  <a:pt x="199875" y="272582"/>
                </a:lnTo>
                <a:lnTo>
                  <a:pt x="194210" y="273148"/>
                </a:lnTo>
                <a:lnTo>
                  <a:pt x="188528" y="273525"/>
                </a:lnTo>
                <a:lnTo>
                  <a:pt x="182836" y="273776"/>
                </a:lnTo>
                <a:lnTo>
                  <a:pt x="171430" y="274055"/>
                </a:lnTo>
                <a:lnTo>
                  <a:pt x="66120" y="274279"/>
                </a:lnTo>
                <a:lnTo>
                  <a:pt x="63130" y="273326"/>
                </a:lnTo>
                <a:lnTo>
                  <a:pt x="55323" y="268387"/>
                </a:lnTo>
                <a:lnTo>
                  <a:pt x="53163" y="266898"/>
                </a:lnTo>
                <a:lnTo>
                  <a:pt x="49663" y="266236"/>
                </a:lnTo>
                <a:lnTo>
                  <a:pt x="42862" y="2657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5"/>
          <p:cNvSpPr/>
          <p:nvPr/>
        </p:nvSpPr>
        <p:spPr>
          <a:xfrm>
            <a:off x="2540466" y="3874804"/>
            <a:ext cx="239882" cy="394301"/>
          </a:xfrm>
          <a:custGeom>
            <a:avLst/>
            <a:gdLst/>
            <a:ahLst/>
            <a:cxnLst/>
            <a:rect l="0" t="0" r="0" b="0"/>
            <a:pathLst>
              <a:path w="239882" h="394301">
                <a:moveTo>
                  <a:pt x="239881" y="51400"/>
                </a:moveTo>
                <a:lnTo>
                  <a:pt x="235330" y="51400"/>
                </a:lnTo>
                <a:lnTo>
                  <a:pt x="233037" y="50448"/>
                </a:lnTo>
                <a:lnTo>
                  <a:pt x="226212" y="45509"/>
                </a:lnTo>
                <a:lnTo>
                  <a:pt x="220882" y="40818"/>
                </a:lnTo>
                <a:lnTo>
                  <a:pt x="210940" y="31001"/>
                </a:lnTo>
                <a:lnTo>
                  <a:pt x="208204" y="29229"/>
                </a:lnTo>
                <a:lnTo>
                  <a:pt x="202625" y="27259"/>
                </a:lnTo>
                <a:lnTo>
                  <a:pt x="196970" y="23844"/>
                </a:lnTo>
                <a:lnTo>
                  <a:pt x="194129" y="21599"/>
                </a:lnTo>
                <a:lnTo>
                  <a:pt x="191282" y="20103"/>
                </a:lnTo>
                <a:lnTo>
                  <a:pt x="185579" y="18440"/>
                </a:lnTo>
                <a:lnTo>
                  <a:pt x="179869" y="15162"/>
                </a:lnTo>
                <a:lnTo>
                  <a:pt x="177013" y="12954"/>
                </a:lnTo>
                <a:lnTo>
                  <a:pt x="171300" y="10501"/>
                </a:lnTo>
                <a:lnTo>
                  <a:pt x="164633" y="8458"/>
                </a:lnTo>
                <a:lnTo>
                  <a:pt x="160188" y="6580"/>
                </a:lnTo>
                <a:lnTo>
                  <a:pt x="155320" y="4375"/>
                </a:lnTo>
                <a:lnTo>
                  <a:pt x="151122" y="2905"/>
                </a:lnTo>
                <a:lnTo>
                  <a:pt x="143918" y="1272"/>
                </a:lnTo>
                <a:lnTo>
                  <a:pt x="139710" y="836"/>
                </a:lnTo>
                <a:lnTo>
                  <a:pt x="135000" y="546"/>
                </a:lnTo>
                <a:lnTo>
                  <a:pt x="124687" y="224"/>
                </a:lnTo>
                <a:lnTo>
                  <a:pt x="96888" y="0"/>
                </a:lnTo>
                <a:lnTo>
                  <a:pt x="92165" y="941"/>
                </a:lnTo>
                <a:lnTo>
                  <a:pt x="88064" y="2521"/>
                </a:lnTo>
                <a:lnTo>
                  <a:pt x="84377" y="4527"/>
                </a:lnTo>
                <a:lnTo>
                  <a:pt x="70086" y="11900"/>
                </a:lnTo>
                <a:lnTo>
                  <a:pt x="53788" y="20118"/>
                </a:lnTo>
                <a:lnTo>
                  <a:pt x="49144" y="21973"/>
                </a:lnTo>
                <a:lnTo>
                  <a:pt x="45095" y="23210"/>
                </a:lnTo>
                <a:lnTo>
                  <a:pt x="41444" y="24034"/>
                </a:lnTo>
                <a:lnTo>
                  <a:pt x="38057" y="26489"/>
                </a:lnTo>
                <a:lnTo>
                  <a:pt x="31754" y="34296"/>
                </a:lnTo>
                <a:lnTo>
                  <a:pt x="25778" y="41576"/>
                </a:lnTo>
                <a:lnTo>
                  <a:pt x="19946" y="47987"/>
                </a:lnTo>
                <a:lnTo>
                  <a:pt x="14180" y="54011"/>
                </a:lnTo>
                <a:lnTo>
                  <a:pt x="8442" y="62403"/>
                </a:lnTo>
                <a:lnTo>
                  <a:pt x="5578" y="67308"/>
                </a:lnTo>
                <a:lnTo>
                  <a:pt x="2397" y="77838"/>
                </a:lnTo>
                <a:lnTo>
                  <a:pt x="982" y="88868"/>
                </a:lnTo>
                <a:lnTo>
                  <a:pt x="354" y="100120"/>
                </a:lnTo>
                <a:lnTo>
                  <a:pt x="74" y="114011"/>
                </a:lnTo>
                <a:lnTo>
                  <a:pt x="0" y="121716"/>
                </a:lnTo>
                <a:lnTo>
                  <a:pt x="903" y="129710"/>
                </a:lnTo>
                <a:lnTo>
                  <a:pt x="2457" y="137897"/>
                </a:lnTo>
                <a:lnTo>
                  <a:pt x="4446" y="146212"/>
                </a:lnTo>
                <a:lnTo>
                  <a:pt x="5772" y="154613"/>
                </a:lnTo>
                <a:lnTo>
                  <a:pt x="6656" y="163072"/>
                </a:lnTo>
                <a:lnTo>
                  <a:pt x="7245" y="171568"/>
                </a:lnTo>
                <a:lnTo>
                  <a:pt x="8590" y="180089"/>
                </a:lnTo>
                <a:lnTo>
                  <a:pt x="10440" y="188628"/>
                </a:lnTo>
                <a:lnTo>
                  <a:pt x="12625" y="197178"/>
                </a:lnTo>
                <a:lnTo>
                  <a:pt x="14082" y="205736"/>
                </a:lnTo>
                <a:lnTo>
                  <a:pt x="15053" y="214298"/>
                </a:lnTo>
                <a:lnTo>
                  <a:pt x="15701" y="222864"/>
                </a:lnTo>
                <a:lnTo>
                  <a:pt x="17085" y="231432"/>
                </a:lnTo>
                <a:lnTo>
                  <a:pt x="18960" y="240002"/>
                </a:lnTo>
                <a:lnTo>
                  <a:pt x="21163" y="248572"/>
                </a:lnTo>
                <a:lnTo>
                  <a:pt x="23584" y="257143"/>
                </a:lnTo>
                <a:lnTo>
                  <a:pt x="28814" y="274287"/>
                </a:lnTo>
                <a:lnTo>
                  <a:pt x="31542" y="281907"/>
                </a:lnTo>
                <a:lnTo>
                  <a:pt x="34313" y="288891"/>
                </a:lnTo>
                <a:lnTo>
                  <a:pt x="37113" y="295453"/>
                </a:lnTo>
                <a:lnTo>
                  <a:pt x="38980" y="301732"/>
                </a:lnTo>
                <a:lnTo>
                  <a:pt x="41054" y="313789"/>
                </a:lnTo>
                <a:lnTo>
                  <a:pt x="44516" y="325498"/>
                </a:lnTo>
                <a:lnTo>
                  <a:pt x="48277" y="337052"/>
                </a:lnTo>
                <a:lnTo>
                  <a:pt x="49949" y="348537"/>
                </a:lnTo>
                <a:lnTo>
                  <a:pt x="50692" y="357451"/>
                </a:lnTo>
                <a:lnTo>
                  <a:pt x="50890" y="361162"/>
                </a:lnTo>
                <a:lnTo>
                  <a:pt x="51974" y="364588"/>
                </a:lnTo>
                <a:lnTo>
                  <a:pt x="57099" y="373961"/>
                </a:lnTo>
                <a:lnTo>
                  <a:pt x="59495" y="383991"/>
                </a:lnTo>
                <a:lnTo>
                  <a:pt x="59859" y="39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"/>
          <p:cNvSpPr/>
          <p:nvPr/>
        </p:nvSpPr>
        <p:spPr>
          <a:xfrm>
            <a:off x="2394584" y="4046220"/>
            <a:ext cx="668656" cy="171397"/>
          </a:xfrm>
          <a:custGeom>
            <a:avLst/>
            <a:gdLst/>
            <a:ahLst/>
            <a:cxnLst/>
            <a:rect l="0" t="0" r="0" b="0"/>
            <a:pathLst>
              <a:path w="668656" h="171397">
                <a:moveTo>
                  <a:pt x="0" y="94297"/>
                </a:moveTo>
                <a:lnTo>
                  <a:pt x="4551" y="89746"/>
                </a:lnTo>
                <a:lnTo>
                  <a:pt x="6845" y="88406"/>
                </a:lnTo>
                <a:lnTo>
                  <a:pt x="14623" y="85566"/>
                </a:lnTo>
                <a:lnTo>
                  <a:pt x="20152" y="81527"/>
                </a:lnTo>
                <a:lnTo>
                  <a:pt x="22959" y="80068"/>
                </a:lnTo>
                <a:lnTo>
                  <a:pt x="28620" y="78448"/>
                </a:lnTo>
                <a:lnTo>
                  <a:pt x="46858" y="76456"/>
                </a:lnTo>
                <a:lnTo>
                  <a:pt x="65108" y="71337"/>
                </a:lnTo>
                <a:lnTo>
                  <a:pt x="83547" y="69805"/>
                </a:lnTo>
                <a:lnTo>
                  <a:pt x="101902" y="69124"/>
                </a:lnTo>
                <a:lnTo>
                  <a:pt x="128301" y="68741"/>
                </a:lnTo>
                <a:lnTo>
                  <a:pt x="368225" y="68580"/>
                </a:lnTo>
                <a:lnTo>
                  <a:pt x="385588" y="66040"/>
                </a:lnTo>
                <a:lnTo>
                  <a:pt x="401878" y="62688"/>
                </a:lnTo>
                <a:lnTo>
                  <a:pt x="422711" y="60802"/>
                </a:lnTo>
                <a:lnTo>
                  <a:pt x="438379" y="60360"/>
                </a:lnTo>
                <a:lnTo>
                  <a:pt x="452328" y="57624"/>
                </a:lnTo>
                <a:lnTo>
                  <a:pt x="468351" y="53268"/>
                </a:lnTo>
                <a:lnTo>
                  <a:pt x="482298" y="51797"/>
                </a:lnTo>
                <a:lnTo>
                  <a:pt x="485362" y="50724"/>
                </a:lnTo>
                <a:lnTo>
                  <a:pt x="493273" y="45615"/>
                </a:lnTo>
                <a:lnTo>
                  <a:pt x="495458" y="44086"/>
                </a:lnTo>
                <a:lnTo>
                  <a:pt x="498969" y="43406"/>
                </a:lnTo>
                <a:lnTo>
                  <a:pt x="501239" y="43225"/>
                </a:lnTo>
                <a:lnTo>
                  <a:pt x="501799" y="42151"/>
                </a:lnTo>
                <a:lnTo>
                  <a:pt x="501220" y="40483"/>
                </a:lnTo>
                <a:lnTo>
                  <a:pt x="497999" y="35513"/>
                </a:lnTo>
                <a:lnTo>
                  <a:pt x="495018" y="32293"/>
                </a:lnTo>
                <a:lnTo>
                  <a:pt x="492890" y="30102"/>
                </a:lnTo>
                <a:lnTo>
                  <a:pt x="489566" y="28640"/>
                </a:lnTo>
                <a:lnTo>
                  <a:pt x="480793" y="27016"/>
                </a:lnTo>
                <a:lnTo>
                  <a:pt x="476738" y="27536"/>
                </a:lnTo>
                <a:lnTo>
                  <a:pt x="473083" y="28834"/>
                </a:lnTo>
                <a:lnTo>
                  <a:pt x="469694" y="30653"/>
                </a:lnTo>
                <a:lnTo>
                  <a:pt x="460848" y="32673"/>
                </a:lnTo>
                <a:lnTo>
                  <a:pt x="450567" y="34524"/>
                </a:lnTo>
                <a:lnTo>
                  <a:pt x="439647" y="38521"/>
                </a:lnTo>
                <a:lnTo>
                  <a:pt x="428444" y="43473"/>
                </a:lnTo>
                <a:lnTo>
                  <a:pt x="422790" y="46127"/>
                </a:lnTo>
                <a:lnTo>
                  <a:pt x="417115" y="49801"/>
                </a:lnTo>
                <a:lnTo>
                  <a:pt x="411427" y="54156"/>
                </a:lnTo>
                <a:lnTo>
                  <a:pt x="405730" y="58963"/>
                </a:lnTo>
                <a:lnTo>
                  <a:pt x="400027" y="63121"/>
                </a:lnTo>
                <a:lnTo>
                  <a:pt x="394319" y="66846"/>
                </a:lnTo>
                <a:lnTo>
                  <a:pt x="388610" y="70281"/>
                </a:lnTo>
                <a:lnTo>
                  <a:pt x="382898" y="74476"/>
                </a:lnTo>
                <a:lnTo>
                  <a:pt x="377186" y="79178"/>
                </a:lnTo>
                <a:lnTo>
                  <a:pt x="371472" y="84218"/>
                </a:lnTo>
                <a:lnTo>
                  <a:pt x="366711" y="89482"/>
                </a:lnTo>
                <a:lnTo>
                  <a:pt x="362584" y="94898"/>
                </a:lnTo>
                <a:lnTo>
                  <a:pt x="358881" y="100412"/>
                </a:lnTo>
                <a:lnTo>
                  <a:pt x="355459" y="105042"/>
                </a:lnTo>
                <a:lnTo>
                  <a:pt x="352225" y="109080"/>
                </a:lnTo>
                <a:lnTo>
                  <a:pt x="349117" y="112725"/>
                </a:lnTo>
                <a:lnTo>
                  <a:pt x="347998" y="117059"/>
                </a:lnTo>
                <a:lnTo>
                  <a:pt x="348203" y="121855"/>
                </a:lnTo>
                <a:lnTo>
                  <a:pt x="349293" y="126957"/>
                </a:lnTo>
                <a:lnTo>
                  <a:pt x="349067" y="131310"/>
                </a:lnTo>
                <a:lnTo>
                  <a:pt x="347964" y="135165"/>
                </a:lnTo>
                <a:lnTo>
                  <a:pt x="346276" y="138687"/>
                </a:lnTo>
                <a:lnTo>
                  <a:pt x="346104" y="142941"/>
                </a:lnTo>
                <a:lnTo>
                  <a:pt x="346941" y="147681"/>
                </a:lnTo>
                <a:lnTo>
                  <a:pt x="348452" y="152747"/>
                </a:lnTo>
                <a:lnTo>
                  <a:pt x="350411" y="157076"/>
                </a:lnTo>
                <a:lnTo>
                  <a:pt x="352670" y="160915"/>
                </a:lnTo>
                <a:lnTo>
                  <a:pt x="355128" y="164426"/>
                </a:lnTo>
                <a:lnTo>
                  <a:pt x="357720" y="166768"/>
                </a:lnTo>
                <a:lnTo>
                  <a:pt x="360400" y="168328"/>
                </a:lnTo>
                <a:lnTo>
                  <a:pt x="363139" y="169369"/>
                </a:lnTo>
                <a:lnTo>
                  <a:pt x="384007" y="171176"/>
                </a:lnTo>
                <a:lnTo>
                  <a:pt x="401397" y="171396"/>
                </a:lnTo>
                <a:lnTo>
                  <a:pt x="412079" y="168886"/>
                </a:lnTo>
                <a:lnTo>
                  <a:pt x="423176" y="164595"/>
                </a:lnTo>
                <a:lnTo>
                  <a:pt x="434459" y="159513"/>
                </a:lnTo>
                <a:lnTo>
                  <a:pt x="451520" y="151297"/>
                </a:lnTo>
                <a:lnTo>
                  <a:pt x="456271" y="147537"/>
                </a:lnTo>
                <a:lnTo>
                  <a:pt x="460391" y="143125"/>
                </a:lnTo>
                <a:lnTo>
                  <a:pt x="464090" y="138279"/>
                </a:lnTo>
                <a:lnTo>
                  <a:pt x="467509" y="134096"/>
                </a:lnTo>
                <a:lnTo>
                  <a:pt x="470740" y="130355"/>
                </a:lnTo>
                <a:lnTo>
                  <a:pt x="473847" y="126908"/>
                </a:lnTo>
                <a:lnTo>
                  <a:pt x="476871" y="122705"/>
                </a:lnTo>
                <a:lnTo>
                  <a:pt x="479839" y="117998"/>
                </a:lnTo>
                <a:lnTo>
                  <a:pt x="482770" y="112955"/>
                </a:lnTo>
                <a:lnTo>
                  <a:pt x="488567" y="102272"/>
                </a:lnTo>
                <a:lnTo>
                  <a:pt x="491447" y="96756"/>
                </a:lnTo>
                <a:lnTo>
                  <a:pt x="494319" y="92127"/>
                </a:lnTo>
                <a:lnTo>
                  <a:pt x="497186" y="88088"/>
                </a:lnTo>
                <a:lnTo>
                  <a:pt x="500050" y="84442"/>
                </a:lnTo>
                <a:lnTo>
                  <a:pt x="501959" y="80107"/>
                </a:lnTo>
                <a:lnTo>
                  <a:pt x="503232" y="75312"/>
                </a:lnTo>
                <a:lnTo>
                  <a:pt x="504081" y="70210"/>
                </a:lnTo>
                <a:lnTo>
                  <a:pt x="504646" y="65857"/>
                </a:lnTo>
                <a:lnTo>
                  <a:pt x="505024" y="62002"/>
                </a:lnTo>
                <a:lnTo>
                  <a:pt x="505275" y="58479"/>
                </a:lnTo>
                <a:lnTo>
                  <a:pt x="505443" y="55179"/>
                </a:lnTo>
                <a:lnTo>
                  <a:pt x="505734" y="44672"/>
                </a:lnTo>
                <a:lnTo>
                  <a:pt x="504796" y="44069"/>
                </a:lnTo>
                <a:lnTo>
                  <a:pt x="497557" y="42909"/>
                </a:lnTo>
                <a:lnTo>
                  <a:pt x="501861" y="47427"/>
                </a:lnTo>
                <a:lnTo>
                  <a:pt x="503166" y="50668"/>
                </a:lnTo>
                <a:lnTo>
                  <a:pt x="504037" y="54733"/>
                </a:lnTo>
                <a:lnTo>
                  <a:pt x="504617" y="59349"/>
                </a:lnTo>
                <a:lnTo>
                  <a:pt x="505957" y="64331"/>
                </a:lnTo>
                <a:lnTo>
                  <a:pt x="507802" y="69557"/>
                </a:lnTo>
                <a:lnTo>
                  <a:pt x="509985" y="74947"/>
                </a:lnTo>
                <a:lnTo>
                  <a:pt x="511440" y="79492"/>
                </a:lnTo>
                <a:lnTo>
                  <a:pt x="512410" y="83474"/>
                </a:lnTo>
                <a:lnTo>
                  <a:pt x="513057" y="87082"/>
                </a:lnTo>
                <a:lnTo>
                  <a:pt x="514441" y="91392"/>
                </a:lnTo>
                <a:lnTo>
                  <a:pt x="516316" y="96170"/>
                </a:lnTo>
                <a:lnTo>
                  <a:pt x="518518" y="101261"/>
                </a:lnTo>
                <a:lnTo>
                  <a:pt x="520939" y="105607"/>
                </a:lnTo>
                <a:lnTo>
                  <a:pt x="523505" y="109457"/>
                </a:lnTo>
                <a:lnTo>
                  <a:pt x="526169" y="112976"/>
                </a:lnTo>
                <a:lnTo>
                  <a:pt x="529849" y="116275"/>
                </a:lnTo>
                <a:lnTo>
                  <a:pt x="534208" y="119426"/>
                </a:lnTo>
                <a:lnTo>
                  <a:pt x="539019" y="122480"/>
                </a:lnTo>
                <a:lnTo>
                  <a:pt x="543178" y="125468"/>
                </a:lnTo>
                <a:lnTo>
                  <a:pt x="546904" y="128413"/>
                </a:lnTo>
                <a:lnTo>
                  <a:pt x="550340" y="131328"/>
                </a:lnTo>
                <a:lnTo>
                  <a:pt x="556699" y="134568"/>
                </a:lnTo>
                <a:lnTo>
                  <a:pt x="562700" y="136008"/>
                </a:lnTo>
                <a:lnTo>
                  <a:pt x="568542" y="136647"/>
                </a:lnTo>
                <a:lnTo>
                  <a:pt x="576853" y="134392"/>
                </a:lnTo>
                <a:lnTo>
                  <a:pt x="585944" y="130215"/>
                </a:lnTo>
                <a:lnTo>
                  <a:pt x="593160" y="125183"/>
                </a:lnTo>
                <a:lnTo>
                  <a:pt x="596418" y="122508"/>
                </a:lnTo>
                <a:lnTo>
                  <a:pt x="599542" y="119772"/>
                </a:lnTo>
                <a:lnTo>
                  <a:pt x="602577" y="116995"/>
                </a:lnTo>
                <a:lnTo>
                  <a:pt x="611030" y="108830"/>
                </a:lnTo>
                <a:lnTo>
                  <a:pt x="615951" y="103986"/>
                </a:lnTo>
                <a:lnTo>
                  <a:pt x="620184" y="98851"/>
                </a:lnTo>
                <a:lnTo>
                  <a:pt x="623959" y="93523"/>
                </a:lnTo>
                <a:lnTo>
                  <a:pt x="631645" y="81571"/>
                </a:lnTo>
                <a:lnTo>
                  <a:pt x="641411" y="66733"/>
                </a:lnTo>
                <a:lnTo>
                  <a:pt x="645730" y="59729"/>
                </a:lnTo>
                <a:lnTo>
                  <a:pt x="649562" y="53154"/>
                </a:lnTo>
                <a:lnTo>
                  <a:pt x="656360" y="40769"/>
                </a:lnTo>
                <a:lnTo>
                  <a:pt x="662556" y="28914"/>
                </a:lnTo>
                <a:lnTo>
                  <a:pt x="664589" y="23086"/>
                </a:lnTo>
                <a:lnTo>
                  <a:pt x="665944" y="17295"/>
                </a:lnTo>
                <a:lnTo>
                  <a:pt x="6686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7"/>
          <p:cNvSpPr/>
          <p:nvPr/>
        </p:nvSpPr>
        <p:spPr>
          <a:xfrm>
            <a:off x="3071812" y="3936000"/>
            <a:ext cx="85726" cy="246868"/>
          </a:xfrm>
          <a:custGeom>
            <a:avLst/>
            <a:gdLst/>
            <a:ahLst/>
            <a:cxnLst/>
            <a:rect l="0" t="0" r="0" b="0"/>
            <a:pathLst>
              <a:path w="85726" h="246868">
                <a:moveTo>
                  <a:pt x="17145" y="15922"/>
                </a:moveTo>
                <a:lnTo>
                  <a:pt x="1222" y="0"/>
                </a:lnTo>
                <a:lnTo>
                  <a:pt x="815" y="544"/>
                </a:lnTo>
                <a:lnTo>
                  <a:pt x="362" y="3690"/>
                </a:lnTo>
                <a:lnTo>
                  <a:pt x="107" y="10816"/>
                </a:lnTo>
                <a:lnTo>
                  <a:pt x="0" y="102163"/>
                </a:lnTo>
                <a:lnTo>
                  <a:pt x="953" y="110564"/>
                </a:lnTo>
                <a:lnTo>
                  <a:pt x="2540" y="119021"/>
                </a:lnTo>
                <a:lnTo>
                  <a:pt x="4551" y="127517"/>
                </a:lnTo>
                <a:lnTo>
                  <a:pt x="5892" y="136039"/>
                </a:lnTo>
                <a:lnTo>
                  <a:pt x="6785" y="144578"/>
                </a:lnTo>
                <a:lnTo>
                  <a:pt x="7381" y="153127"/>
                </a:lnTo>
                <a:lnTo>
                  <a:pt x="8731" y="161685"/>
                </a:lnTo>
                <a:lnTo>
                  <a:pt x="10583" y="170247"/>
                </a:lnTo>
                <a:lnTo>
                  <a:pt x="12770" y="178813"/>
                </a:lnTo>
                <a:lnTo>
                  <a:pt x="15181" y="185476"/>
                </a:lnTo>
                <a:lnTo>
                  <a:pt x="17741" y="190870"/>
                </a:lnTo>
                <a:lnTo>
                  <a:pt x="20400" y="195419"/>
                </a:lnTo>
                <a:lnTo>
                  <a:pt x="22172" y="200357"/>
                </a:lnTo>
                <a:lnTo>
                  <a:pt x="23354" y="205554"/>
                </a:lnTo>
                <a:lnTo>
                  <a:pt x="24142" y="210923"/>
                </a:lnTo>
                <a:lnTo>
                  <a:pt x="26572" y="215455"/>
                </a:lnTo>
                <a:lnTo>
                  <a:pt x="30097" y="219429"/>
                </a:lnTo>
                <a:lnTo>
                  <a:pt x="34352" y="223031"/>
                </a:lnTo>
                <a:lnTo>
                  <a:pt x="37189" y="226385"/>
                </a:lnTo>
                <a:lnTo>
                  <a:pt x="39080" y="229573"/>
                </a:lnTo>
                <a:lnTo>
                  <a:pt x="40341" y="232651"/>
                </a:lnTo>
                <a:lnTo>
                  <a:pt x="42134" y="235656"/>
                </a:lnTo>
                <a:lnTo>
                  <a:pt x="44282" y="238611"/>
                </a:lnTo>
                <a:lnTo>
                  <a:pt x="46666" y="241534"/>
                </a:lnTo>
                <a:lnTo>
                  <a:pt x="49208" y="243483"/>
                </a:lnTo>
                <a:lnTo>
                  <a:pt x="51856" y="244782"/>
                </a:lnTo>
                <a:lnTo>
                  <a:pt x="54573" y="245648"/>
                </a:lnTo>
                <a:lnTo>
                  <a:pt x="57337" y="246225"/>
                </a:lnTo>
                <a:lnTo>
                  <a:pt x="60132" y="246610"/>
                </a:lnTo>
                <a:lnTo>
                  <a:pt x="62948" y="246867"/>
                </a:lnTo>
                <a:lnTo>
                  <a:pt x="65778" y="246085"/>
                </a:lnTo>
                <a:lnTo>
                  <a:pt x="68617" y="244611"/>
                </a:lnTo>
                <a:lnTo>
                  <a:pt x="71462" y="242677"/>
                </a:lnTo>
                <a:lnTo>
                  <a:pt x="74311" y="241387"/>
                </a:lnTo>
                <a:lnTo>
                  <a:pt x="77164" y="240527"/>
                </a:lnTo>
                <a:lnTo>
                  <a:pt x="85725" y="2388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8"/>
          <p:cNvSpPr/>
          <p:nvPr/>
        </p:nvSpPr>
        <p:spPr>
          <a:xfrm>
            <a:off x="3226263" y="3962191"/>
            <a:ext cx="497060" cy="211276"/>
          </a:xfrm>
          <a:custGeom>
            <a:avLst/>
            <a:gdLst/>
            <a:ahLst/>
            <a:cxnLst/>
            <a:rect l="0" t="0" r="0" b="0"/>
            <a:pathLst>
              <a:path w="497060" h="211276">
                <a:moveTo>
                  <a:pt x="42716" y="58311"/>
                </a:moveTo>
                <a:lnTo>
                  <a:pt x="42716" y="53760"/>
                </a:lnTo>
                <a:lnTo>
                  <a:pt x="41764" y="52420"/>
                </a:lnTo>
                <a:lnTo>
                  <a:pt x="40176" y="51526"/>
                </a:lnTo>
                <a:lnTo>
                  <a:pt x="35335" y="50092"/>
                </a:lnTo>
                <a:lnTo>
                  <a:pt x="32133" y="52436"/>
                </a:lnTo>
                <a:lnTo>
                  <a:pt x="25483" y="58490"/>
                </a:lnTo>
                <a:lnTo>
                  <a:pt x="13754" y="70141"/>
                </a:lnTo>
                <a:lnTo>
                  <a:pt x="11025" y="73818"/>
                </a:lnTo>
                <a:lnTo>
                  <a:pt x="8254" y="78174"/>
                </a:lnTo>
                <a:lnTo>
                  <a:pt x="1513" y="89751"/>
                </a:lnTo>
                <a:lnTo>
                  <a:pt x="591" y="93874"/>
                </a:lnTo>
                <a:lnTo>
                  <a:pt x="0" y="99732"/>
                </a:lnTo>
                <a:lnTo>
                  <a:pt x="2459" y="103073"/>
                </a:lnTo>
                <a:lnTo>
                  <a:pt x="4448" y="105297"/>
                </a:lnTo>
                <a:lnTo>
                  <a:pt x="6727" y="106780"/>
                </a:lnTo>
                <a:lnTo>
                  <a:pt x="11799" y="108428"/>
                </a:lnTo>
                <a:lnTo>
                  <a:pt x="23768" y="109486"/>
                </a:lnTo>
                <a:lnTo>
                  <a:pt x="38160" y="109669"/>
                </a:lnTo>
                <a:lnTo>
                  <a:pt x="61178" y="109736"/>
                </a:lnTo>
                <a:lnTo>
                  <a:pt x="70289" y="112282"/>
                </a:lnTo>
                <a:lnTo>
                  <a:pt x="80689" y="116588"/>
                </a:lnTo>
                <a:lnTo>
                  <a:pt x="91660" y="121677"/>
                </a:lnTo>
                <a:lnTo>
                  <a:pt x="100347" y="127114"/>
                </a:lnTo>
                <a:lnTo>
                  <a:pt x="108335" y="132705"/>
                </a:lnTo>
                <a:lnTo>
                  <a:pt x="118235" y="138365"/>
                </a:lnTo>
                <a:lnTo>
                  <a:pt x="126445" y="144056"/>
                </a:lnTo>
                <a:lnTo>
                  <a:pt x="129968" y="146907"/>
                </a:lnTo>
                <a:lnTo>
                  <a:pt x="132317" y="150712"/>
                </a:lnTo>
                <a:lnTo>
                  <a:pt x="133883" y="155154"/>
                </a:lnTo>
                <a:lnTo>
                  <a:pt x="134926" y="160021"/>
                </a:lnTo>
                <a:lnTo>
                  <a:pt x="135622" y="164217"/>
                </a:lnTo>
                <a:lnTo>
                  <a:pt x="136086" y="167968"/>
                </a:lnTo>
                <a:lnTo>
                  <a:pt x="136396" y="171421"/>
                </a:lnTo>
                <a:lnTo>
                  <a:pt x="135649" y="174675"/>
                </a:lnTo>
                <a:lnTo>
                  <a:pt x="132280" y="180831"/>
                </a:lnTo>
                <a:lnTo>
                  <a:pt x="130148" y="186742"/>
                </a:lnTo>
                <a:lnTo>
                  <a:pt x="129579" y="189652"/>
                </a:lnTo>
                <a:lnTo>
                  <a:pt x="126407" y="195425"/>
                </a:lnTo>
                <a:lnTo>
                  <a:pt x="124228" y="198298"/>
                </a:lnTo>
                <a:lnTo>
                  <a:pt x="121822" y="200213"/>
                </a:lnTo>
                <a:lnTo>
                  <a:pt x="119266" y="201490"/>
                </a:lnTo>
                <a:lnTo>
                  <a:pt x="116610" y="202341"/>
                </a:lnTo>
                <a:lnTo>
                  <a:pt x="111118" y="205827"/>
                </a:lnTo>
                <a:lnTo>
                  <a:pt x="108320" y="208090"/>
                </a:lnTo>
                <a:lnTo>
                  <a:pt x="105502" y="209599"/>
                </a:lnTo>
                <a:lnTo>
                  <a:pt x="99831" y="211275"/>
                </a:lnTo>
                <a:lnTo>
                  <a:pt x="96986" y="210770"/>
                </a:lnTo>
                <a:lnTo>
                  <a:pt x="86080" y="204362"/>
                </a:lnTo>
                <a:lnTo>
                  <a:pt x="80739" y="204107"/>
                </a:lnTo>
                <a:lnTo>
                  <a:pt x="84753" y="204052"/>
                </a:lnTo>
                <a:lnTo>
                  <a:pt x="85029" y="203097"/>
                </a:lnTo>
                <a:lnTo>
                  <a:pt x="85334" y="199496"/>
                </a:lnTo>
                <a:lnTo>
                  <a:pt x="86368" y="198154"/>
                </a:lnTo>
                <a:lnTo>
                  <a:pt x="88011" y="197260"/>
                </a:lnTo>
                <a:lnTo>
                  <a:pt x="90057" y="196664"/>
                </a:lnTo>
                <a:lnTo>
                  <a:pt x="94872" y="193461"/>
                </a:lnTo>
                <a:lnTo>
                  <a:pt x="101139" y="188863"/>
                </a:lnTo>
                <a:lnTo>
                  <a:pt x="110275" y="183644"/>
                </a:lnTo>
                <a:lnTo>
                  <a:pt x="120685" y="178150"/>
                </a:lnTo>
                <a:lnTo>
                  <a:pt x="142890" y="166862"/>
                </a:lnTo>
                <a:lnTo>
                  <a:pt x="156771" y="161166"/>
                </a:lnTo>
                <a:lnTo>
                  <a:pt x="171512" y="155459"/>
                </a:lnTo>
                <a:lnTo>
                  <a:pt x="184414" y="149748"/>
                </a:lnTo>
                <a:lnTo>
                  <a:pt x="196498" y="144035"/>
                </a:lnTo>
                <a:lnTo>
                  <a:pt x="219778" y="132606"/>
                </a:lnTo>
                <a:lnTo>
                  <a:pt x="225528" y="128796"/>
                </a:lnTo>
                <a:lnTo>
                  <a:pt x="231266" y="124351"/>
                </a:lnTo>
                <a:lnTo>
                  <a:pt x="236996" y="119483"/>
                </a:lnTo>
                <a:lnTo>
                  <a:pt x="242721" y="115285"/>
                </a:lnTo>
                <a:lnTo>
                  <a:pt x="248443" y="111533"/>
                </a:lnTo>
                <a:lnTo>
                  <a:pt x="254163" y="108080"/>
                </a:lnTo>
                <a:lnTo>
                  <a:pt x="258928" y="103873"/>
                </a:lnTo>
                <a:lnTo>
                  <a:pt x="263058" y="99163"/>
                </a:lnTo>
                <a:lnTo>
                  <a:pt x="266763" y="94118"/>
                </a:lnTo>
                <a:lnTo>
                  <a:pt x="271138" y="88850"/>
                </a:lnTo>
                <a:lnTo>
                  <a:pt x="275960" y="83433"/>
                </a:lnTo>
                <a:lnTo>
                  <a:pt x="285445" y="73286"/>
                </a:lnTo>
                <a:lnTo>
                  <a:pt x="297093" y="61266"/>
                </a:lnTo>
                <a:lnTo>
                  <a:pt x="306903" y="51370"/>
                </a:lnTo>
                <a:lnTo>
                  <a:pt x="310281" y="47016"/>
                </a:lnTo>
                <a:lnTo>
                  <a:pt x="312533" y="43161"/>
                </a:lnTo>
                <a:lnTo>
                  <a:pt x="314034" y="39639"/>
                </a:lnTo>
                <a:lnTo>
                  <a:pt x="315702" y="33185"/>
                </a:lnTo>
                <a:lnTo>
                  <a:pt x="316147" y="30130"/>
                </a:lnTo>
                <a:lnTo>
                  <a:pt x="317396" y="27141"/>
                </a:lnTo>
                <a:lnTo>
                  <a:pt x="321324" y="21280"/>
                </a:lnTo>
                <a:lnTo>
                  <a:pt x="321799" y="18384"/>
                </a:lnTo>
                <a:lnTo>
                  <a:pt x="321165" y="15501"/>
                </a:lnTo>
                <a:lnTo>
                  <a:pt x="318871" y="9757"/>
                </a:lnTo>
                <a:lnTo>
                  <a:pt x="317852" y="4029"/>
                </a:lnTo>
                <a:lnTo>
                  <a:pt x="316628" y="2120"/>
                </a:lnTo>
                <a:lnTo>
                  <a:pt x="314859" y="848"/>
                </a:lnTo>
                <a:lnTo>
                  <a:pt x="312727" y="0"/>
                </a:lnTo>
                <a:lnTo>
                  <a:pt x="310354" y="387"/>
                </a:lnTo>
                <a:lnTo>
                  <a:pt x="305176" y="3357"/>
                </a:lnTo>
                <a:lnTo>
                  <a:pt x="299700" y="7852"/>
                </a:lnTo>
                <a:lnTo>
                  <a:pt x="296906" y="10384"/>
                </a:lnTo>
                <a:lnTo>
                  <a:pt x="294091" y="13977"/>
                </a:lnTo>
                <a:lnTo>
                  <a:pt x="291262" y="18278"/>
                </a:lnTo>
                <a:lnTo>
                  <a:pt x="288424" y="23050"/>
                </a:lnTo>
                <a:lnTo>
                  <a:pt x="285579" y="27184"/>
                </a:lnTo>
                <a:lnTo>
                  <a:pt x="282730" y="30892"/>
                </a:lnTo>
                <a:lnTo>
                  <a:pt x="279878" y="34316"/>
                </a:lnTo>
                <a:lnTo>
                  <a:pt x="276072" y="39457"/>
                </a:lnTo>
                <a:lnTo>
                  <a:pt x="266762" y="52789"/>
                </a:lnTo>
                <a:lnTo>
                  <a:pt x="262565" y="59392"/>
                </a:lnTo>
                <a:lnTo>
                  <a:pt x="258815" y="65699"/>
                </a:lnTo>
                <a:lnTo>
                  <a:pt x="255362" y="71809"/>
                </a:lnTo>
                <a:lnTo>
                  <a:pt x="253060" y="77787"/>
                </a:lnTo>
                <a:lnTo>
                  <a:pt x="251526" y="83678"/>
                </a:lnTo>
                <a:lnTo>
                  <a:pt x="250503" y="89510"/>
                </a:lnTo>
                <a:lnTo>
                  <a:pt x="249820" y="95303"/>
                </a:lnTo>
                <a:lnTo>
                  <a:pt x="249366" y="101070"/>
                </a:lnTo>
                <a:lnTo>
                  <a:pt x="249063" y="106819"/>
                </a:lnTo>
                <a:lnTo>
                  <a:pt x="248726" y="118288"/>
                </a:lnTo>
                <a:lnTo>
                  <a:pt x="248636" y="124013"/>
                </a:lnTo>
                <a:lnTo>
                  <a:pt x="250481" y="129735"/>
                </a:lnTo>
                <a:lnTo>
                  <a:pt x="253616" y="135455"/>
                </a:lnTo>
                <a:lnTo>
                  <a:pt x="257611" y="141173"/>
                </a:lnTo>
                <a:lnTo>
                  <a:pt x="261227" y="145937"/>
                </a:lnTo>
                <a:lnTo>
                  <a:pt x="264590" y="150066"/>
                </a:lnTo>
                <a:lnTo>
                  <a:pt x="267785" y="153771"/>
                </a:lnTo>
                <a:lnTo>
                  <a:pt x="271819" y="157193"/>
                </a:lnTo>
                <a:lnTo>
                  <a:pt x="281382" y="163537"/>
                </a:lnTo>
                <a:lnTo>
                  <a:pt x="291983" y="169530"/>
                </a:lnTo>
                <a:lnTo>
                  <a:pt x="297476" y="172462"/>
                </a:lnTo>
                <a:lnTo>
                  <a:pt x="308661" y="175720"/>
                </a:lnTo>
                <a:lnTo>
                  <a:pt x="320934" y="177168"/>
                </a:lnTo>
                <a:lnTo>
                  <a:pt x="335914" y="177812"/>
                </a:lnTo>
                <a:lnTo>
                  <a:pt x="349556" y="175557"/>
                </a:lnTo>
                <a:lnTo>
                  <a:pt x="362922" y="172333"/>
                </a:lnTo>
                <a:lnTo>
                  <a:pt x="378387" y="170900"/>
                </a:lnTo>
                <a:lnTo>
                  <a:pt x="386512" y="169566"/>
                </a:lnTo>
                <a:lnTo>
                  <a:pt x="394786" y="167723"/>
                </a:lnTo>
                <a:lnTo>
                  <a:pt x="403160" y="165543"/>
                </a:lnTo>
                <a:lnTo>
                  <a:pt x="411599" y="163136"/>
                </a:lnTo>
                <a:lnTo>
                  <a:pt x="428597" y="157923"/>
                </a:lnTo>
                <a:lnTo>
                  <a:pt x="443137" y="152431"/>
                </a:lnTo>
                <a:lnTo>
                  <a:pt x="456901" y="146814"/>
                </a:lnTo>
                <a:lnTo>
                  <a:pt x="472544" y="141144"/>
                </a:lnTo>
                <a:lnTo>
                  <a:pt x="483941" y="135448"/>
                </a:lnTo>
                <a:lnTo>
                  <a:pt x="497059" y="1268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9"/>
          <p:cNvSpPr/>
          <p:nvPr/>
        </p:nvSpPr>
        <p:spPr>
          <a:xfrm>
            <a:off x="4709523" y="2023269"/>
            <a:ext cx="119653" cy="2417286"/>
          </a:xfrm>
          <a:custGeom>
            <a:avLst/>
            <a:gdLst/>
            <a:ahLst/>
            <a:cxnLst/>
            <a:rect l="0" t="0" r="0" b="0"/>
            <a:pathLst>
              <a:path w="119653" h="2417286">
                <a:moveTo>
                  <a:pt x="93934" y="2417285"/>
                </a:moveTo>
                <a:lnTo>
                  <a:pt x="93934" y="2397135"/>
                </a:lnTo>
                <a:lnTo>
                  <a:pt x="96474" y="2388962"/>
                </a:lnTo>
                <a:lnTo>
                  <a:pt x="99826" y="2378980"/>
                </a:lnTo>
                <a:lnTo>
                  <a:pt x="101315" y="2368193"/>
                </a:lnTo>
                <a:lnTo>
                  <a:pt x="99437" y="2357050"/>
                </a:lnTo>
                <a:lnTo>
                  <a:pt x="96380" y="2345746"/>
                </a:lnTo>
                <a:lnTo>
                  <a:pt x="95021" y="2334373"/>
                </a:lnTo>
                <a:lnTo>
                  <a:pt x="96957" y="2322968"/>
                </a:lnTo>
                <a:lnTo>
                  <a:pt x="100040" y="2311549"/>
                </a:lnTo>
                <a:lnTo>
                  <a:pt x="102729" y="2293458"/>
                </a:lnTo>
                <a:lnTo>
                  <a:pt x="104560" y="2286156"/>
                </a:lnTo>
                <a:lnTo>
                  <a:pt x="106733" y="2278431"/>
                </a:lnTo>
                <a:lnTo>
                  <a:pt x="107229" y="2271376"/>
                </a:lnTo>
                <a:lnTo>
                  <a:pt x="103721" y="2243825"/>
                </a:lnTo>
                <a:lnTo>
                  <a:pt x="102578" y="2185711"/>
                </a:lnTo>
                <a:lnTo>
                  <a:pt x="105078" y="2168631"/>
                </a:lnTo>
                <a:lnTo>
                  <a:pt x="108412" y="2152467"/>
                </a:lnTo>
                <a:lnTo>
                  <a:pt x="110975" y="2098558"/>
                </a:lnTo>
                <a:lnTo>
                  <a:pt x="108492" y="2084811"/>
                </a:lnTo>
                <a:lnTo>
                  <a:pt x="105167" y="2071399"/>
                </a:lnTo>
                <a:lnTo>
                  <a:pt x="101787" y="2022689"/>
                </a:lnTo>
                <a:lnTo>
                  <a:pt x="98059" y="2005689"/>
                </a:lnTo>
                <a:lnTo>
                  <a:pt x="94477" y="1960388"/>
                </a:lnTo>
                <a:lnTo>
                  <a:pt x="93223" y="1939900"/>
                </a:lnTo>
                <a:lnTo>
                  <a:pt x="89491" y="1921269"/>
                </a:lnTo>
                <a:lnTo>
                  <a:pt x="85905" y="1870590"/>
                </a:lnTo>
                <a:lnTo>
                  <a:pt x="84480" y="1820148"/>
                </a:lnTo>
                <a:lnTo>
                  <a:pt x="80842" y="1801371"/>
                </a:lnTo>
                <a:lnTo>
                  <a:pt x="76637" y="1765081"/>
                </a:lnTo>
                <a:lnTo>
                  <a:pt x="74783" y="1754835"/>
                </a:lnTo>
                <a:lnTo>
                  <a:pt x="71135" y="1733291"/>
                </a:lnTo>
                <a:lnTo>
                  <a:pt x="68129" y="1699741"/>
                </a:lnTo>
                <a:lnTo>
                  <a:pt x="66253" y="1688415"/>
                </a:lnTo>
                <a:lnTo>
                  <a:pt x="62581" y="1665671"/>
                </a:lnTo>
                <a:lnTo>
                  <a:pt x="58949" y="1603066"/>
                </a:lnTo>
                <a:lnTo>
                  <a:pt x="57276" y="1592533"/>
                </a:lnTo>
                <a:lnTo>
                  <a:pt x="55207" y="1581700"/>
                </a:lnTo>
                <a:lnTo>
                  <a:pt x="50370" y="1559504"/>
                </a:lnTo>
                <a:lnTo>
                  <a:pt x="47746" y="1548252"/>
                </a:lnTo>
                <a:lnTo>
                  <a:pt x="44053" y="1514211"/>
                </a:lnTo>
                <a:lnTo>
                  <a:pt x="40650" y="1491409"/>
                </a:lnTo>
                <a:lnTo>
                  <a:pt x="36915" y="1468575"/>
                </a:lnTo>
                <a:lnTo>
                  <a:pt x="33859" y="1434299"/>
                </a:lnTo>
                <a:lnTo>
                  <a:pt x="31977" y="1422872"/>
                </a:lnTo>
                <a:lnTo>
                  <a:pt x="28298" y="1400014"/>
                </a:lnTo>
                <a:lnTo>
                  <a:pt x="25274" y="1365725"/>
                </a:lnTo>
                <a:lnTo>
                  <a:pt x="23395" y="1354295"/>
                </a:lnTo>
                <a:lnTo>
                  <a:pt x="19721" y="1331435"/>
                </a:lnTo>
                <a:lnTo>
                  <a:pt x="16700" y="1297146"/>
                </a:lnTo>
                <a:lnTo>
                  <a:pt x="14823" y="1285716"/>
                </a:lnTo>
                <a:lnTo>
                  <a:pt x="11148" y="1261903"/>
                </a:lnTo>
                <a:lnTo>
                  <a:pt x="7515" y="1185545"/>
                </a:lnTo>
                <a:lnTo>
                  <a:pt x="5841" y="1172263"/>
                </a:lnTo>
                <a:lnTo>
                  <a:pt x="2394" y="1145757"/>
                </a:lnTo>
                <a:lnTo>
                  <a:pt x="0" y="1081524"/>
                </a:lnTo>
                <a:lnTo>
                  <a:pt x="2338" y="1056216"/>
                </a:lnTo>
                <a:lnTo>
                  <a:pt x="5600" y="1031316"/>
                </a:lnTo>
                <a:lnTo>
                  <a:pt x="8933" y="948273"/>
                </a:lnTo>
                <a:lnTo>
                  <a:pt x="12658" y="919841"/>
                </a:lnTo>
                <a:lnTo>
                  <a:pt x="16920" y="863735"/>
                </a:lnTo>
                <a:lnTo>
                  <a:pt x="18779" y="851043"/>
                </a:lnTo>
                <a:lnTo>
                  <a:pt x="25946" y="812436"/>
                </a:lnTo>
                <a:lnTo>
                  <a:pt x="28606" y="798746"/>
                </a:lnTo>
                <a:lnTo>
                  <a:pt x="31562" y="770835"/>
                </a:lnTo>
                <a:lnTo>
                  <a:pt x="34568" y="705750"/>
                </a:lnTo>
                <a:lnTo>
                  <a:pt x="36259" y="692379"/>
                </a:lnTo>
                <a:lnTo>
                  <a:pt x="39726" y="665775"/>
                </a:lnTo>
                <a:lnTo>
                  <a:pt x="42630" y="629378"/>
                </a:lnTo>
                <a:lnTo>
                  <a:pt x="44491" y="617652"/>
                </a:lnTo>
                <a:lnTo>
                  <a:pt x="48147" y="594464"/>
                </a:lnTo>
                <a:lnTo>
                  <a:pt x="51157" y="559036"/>
                </a:lnTo>
                <a:lnTo>
                  <a:pt x="53034" y="545993"/>
                </a:lnTo>
                <a:lnTo>
                  <a:pt x="56706" y="519752"/>
                </a:lnTo>
                <a:lnTo>
                  <a:pt x="60338" y="448705"/>
                </a:lnTo>
                <a:lnTo>
                  <a:pt x="62012" y="437196"/>
                </a:lnTo>
                <a:lnTo>
                  <a:pt x="68918" y="400255"/>
                </a:lnTo>
                <a:lnTo>
                  <a:pt x="71542" y="386799"/>
                </a:lnTo>
                <a:lnTo>
                  <a:pt x="75234" y="354207"/>
                </a:lnTo>
                <a:lnTo>
                  <a:pt x="77434" y="310751"/>
                </a:lnTo>
                <a:lnTo>
                  <a:pt x="79124" y="299507"/>
                </a:lnTo>
                <a:lnTo>
                  <a:pt x="82589" y="276853"/>
                </a:lnTo>
                <a:lnTo>
                  <a:pt x="85493" y="243632"/>
                </a:lnTo>
                <a:lnTo>
                  <a:pt x="87354" y="233806"/>
                </a:lnTo>
                <a:lnTo>
                  <a:pt x="91010" y="214315"/>
                </a:lnTo>
                <a:lnTo>
                  <a:pt x="94020" y="181922"/>
                </a:lnTo>
                <a:lnTo>
                  <a:pt x="95897" y="170758"/>
                </a:lnTo>
                <a:lnTo>
                  <a:pt x="99569" y="149146"/>
                </a:lnTo>
                <a:lnTo>
                  <a:pt x="102589" y="120914"/>
                </a:lnTo>
                <a:lnTo>
                  <a:pt x="104466" y="111989"/>
                </a:lnTo>
                <a:lnTo>
                  <a:pt x="108140" y="94452"/>
                </a:lnTo>
                <a:lnTo>
                  <a:pt x="111161" y="69466"/>
                </a:lnTo>
                <a:lnTo>
                  <a:pt x="113038" y="62450"/>
                </a:lnTo>
                <a:lnTo>
                  <a:pt x="116713" y="50527"/>
                </a:lnTo>
                <a:lnTo>
                  <a:pt x="118781" y="37507"/>
                </a:lnTo>
                <a:lnTo>
                  <a:pt x="119650" y="0"/>
                </a:lnTo>
                <a:lnTo>
                  <a:pt x="119652" y="84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0"/>
          <p:cNvSpPr/>
          <p:nvPr/>
        </p:nvSpPr>
        <p:spPr>
          <a:xfrm>
            <a:off x="5043487" y="2048827"/>
            <a:ext cx="171451" cy="2263141"/>
          </a:xfrm>
          <a:custGeom>
            <a:avLst/>
            <a:gdLst/>
            <a:ahLst/>
            <a:cxnLst/>
            <a:rect l="0" t="0" r="0" b="0"/>
            <a:pathLst>
              <a:path w="171451" h="2263141">
                <a:moveTo>
                  <a:pt x="8572" y="2263140"/>
                </a:moveTo>
                <a:lnTo>
                  <a:pt x="15954" y="2263140"/>
                </a:lnTo>
                <a:lnTo>
                  <a:pt x="16351" y="2262188"/>
                </a:lnTo>
                <a:lnTo>
                  <a:pt x="16792" y="2258589"/>
                </a:lnTo>
                <a:lnTo>
                  <a:pt x="17862" y="2256296"/>
                </a:lnTo>
                <a:lnTo>
                  <a:pt x="21591" y="2251208"/>
                </a:lnTo>
                <a:lnTo>
                  <a:pt x="26424" y="2245772"/>
                </a:lnTo>
                <a:lnTo>
                  <a:pt x="29046" y="2242989"/>
                </a:lnTo>
                <a:lnTo>
                  <a:pt x="30794" y="2240181"/>
                </a:lnTo>
                <a:lnTo>
                  <a:pt x="32736" y="2234521"/>
                </a:lnTo>
                <a:lnTo>
                  <a:pt x="34935" y="2216282"/>
                </a:lnTo>
                <a:lnTo>
                  <a:pt x="40091" y="2199938"/>
                </a:lnTo>
                <a:lnTo>
                  <a:pt x="42498" y="2167105"/>
                </a:lnTo>
                <a:lnTo>
                  <a:pt x="41889" y="2100937"/>
                </a:lnTo>
                <a:lnTo>
                  <a:pt x="36965" y="2062574"/>
                </a:lnTo>
                <a:lnTo>
                  <a:pt x="33572" y="1984084"/>
                </a:lnTo>
                <a:lnTo>
                  <a:pt x="29844" y="1952426"/>
                </a:lnTo>
                <a:lnTo>
                  <a:pt x="22389" y="1902472"/>
                </a:lnTo>
                <a:lnTo>
                  <a:pt x="13055" y="1795619"/>
                </a:lnTo>
                <a:lnTo>
                  <a:pt x="9901" y="1741393"/>
                </a:lnTo>
                <a:lnTo>
                  <a:pt x="8966" y="1684580"/>
                </a:lnTo>
                <a:lnTo>
                  <a:pt x="1839" y="1585736"/>
                </a:lnTo>
                <a:lnTo>
                  <a:pt x="545" y="1525853"/>
                </a:lnTo>
                <a:lnTo>
                  <a:pt x="0" y="1145514"/>
                </a:lnTo>
                <a:lnTo>
                  <a:pt x="4551" y="1085748"/>
                </a:lnTo>
                <a:lnTo>
                  <a:pt x="7381" y="1030363"/>
                </a:lnTo>
                <a:lnTo>
                  <a:pt x="9290" y="960449"/>
                </a:lnTo>
                <a:lnTo>
                  <a:pt x="14394" y="907830"/>
                </a:lnTo>
                <a:lnTo>
                  <a:pt x="17283" y="851388"/>
                </a:lnTo>
                <a:lnTo>
                  <a:pt x="21333" y="815592"/>
                </a:lnTo>
                <a:lnTo>
                  <a:pt x="25804" y="746046"/>
                </a:lnTo>
                <a:lnTo>
                  <a:pt x="29883" y="711623"/>
                </a:lnTo>
                <a:lnTo>
                  <a:pt x="37535" y="660114"/>
                </a:lnTo>
                <a:lnTo>
                  <a:pt x="44701" y="574362"/>
                </a:lnTo>
                <a:lnTo>
                  <a:pt x="49394" y="540069"/>
                </a:lnTo>
                <a:lnTo>
                  <a:pt x="54656" y="505778"/>
                </a:lnTo>
                <a:lnTo>
                  <a:pt x="60169" y="474028"/>
                </a:lnTo>
                <a:lnTo>
                  <a:pt x="71469" y="410288"/>
                </a:lnTo>
                <a:lnTo>
                  <a:pt x="85729" y="328138"/>
                </a:lnTo>
                <a:lnTo>
                  <a:pt x="105728" y="225882"/>
                </a:lnTo>
                <a:lnTo>
                  <a:pt x="109538" y="212501"/>
                </a:lnTo>
                <a:lnTo>
                  <a:pt x="113983" y="199770"/>
                </a:lnTo>
                <a:lnTo>
                  <a:pt x="118851" y="187472"/>
                </a:lnTo>
                <a:lnTo>
                  <a:pt x="123049" y="174511"/>
                </a:lnTo>
                <a:lnTo>
                  <a:pt x="126800" y="161109"/>
                </a:lnTo>
                <a:lnTo>
                  <a:pt x="130253" y="147411"/>
                </a:lnTo>
                <a:lnTo>
                  <a:pt x="133509" y="135421"/>
                </a:lnTo>
                <a:lnTo>
                  <a:pt x="139664" y="114480"/>
                </a:lnTo>
                <a:lnTo>
                  <a:pt x="151378" y="77753"/>
                </a:lnTo>
                <a:lnTo>
                  <a:pt x="157131" y="60274"/>
                </a:lnTo>
                <a:lnTo>
                  <a:pt x="161175" y="38920"/>
                </a:lnTo>
                <a:lnTo>
                  <a:pt x="164661" y="29045"/>
                </a:lnTo>
                <a:lnTo>
                  <a:pt x="168433" y="21482"/>
                </a:lnTo>
                <a:lnTo>
                  <a:pt x="170109" y="1494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1"/>
          <p:cNvSpPr/>
          <p:nvPr/>
        </p:nvSpPr>
        <p:spPr>
          <a:xfrm>
            <a:off x="5377815" y="1997708"/>
            <a:ext cx="351473" cy="2151383"/>
          </a:xfrm>
          <a:custGeom>
            <a:avLst/>
            <a:gdLst/>
            <a:ahLst/>
            <a:cxnLst/>
            <a:rect l="0" t="0" r="0" b="0"/>
            <a:pathLst>
              <a:path w="351473" h="2151383">
                <a:moveTo>
                  <a:pt x="0" y="2151382"/>
                </a:moveTo>
                <a:lnTo>
                  <a:pt x="0" y="2138611"/>
                </a:lnTo>
                <a:lnTo>
                  <a:pt x="952" y="2136200"/>
                </a:lnTo>
                <a:lnTo>
                  <a:pt x="4551" y="2130982"/>
                </a:lnTo>
                <a:lnTo>
                  <a:pt x="6785" y="2122947"/>
                </a:lnTo>
                <a:lnTo>
                  <a:pt x="7381" y="2118138"/>
                </a:lnTo>
                <a:lnTo>
                  <a:pt x="8730" y="2113979"/>
                </a:lnTo>
                <a:lnTo>
                  <a:pt x="14228" y="2102623"/>
                </a:lnTo>
                <a:lnTo>
                  <a:pt x="23732" y="2065213"/>
                </a:lnTo>
                <a:lnTo>
                  <a:pt x="34462" y="2037876"/>
                </a:lnTo>
                <a:lnTo>
                  <a:pt x="42913" y="2011070"/>
                </a:lnTo>
                <a:lnTo>
                  <a:pt x="51450" y="1981538"/>
                </a:lnTo>
                <a:lnTo>
                  <a:pt x="60012" y="1952150"/>
                </a:lnTo>
                <a:lnTo>
                  <a:pt x="71438" y="1908086"/>
                </a:lnTo>
                <a:lnTo>
                  <a:pt x="76976" y="1854897"/>
                </a:lnTo>
                <a:lnTo>
                  <a:pt x="83714" y="1790345"/>
                </a:lnTo>
                <a:lnTo>
                  <a:pt x="85129" y="1737068"/>
                </a:lnTo>
                <a:lnTo>
                  <a:pt x="88088" y="1679055"/>
                </a:lnTo>
                <a:lnTo>
                  <a:pt x="92457" y="1617098"/>
                </a:lnTo>
                <a:lnTo>
                  <a:pt x="93752" y="1550480"/>
                </a:lnTo>
                <a:lnTo>
                  <a:pt x="94189" y="1459703"/>
                </a:lnTo>
                <a:lnTo>
                  <a:pt x="96789" y="1411534"/>
                </a:lnTo>
                <a:lnTo>
                  <a:pt x="101120" y="1363455"/>
                </a:lnTo>
                <a:lnTo>
                  <a:pt x="107961" y="1297950"/>
                </a:lnTo>
                <a:lnTo>
                  <a:pt x="111363" y="1229752"/>
                </a:lnTo>
                <a:lnTo>
                  <a:pt x="115534" y="1180746"/>
                </a:lnTo>
                <a:lnTo>
                  <a:pt x="131553" y="1035594"/>
                </a:lnTo>
                <a:lnTo>
                  <a:pt x="148599" y="889913"/>
                </a:lnTo>
                <a:lnTo>
                  <a:pt x="156849" y="841746"/>
                </a:lnTo>
                <a:lnTo>
                  <a:pt x="165913" y="793987"/>
                </a:lnTo>
                <a:lnTo>
                  <a:pt x="173117" y="744185"/>
                </a:lnTo>
                <a:lnTo>
                  <a:pt x="182526" y="672503"/>
                </a:lnTo>
                <a:lnTo>
                  <a:pt x="190978" y="626057"/>
                </a:lnTo>
                <a:lnTo>
                  <a:pt x="201084" y="580014"/>
                </a:lnTo>
                <a:lnTo>
                  <a:pt x="211925" y="534151"/>
                </a:lnTo>
                <a:lnTo>
                  <a:pt x="220554" y="488367"/>
                </a:lnTo>
                <a:lnTo>
                  <a:pt x="228516" y="442619"/>
                </a:lnTo>
                <a:lnTo>
                  <a:pt x="238405" y="396887"/>
                </a:lnTo>
                <a:lnTo>
                  <a:pt x="249150" y="353701"/>
                </a:lnTo>
                <a:lnTo>
                  <a:pt x="259323" y="312282"/>
                </a:lnTo>
                <a:lnTo>
                  <a:pt x="267019" y="271649"/>
                </a:lnTo>
                <a:lnTo>
                  <a:pt x="276155" y="233905"/>
                </a:lnTo>
                <a:lnTo>
                  <a:pt x="286565" y="199032"/>
                </a:lnTo>
                <a:lnTo>
                  <a:pt x="297542" y="167658"/>
                </a:lnTo>
                <a:lnTo>
                  <a:pt x="306231" y="137839"/>
                </a:lnTo>
                <a:lnTo>
                  <a:pt x="319570" y="84442"/>
                </a:lnTo>
                <a:lnTo>
                  <a:pt x="328086" y="63072"/>
                </a:lnTo>
                <a:lnTo>
                  <a:pt x="336316" y="45001"/>
                </a:lnTo>
                <a:lnTo>
                  <a:pt x="346584" y="11814"/>
                </a:lnTo>
                <a:lnTo>
                  <a:pt x="351345" y="0"/>
                </a:lnTo>
                <a:lnTo>
                  <a:pt x="351472" y="82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2"/>
          <p:cNvSpPr/>
          <p:nvPr/>
        </p:nvSpPr>
        <p:spPr>
          <a:xfrm>
            <a:off x="5815012" y="1954530"/>
            <a:ext cx="342901" cy="1920241"/>
          </a:xfrm>
          <a:custGeom>
            <a:avLst/>
            <a:gdLst/>
            <a:ahLst/>
            <a:cxnLst/>
            <a:rect l="0" t="0" r="0" b="0"/>
            <a:pathLst>
              <a:path w="342901" h="1920241">
                <a:moveTo>
                  <a:pt x="0" y="1920240"/>
                </a:moveTo>
                <a:lnTo>
                  <a:pt x="4551" y="1920240"/>
                </a:lnTo>
                <a:lnTo>
                  <a:pt x="5892" y="1919287"/>
                </a:lnTo>
                <a:lnTo>
                  <a:pt x="6785" y="1917699"/>
                </a:lnTo>
                <a:lnTo>
                  <a:pt x="7381" y="1915689"/>
                </a:lnTo>
                <a:lnTo>
                  <a:pt x="8730" y="1914348"/>
                </a:lnTo>
                <a:lnTo>
                  <a:pt x="10583" y="1913454"/>
                </a:lnTo>
                <a:lnTo>
                  <a:pt x="12770" y="1912859"/>
                </a:lnTo>
                <a:lnTo>
                  <a:pt x="17741" y="1909657"/>
                </a:lnTo>
                <a:lnTo>
                  <a:pt x="25894" y="1902499"/>
                </a:lnTo>
                <a:lnTo>
                  <a:pt x="28693" y="1899840"/>
                </a:lnTo>
                <a:lnTo>
                  <a:pt x="30558" y="1897115"/>
                </a:lnTo>
                <a:lnTo>
                  <a:pt x="34137" y="1888729"/>
                </a:lnTo>
                <a:lnTo>
                  <a:pt x="39854" y="1880211"/>
                </a:lnTo>
                <a:lnTo>
                  <a:pt x="41526" y="1874509"/>
                </a:lnTo>
                <a:lnTo>
                  <a:pt x="45226" y="1848366"/>
                </a:lnTo>
                <a:lnTo>
                  <a:pt x="54759" y="1821270"/>
                </a:lnTo>
                <a:lnTo>
                  <a:pt x="55135" y="1804181"/>
                </a:lnTo>
                <a:lnTo>
                  <a:pt x="51922" y="1751039"/>
                </a:lnTo>
                <a:lnTo>
                  <a:pt x="51499" y="1685316"/>
                </a:lnTo>
                <a:lnTo>
                  <a:pt x="44658" y="1609386"/>
                </a:lnTo>
                <a:lnTo>
                  <a:pt x="40855" y="1556990"/>
                </a:lnTo>
                <a:lnTo>
                  <a:pt x="36235" y="1499237"/>
                </a:lnTo>
                <a:lnTo>
                  <a:pt x="35154" y="1458808"/>
                </a:lnTo>
                <a:lnTo>
                  <a:pt x="34300" y="1212369"/>
                </a:lnTo>
                <a:lnTo>
                  <a:pt x="36835" y="1166211"/>
                </a:lnTo>
                <a:lnTo>
                  <a:pt x="40184" y="1119343"/>
                </a:lnTo>
                <a:lnTo>
                  <a:pt x="41672" y="1069938"/>
                </a:lnTo>
                <a:lnTo>
                  <a:pt x="44873" y="1021945"/>
                </a:lnTo>
                <a:lnTo>
                  <a:pt x="50424" y="974263"/>
                </a:lnTo>
                <a:lnTo>
                  <a:pt x="63307" y="899223"/>
                </a:lnTo>
                <a:lnTo>
                  <a:pt x="73579" y="823649"/>
                </a:lnTo>
                <a:lnTo>
                  <a:pt x="88488" y="701718"/>
                </a:lnTo>
                <a:lnTo>
                  <a:pt x="96796" y="653505"/>
                </a:lnTo>
                <a:lnTo>
                  <a:pt x="117651" y="555913"/>
                </a:lnTo>
                <a:lnTo>
                  <a:pt x="134449" y="484225"/>
                </a:lnTo>
                <a:lnTo>
                  <a:pt x="151491" y="414725"/>
                </a:lnTo>
                <a:lnTo>
                  <a:pt x="158144" y="392688"/>
                </a:lnTo>
                <a:lnTo>
                  <a:pt x="165437" y="371329"/>
                </a:lnTo>
                <a:lnTo>
                  <a:pt x="173156" y="350423"/>
                </a:lnTo>
                <a:lnTo>
                  <a:pt x="180208" y="329818"/>
                </a:lnTo>
                <a:lnTo>
                  <a:pt x="211103" y="233309"/>
                </a:lnTo>
                <a:lnTo>
                  <a:pt x="222729" y="200530"/>
                </a:lnTo>
                <a:lnTo>
                  <a:pt x="228496" y="185122"/>
                </a:lnTo>
                <a:lnTo>
                  <a:pt x="235198" y="170087"/>
                </a:lnTo>
                <a:lnTo>
                  <a:pt x="242524" y="155301"/>
                </a:lnTo>
                <a:lnTo>
                  <a:pt x="263947" y="114277"/>
                </a:lnTo>
                <a:lnTo>
                  <a:pt x="310935" y="21055"/>
                </a:lnTo>
                <a:lnTo>
                  <a:pt x="319882" y="7720"/>
                </a:lnTo>
                <a:lnTo>
                  <a:pt x="322792" y="5146"/>
                </a:lnTo>
                <a:lnTo>
                  <a:pt x="325685" y="3431"/>
                </a:lnTo>
                <a:lnTo>
                  <a:pt x="331439" y="1525"/>
                </a:lnTo>
                <a:lnTo>
                  <a:pt x="340354" y="301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3"/>
          <p:cNvSpPr/>
          <p:nvPr/>
        </p:nvSpPr>
        <p:spPr>
          <a:xfrm>
            <a:off x="6252212" y="1894688"/>
            <a:ext cx="308608" cy="1808633"/>
          </a:xfrm>
          <a:custGeom>
            <a:avLst/>
            <a:gdLst/>
            <a:ahLst/>
            <a:cxnLst/>
            <a:rect l="0" t="0" r="0" b="0"/>
            <a:pathLst>
              <a:path w="308608" h="1808633">
                <a:moveTo>
                  <a:pt x="17142" y="1808632"/>
                </a:moveTo>
                <a:lnTo>
                  <a:pt x="12592" y="1808632"/>
                </a:lnTo>
                <a:lnTo>
                  <a:pt x="11251" y="1807679"/>
                </a:lnTo>
                <a:lnTo>
                  <a:pt x="10357" y="1806091"/>
                </a:lnTo>
                <a:lnTo>
                  <a:pt x="8923" y="1801251"/>
                </a:lnTo>
                <a:lnTo>
                  <a:pt x="8573" y="1746747"/>
                </a:lnTo>
                <a:lnTo>
                  <a:pt x="8570" y="1641437"/>
                </a:lnTo>
                <a:lnTo>
                  <a:pt x="2679" y="1590044"/>
                </a:lnTo>
                <a:lnTo>
                  <a:pt x="527" y="1534032"/>
                </a:lnTo>
                <a:lnTo>
                  <a:pt x="0" y="1315403"/>
                </a:lnTo>
                <a:lnTo>
                  <a:pt x="4549" y="1261170"/>
                </a:lnTo>
                <a:lnTo>
                  <a:pt x="14620" y="1184800"/>
                </a:lnTo>
                <a:lnTo>
                  <a:pt x="28617" y="1081015"/>
                </a:lnTo>
                <a:lnTo>
                  <a:pt x="31767" y="1036302"/>
                </a:lnTo>
                <a:lnTo>
                  <a:pt x="35072" y="991029"/>
                </a:lnTo>
                <a:lnTo>
                  <a:pt x="53453" y="877040"/>
                </a:lnTo>
                <a:lnTo>
                  <a:pt x="71362" y="739922"/>
                </a:lnTo>
                <a:lnTo>
                  <a:pt x="79657" y="694205"/>
                </a:lnTo>
                <a:lnTo>
                  <a:pt x="89694" y="648486"/>
                </a:lnTo>
                <a:lnTo>
                  <a:pt x="117302" y="534186"/>
                </a:lnTo>
                <a:lnTo>
                  <a:pt x="134344" y="470157"/>
                </a:lnTo>
                <a:lnTo>
                  <a:pt x="168594" y="348598"/>
                </a:lnTo>
                <a:lnTo>
                  <a:pt x="180022" y="311050"/>
                </a:lnTo>
                <a:lnTo>
                  <a:pt x="202880" y="240379"/>
                </a:lnTo>
                <a:lnTo>
                  <a:pt x="214310" y="208343"/>
                </a:lnTo>
                <a:lnTo>
                  <a:pt x="231455" y="163532"/>
                </a:lnTo>
                <a:lnTo>
                  <a:pt x="237170" y="148971"/>
                </a:lnTo>
                <a:lnTo>
                  <a:pt x="246060" y="122632"/>
                </a:lnTo>
                <a:lnTo>
                  <a:pt x="253186" y="99178"/>
                </a:lnTo>
                <a:lnTo>
                  <a:pt x="268455" y="51934"/>
                </a:lnTo>
                <a:lnTo>
                  <a:pt x="276792" y="36959"/>
                </a:lnTo>
                <a:lnTo>
                  <a:pt x="284942" y="24907"/>
                </a:lnTo>
                <a:lnTo>
                  <a:pt x="288565" y="16375"/>
                </a:lnTo>
                <a:lnTo>
                  <a:pt x="290604" y="6217"/>
                </a:lnTo>
                <a:lnTo>
                  <a:pt x="291843" y="4089"/>
                </a:lnTo>
                <a:lnTo>
                  <a:pt x="293621" y="2671"/>
                </a:lnTo>
                <a:lnTo>
                  <a:pt x="298768" y="394"/>
                </a:lnTo>
                <a:lnTo>
                  <a:pt x="304211" y="0"/>
                </a:lnTo>
                <a:lnTo>
                  <a:pt x="305676" y="897"/>
                </a:lnTo>
                <a:lnTo>
                  <a:pt x="306653" y="2448"/>
                </a:lnTo>
                <a:lnTo>
                  <a:pt x="308607" y="84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"/>
          <p:cNvSpPr/>
          <p:nvPr/>
        </p:nvSpPr>
        <p:spPr>
          <a:xfrm>
            <a:off x="6732269" y="1903095"/>
            <a:ext cx="308612" cy="1551623"/>
          </a:xfrm>
          <a:custGeom>
            <a:avLst/>
            <a:gdLst/>
            <a:ahLst/>
            <a:cxnLst/>
            <a:rect l="0" t="0" r="0" b="0"/>
            <a:pathLst>
              <a:path w="308612" h="1551623">
                <a:moveTo>
                  <a:pt x="0" y="1551622"/>
                </a:moveTo>
                <a:lnTo>
                  <a:pt x="0" y="1216776"/>
                </a:lnTo>
                <a:lnTo>
                  <a:pt x="2541" y="1182774"/>
                </a:lnTo>
                <a:lnTo>
                  <a:pt x="6844" y="1147660"/>
                </a:lnTo>
                <a:lnTo>
                  <a:pt x="11932" y="1109828"/>
                </a:lnTo>
                <a:lnTo>
                  <a:pt x="14829" y="1070789"/>
                </a:lnTo>
                <a:lnTo>
                  <a:pt x="17068" y="1031214"/>
                </a:lnTo>
                <a:lnTo>
                  <a:pt x="21238" y="991400"/>
                </a:lnTo>
                <a:lnTo>
                  <a:pt x="31677" y="911512"/>
                </a:lnTo>
                <a:lnTo>
                  <a:pt x="62868" y="684133"/>
                </a:lnTo>
                <a:lnTo>
                  <a:pt x="71121" y="643467"/>
                </a:lnTo>
                <a:lnTo>
                  <a:pt x="80188" y="603167"/>
                </a:lnTo>
                <a:lnTo>
                  <a:pt x="87392" y="563032"/>
                </a:lnTo>
                <a:lnTo>
                  <a:pt x="96309" y="522969"/>
                </a:lnTo>
                <a:lnTo>
                  <a:pt x="106622" y="482938"/>
                </a:lnTo>
                <a:lnTo>
                  <a:pt x="117555" y="442921"/>
                </a:lnTo>
                <a:lnTo>
                  <a:pt x="126224" y="405451"/>
                </a:lnTo>
                <a:lnTo>
                  <a:pt x="134205" y="369748"/>
                </a:lnTo>
                <a:lnTo>
                  <a:pt x="139000" y="352226"/>
                </a:lnTo>
                <a:lnTo>
                  <a:pt x="149408" y="317517"/>
                </a:lnTo>
                <a:lnTo>
                  <a:pt x="160383" y="283041"/>
                </a:lnTo>
                <a:lnTo>
                  <a:pt x="165978" y="266799"/>
                </a:lnTo>
                <a:lnTo>
                  <a:pt x="177273" y="236052"/>
                </a:lnTo>
                <a:lnTo>
                  <a:pt x="211465" y="148742"/>
                </a:lnTo>
                <a:lnTo>
                  <a:pt x="217177" y="136309"/>
                </a:lnTo>
                <a:lnTo>
                  <a:pt x="222890" y="125162"/>
                </a:lnTo>
                <a:lnTo>
                  <a:pt x="228604" y="114874"/>
                </a:lnTo>
                <a:lnTo>
                  <a:pt x="237492" y="95822"/>
                </a:lnTo>
                <a:lnTo>
                  <a:pt x="245570" y="77830"/>
                </a:lnTo>
                <a:lnTo>
                  <a:pt x="250391" y="69031"/>
                </a:lnTo>
                <a:lnTo>
                  <a:pt x="259875" y="52588"/>
                </a:lnTo>
                <a:lnTo>
                  <a:pt x="267265" y="38930"/>
                </a:lnTo>
                <a:lnTo>
                  <a:pt x="276781" y="25081"/>
                </a:lnTo>
                <a:lnTo>
                  <a:pt x="285632" y="14945"/>
                </a:lnTo>
                <a:lnTo>
                  <a:pt x="294288" y="5910"/>
                </a:lnTo>
                <a:lnTo>
                  <a:pt x="298335" y="1751"/>
                </a:lnTo>
                <a:lnTo>
                  <a:pt x="299855" y="1167"/>
                </a:lnTo>
                <a:lnTo>
                  <a:pt x="30861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5"/>
          <p:cNvSpPr/>
          <p:nvPr/>
        </p:nvSpPr>
        <p:spPr>
          <a:xfrm>
            <a:off x="7092422" y="1903095"/>
            <a:ext cx="162771" cy="1371601"/>
          </a:xfrm>
          <a:custGeom>
            <a:avLst/>
            <a:gdLst/>
            <a:ahLst/>
            <a:cxnLst/>
            <a:rect l="0" t="0" r="0" b="0"/>
            <a:pathLst>
              <a:path w="162771" h="1371601">
                <a:moveTo>
                  <a:pt x="17037" y="1371600"/>
                </a:moveTo>
                <a:lnTo>
                  <a:pt x="17037" y="1367049"/>
                </a:lnTo>
                <a:lnTo>
                  <a:pt x="17990" y="1365708"/>
                </a:lnTo>
                <a:lnTo>
                  <a:pt x="19578" y="1364814"/>
                </a:lnTo>
                <a:lnTo>
                  <a:pt x="21588" y="1364219"/>
                </a:lnTo>
                <a:lnTo>
                  <a:pt x="22929" y="1361916"/>
                </a:lnTo>
                <a:lnTo>
                  <a:pt x="24418" y="1354279"/>
                </a:lnTo>
                <a:lnTo>
                  <a:pt x="25505" y="1330137"/>
                </a:lnTo>
                <a:lnTo>
                  <a:pt x="19698" y="1300650"/>
                </a:lnTo>
                <a:lnTo>
                  <a:pt x="15023" y="1259125"/>
                </a:lnTo>
                <a:lnTo>
                  <a:pt x="10408" y="1223021"/>
                </a:lnTo>
                <a:lnTo>
                  <a:pt x="9041" y="1184701"/>
                </a:lnTo>
                <a:lnTo>
                  <a:pt x="6096" y="1144137"/>
                </a:lnTo>
                <a:lnTo>
                  <a:pt x="2649" y="1112390"/>
                </a:lnTo>
                <a:lnTo>
                  <a:pt x="1118" y="1079230"/>
                </a:lnTo>
                <a:lnTo>
                  <a:pt x="256" y="1028432"/>
                </a:lnTo>
                <a:lnTo>
                  <a:pt x="0" y="977185"/>
                </a:lnTo>
                <a:lnTo>
                  <a:pt x="2480" y="940399"/>
                </a:lnTo>
                <a:lnTo>
                  <a:pt x="5805" y="901825"/>
                </a:lnTo>
                <a:lnTo>
                  <a:pt x="7283" y="862456"/>
                </a:lnTo>
                <a:lnTo>
                  <a:pt x="8115" y="802806"/>
                </a:lnTo>
                <a:lnTo>
                  <a:pt x="10849" y="762885"/>
                </a:lnTo>
                <a:lnTo>
                  <a:pt x="14287" y="722917"/>
                </a:lnTo>
                <a:lnTo>
                  <a:pt x="15815" y="682929"/>
                </a:lnTo>
                <a:lnTo>
                  <a:pt x="19035" y="642931"/>
                </a:lnTo>
                <a:lnTo>
                  <a:pt x="23640" y="602929"/>
                </a:lnTo>
                <a:lnTo>
                  <a:pt x="37157" y="502919"/>
                </a:lnTo>
                <a:lnTo>
                  <a:pt x="40928" y="482917"/>
                </a:lnTo>
                <a:lnTo>
                  <a:pt x="45347" y="462915"/>
                </a:lnTo>
                <a:lnTo>
                  <a:pt x="50198" y="442912"/>
                </a:lnTo>
                <a:lnTo>
                  <a:pt x="54385" y="423862"/>
                </a:lnTo>
                <a:lnTo>
                  <a:pt x="61576" y="387455"/>
                </a:lnTo>
                <a:lnTo>
                  <a:pt x="70981" y="334829"/>
                </a:lnTo>
                <a:lnTo>
                  <a:pt x="85571" y="244423"/>
                </a:lnTo>
                <a:lnTo>
                  <a:pt x="88445" y="228671"/>
                </a:lnTo>
                <a:lnTo>
                  <a:pt x="92265" y="213407"/>
                </a:lnTo>
                <a:lnTo>
                  <a:pt x="96717" y="198469"/>
                </a:lnTo>
                <a:lnTo>
                  <a:pt x="101590" y="183747"/>
                </a:lnTo>
                <a:lnTo>
                  <a:pt x="105790" y="169171"/>
                </a:lnTo>
                <a:lnTo>
                  <a:pt x="109543" y="154690"/>
                </a:lnTo>
                <a:lnTo>
                  <a:pt x="112998" y="140274"/>
                </a:lnTo>
                <a:lnTo>
                  <a:pt x="116254" y="127806"/>
                </a:lnTo>
                <a:lnTo>
                  <a:pt x="128323" y="84724"/>
                </a:lnTo>
                <a:lnTo>
                  <a:pt x="131233" y="73627"/>
                </a:lnTo>
                <a:lnTo>
                  <a:pt x="134125" y="64325"/>
                </a:lnTo>
                <a:lnTo>
                  <a:pt x="137006" y="56218"/>
                </a:lnTo>
                <a:lnTo>
                  <a:pt x="139879" y="48909"/>
                </a:lnTo>
                <a:lnTo>
                  <a:pt x="142747" y="42131"/>
                </a:lnTo>
                <a:lnTo>
                  <a:pt x="148474" y="29519"/>
                </a:lnTo>
                <a:lnTo>
                  <a:pt x="151334" y="24442"/>
                </a:lnTo>
                <a:lnTo>
                  <a:pt x="154193" y="20105"/>
                </a:lnTo>
                <a:lnTo>
                  <a:pt x="158958" y="12745"/>
                </a:lnTo>
                <a:lnTo>
                  <a:pt x="1627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6"/>
          <p:cNvSpPr/>
          <p:nvPr/>
        </p:nvSpPr>
        <p:spPr>
          <a:xfrm>
            <a:off x="7469505" y="1894522"/>
            <a:ext cx="205740" cy="1191579"/>
          </a:xfrm>
          <a:custGeom>
            <a:avLst/>
            <a:gdLst/>
            <a:ahLst/>
            <a:cxnLst/>
            <a:rect l="0" t="0" r="0" b="0"/>
            <a:pathLst>
              <a:path w="205740" h="1191579">
                <a:moveTo>
                  <a:pt x="0" y="1191578"/>
                </a:moveTo>
                <a:lnTo>
                  <a:pt x="4551" y="1191578"/>
                </a:lnTo>
                <a:lnTo>
                  <a:pt x="5891" y="1190625"/>
                </a:lnTo>
                <a:lnTo>
                  <a:pt x="6785" y="1189038"/>
                </a:lnTo>
                <a:lnTo>
                  <a:pt x="7381" y="1187027"/>
                </a:lnTo>
                <a:lnTo>
                  <a:pt x="10583" y="1182252"/>
                </a:lnTo>
                <a:lnTo>
                  <a:pt x="12770" y="1179646"/>
                </a:lnTo>
                <a:lnTo>
                  <a:pt x="14228" y="1176956"/>
                </a:lnTo>
                <a:lnTo>
                  <a:pt x="15848" y="1171426"/>
                </a:lnTo>
                <a:lnTo>
                  <a:pt x="17031" y="1137934"/>
                </a:lnTo>
                <a:lnTo>
                  <a:pt x="17145" y="831369"/>
                </a:lnTo>
                <a:lnTo>
                  <a:pt x="19685" y="797170"/>
                </a:lnTo>
                <a:lnTo>
                  <a:pt x="31767" y="698773"/>
                </a:lnTo>
                <a:lnTo>
                  <a:pt x="62869" y="477221"/>
                </a:lnTo>
                <a:lnTo>
                  <a:pt x="66677" y="457212"/>
                </a:lnTo>
                <a:lnTo>
                  <a:pt x="71121" y="437205"/>
                </a:lnTo>
                <a:lnTo>
                  <a:pt x="75990" y="417201"/>
                </a:lnTo>
                <a:lnTo>
                  <a:pt x="80186" y="397196"/>
                </a:lnTo>
                <a:lnTo>
                  <a:pt x="83938" y="377192"/>
                </a:lnTo>
                <a:lnTo>
                  <a:pt x="96802" y="301731"/>
                </a:lnTo>
                <a:lnTo>
                  <a:pt x="100729" y="284974"/>
                </a:lnTo>
                <a:lnTo>
                  <a:pt x="105253" y="269040"/>
                </a:lnTo>
                <a:lnTo>
                  <a:pt x="110173" y="253655"/>
                </a:lnTo>
                <a:lnTo>
                  <a:pt x="114406" y="238636"/>
                </a:lnTo>
                <a:lnTo>
                  <a:pt x="118181" y="223861"/>
                </a:lnTo>
                <a:lnTo>
                  <a:pt x="121650" y="209248"/>
                </a:lnTo>
                <a:lnTo>
                  <a:pt x="125867" y="194744"/>
                </a:lnTo>
                <a:lnTo>
                  <a:pt x="130584" y="180312"/>
                </a:lnTo>
                <a:lnTo>
                  <a:pt x="135633" y="165928"/>
                </a:lnTo>
                <a:lnTo>
                  <a:pt x="139952" y="152529"/>
                </a:lnTo>
                <a:lnTo>
                  <a:pt x="143784" y="139786"/>
                </a:lnTo>
                <a:lnTo>
                  <a:pt x="147292" y="127480"/>
                </a:lnTo>
                <a:lnTo>
                  <a:pt x="151534" y="115467"/>
                </a:lnTo>
                <a:lnTo>
                  <a:pt x="156268" y="103648"/>
                </a:lnTo>
                <a:lnTo>
                  <a:pt x="161328" y="91959"/>
                </a:lnTo>
                <a:lnTo>
                  <a:pt x="165654" y="81308"/>
                </a:lnTo>
                <a:lnTo>
                  <a:pt x="176294" y="53619"/>
                </a:lnTo>
                <a:lnTo>
                  <a:pt x="182493" y="39388"/>
                </a:lnTo>
                <a:lnTo>
                  <a:pt x="188423" y="26713"/>
                </a:lnTo>
                <a:lnTo>
                  <a:pt x="194234" y="15683"/>
                </a:lnTo>
                <a:lnTo>
                  <a:pt x="197116" y="11408"/>
                </a:lnTo>
                <a:lnTo>
                  <a:pt x="20573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7"/>
          <p:cNvSpPr/>
          <p:nvPr/>
        </p:nvSpPr>
        <p:spPr>
          <a:xfrm>
            <a:off x="7675244" y="188595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8"/>
          <p:cNvSpPr/>
          <p:nvPr/>
        </p:nvSpPr>
        <p:spPr>
          <a:xfrm>
            <a:off x="7752397" y="1834514"/>
            <a:ext cx="120016" cy="1122999"/>
          </a:xfrm>
          <a:custGeom>
            <a:avLst/>
            <a:gdLst/>
            <a:ahLst/>
            <a:cxnLst/>
            <a:rect l="0" t="0" r="0" b="0"/>
            <a:pathLst>
              <a:path w="120016" h="1122999">
                <a:moveTo>
                  <a:pt x="0" y="1122998"/>
                </a:moveTo>
                <a:lnTo>
                  <a:pt x="0" y="889650"/>
                </a:lnTo>
                <a:lnTo>
                  <a:pt x="2540" y="856410"/>
                </a:lnTo>
                <a:lnTo>
                  <a:pt x="5892" y="822587"/>
                </a:lnTo>
                <a:lnTo>
                  <a:pt x="7381" y="788504"/>
                </a:lnTo>
                <a:lnTo>
                  <a:pt x="8219" y="737186"/>
                </a:lnTo>
                <a:lnTo>
                  <a:pt x="9290" y="719105"/>
                </a:lnTo>
                <a:lnTo>
                  <a:pt x="10956" y="700384"/>
                </a:lnTo>
                <a:lnTo>
                  <a:pt x="13019" y="681235"/>
                </a:lnTo>
                <a:lnTo>
                  <a:pt x="14394" y="661802"/>
                </a:lnTo>
                <a:lnTo>
                  <a:pt x="15311" y="642179"/>
                </a:lnTo>
                <a:lnTo>
                  <a:pt x="15923" y="622430"/>
                </a:lnTo>
                <a:lnTo>
                  <a:pt x="17283" y="602596"/>
                </a:lnTo>
                <a:lnTo>
                  <a:pt x="19142" y="582706"/>
                </a:lnTo>
                <a:lnTo>
                  <a:pt x="23747" y="542826"/>
                </a:lnTo>
                <a:lnTo>
                  <a:pt x="28969" y="502876"/>
                </a:lnTo>
                <a:lnTo>
                  <a:pt x="30743" y="483841"/>
                </a:lnTo>
                <a:lnTo>
                  <a:pt x="31926" y="465436"/>
                </a:lnTo>
                <a:lnTo>
                  <a:pt x="32713" y="447451"/>
                </a:lnTo>
                <a:lnTo>
                  <a:pt x="34192" y="429746"/>
                </a:lnTo>
                <a:lnTo>
                  <a:pt x="36129" y="412227"/>
                </a:lnTo>
                <a:lnTo>
                  <a:pt x="39870" y="377523"/>
                </a:lnTo>
                <a:lnTo>
                  <a:pt x="41532" y="343048"/>
                </a:lnTo>
                <a:lnTo>
                  <a:pt x="44812" y="308676"/>
                </a:lnTo>
                <a:lnTo>
                  <a:pt x="48491" y="275302"/>
                </a:lnTo>
                <a:lnTo>
                  <a:pt x="50126" y="244594"/>
                </a:lnTo>
                <a:lnTo>
                  <a:pt x="53393" y="215071"/>
                </a:lnTo>
                <a:lnTo>
                  <a:pt x="55598" y="200531"/>
                </a:lnTo>
                <a:lnTo>
                  <a:pt x="58021" y="187028"/>
                </a:lnTo>
                <a:lnTo>
                  <a:pt x="60588" y="174215"/>
                </a:lnTo>
                <a:lnTo>
                  <a:pt x="71553" y="121726"/>
                </a:lnTo>
                <a:lnTo>
                  <a:pt x="74371" y="109726"/>
                </a:lnTo>
                <a:lnTo>
                  <a:pt x="77204" y="98868"/>
                </a:lnTo>
                <a:lnTo>
                  <a:pt x="80045" y="88772"/>
                </a:lnTo>
                <a:lnTo>
                  <a:pt x="85740" y="69935"/>
                </a:lnTo>
                <a:lnTo>
                  <a:pt x="88592" y="60911"/>
                </a:lnTo>
                <a:lnTo>
                  <a:pt x="92400" y="52990"/>
                </a:lnTo>
                <a:lnTo>
                  <a:pt x="96842" y="45804"/>
                </a:lnTo>
                <a:lnTo>
                  <a:pt x="101708" y="39109"/>
                </a:lnTo>
                <a:lnTo>
                  <a:pt x="105906" y="32740"/>
                </a:lnTo>
                <a:lnTo>
                  <a:pt x="109656" y="26590"/>
                </a:lnTo>
                <a:lnTo>
                  <a:pt x="113109" y="20584"/>
                </a:lnTo>
                <a:lnTo>
                  <a:pt x="115411" y="15628"/>
                </a:lnTo>
                <a:lnTo>
                  <a:pt x="116945" y="11371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9"/>
          <p:cNvSpPr/>
          <p:nvPr/>
        </p:nvSpPr>
        <p:spPr>
          <a:xfrm>
            <a:off x="8053668" y="1954530"/>
            <a:ext cx="75920" cy="848678"/>
          </a:xfrm>
          <a:custGeom>
            <a:avLst/>
            <a:gdLst/>
            <a:ahLst/>
            <a:cxnLst/>
            <a:rect l="0" t="0" r="0" b="0"/>
            <a:pathLst>
              <a:path w="75920" h="848678">
                <a:moveTo>
                  <a:pt x="41629" y="848677"/>
                </a:moveTo>
                <a:lnTo>
                  <a:pt x="37078" y="844126"/>
                </a:lnTo>
                <a:lnTo>
                  <a:pt x="35738" y="841833"/>
                </a:lnTo>
                <a:lnTo>
                  <a:pt x="32898" y="833102"/>
                </a:lnTo>
                <a:lnTo>
                  <a:pt x="31047" y="828769"/>
                </a:lnTo>
                <a:lnTo>
                  <a:pt x="28859" y="823975"/>
                </a:lnTo>
                <a:lnTo>
                  <a:pt x="27400" y="818874"/>
                </a:lnTo>
                <a:lnTo>
                  <a:pt x="24396" y="800688"/>
                </a:lnTo>
                <a:lnTo>
                  <a:pt x="20317" y="782264"/>
                </a:lnTo>
                <a:lnTo>
                  <a:pt x="17897" y="772969"/>
                </a:lnTo>
                <a:lnTo>
                  <a:pt x="15330" y="763915"/>
                </a:lnTo>
                <a:lnTo>
                  <a:pt x="12666" y="755022"/>
                </a:lnTo>
                <a:lnTo>
                  <a:pt x="10890" y="745282"/>
                </a:lnTo>
                <a:lnTo>
                  <a:pt x="8918" y="724302"/>
                </a:lnTo>
                <a:lnTo>
                  <a:pt x="8041" y="699736"/>
                </a:lnTo>
                <a:lnTo>
                  <a:pt x="7807" y="686518"/>
                </a:lnTo>
                <a:lnTo>
                  <a:pt x="6698" y="672944"/>
                </a:lnTo>
                <a:lnTo>
                  <a:pt x="5006" y="659132"/>
                </a:lnTo>
                <a:lnTo>
                  <a:pt x="2927" y="645161"/>
                </a:lnTo>
                <a:lnTo>
                  <a:pt x="1541" y="631085"/>
                </a:lnTo>
                <a:lnTo>
                  <a:pt x="616" y="616938"/>
                </a:lnTo>
                <a:lnTo>
                  <a:pt x="0" y="602744"/>
                </a:lnTo>
                <a:lnTo>
                  <a:pt x="541" y="587567"/>
                </a:lnTo>
                <a:lnTo>
                  <a:pt x="1855" y="571734"/>
                </a:lnTo>
                <a:lnTo>
                  <a:pt x="3683" y="555463"/>
                </a:lnTo>
                <a:lnTo>
                  <a:pt x="3950" y="538901"/>
                </a:lnTo>
                <a:lnTo>
                  <a:pt x="3174" y="522145"/>
                </a:lnTo>
                <a:lnTo>
                  <a:pt x="1705" y="505259"/>
                </a:lnTo>
                <a:lnTo>
                  <a:pt x="1678" y="488287"/>
                </a:lnTo>
                <a:lnTo>
                  <a:pt x="2612" y="471257"/>
                </a:lnTo>
                <a:lnTo>
                  <a:pt x="4188" y="454189"/>
                </a:lnTo>
                <a:lnTo>
                  <a:pt x="5239" y="437095"/>
                </a:lnTo>
                <a:lnTo>
                  <a:pt x="6405" y="402861"/>
                </a:lnTo>
                <a:lnTo>
                  <a:pt x="7670" y="386684"/>
                </a:lnTo>
                <a:lnTo>
                  <a:pt x="9464" y="371137"/>
                </a:lnTo>
                <a:lnTo>
                  <a:pt x="16541" y="323961"/>
                </a:lnTo>
                <a:lnTo>
                  <a:pt x="19189" y="307414"/>
                </a:lnTo>
                <a:lnTo>
                  <a:pt x="20954" y="291620"/>
                </a:lnTo>
                <a:lnTo>
                  <a:pt x="22131" y="276328"/>
                </a:lnTo>
                <a:lnTo>
                  <a:pt x="22915" y="261371"/>
                </a:lnTo>
                <a:lnTo>
                  <a:pt x="23787" y="232052"/>
                </a:lnTo>
                <a:lnTo>
                  <a:pt x="24019" y="217566"/>
                </a:lnTo>
                <a:lnTo>
                  <a:pt x="25127" y="203147"/>
                </a:lnTo>
                <a:lnTo>
                  <a:pt x="26817" y="188771"/>
                </a:lnTo>
                <a:lnTo>
                  <a:pt x="28898" y="174425"/>
                </a:lnTo>
                <a:lnTo>
                  <a:pt x="31236" y="161050"/>
                </a:lnTo>
                <a:lnTo>
                  <a:pt x="33748" y="148324"/>
                </a:lnTo>
                <a:lnTo>
                  <a:pt x="39079" y="124024"/>
                </a:lnTo>
                <a:lnTo>
                  <a:pt x="44623" y="100524"/>
                </a:lnTo>
                <a:lnTo>
                  <a:pt x="46483" y="89876"/>
                </a:lnTo>
                <a:lnTo>
                  <a:pt x="48549" y="70425"/>
                </a:lnTo>
                <a:lnTo>
                  <a:pt x="50052" y="62190"/>
                </a:lnTo>
                <a:lnTo>
                  <a:pt x="52007" y="54795"/>
                </a:lnTo>
                <a:lnTo>
                  <a:pt x="54263" y="47959"/>
                </a:lnTo>
                <a:lnTo>
                  <a:pt x="56719" y="41498"/>
                </a:lnTo>
                <a:lnTo>
                  <a:pt x="59308" y="35285"/>
                </a:lnTo>
                <a:lnTo>
                  <a:pt x="61987" y="29238"/>
                </a:lnTo>
                <a:lnTo>
                  <a:pt x="67506" y="17439"/>
                </a:lnTo>
                <a:lnTo>
                  <a:pt x="759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0"/>
          <p:cNvSpPr/>
          <p:nvPr/>
        </p:nvSpPr>
        <p:spPr>
          <a:xfrm>
            <a:off x="8347533" y="1928812"/>
            <a:ext cx="90665" cy="780099"/>
          </a:xfrm>
          <a:custGeom>
            <a:avLst/>
            <a:gdLst/>
            <a:ahLst/>
            <a:cxnLst/>
            <a:rect l="0" t="0" r="0" b="0"/>
            <a:pathLst>
              <a:path w="90665" h="780099">
                <a:moveTo>
                  <a:pt x="4939" y="780098"/>
                </a:moveTo>
                <a:lnTo>
                  <a:pt x="4939" y="755396"/>
                </a:lnTo>
                <a:lnTo>
                  <a:pt x="2399" y="744989"/>
                </a:lnTo>
                <a:lnTo>
                  <a:pt x="388" y="739547"/>
                </a:lnTo>
                <a:lnTo>
                  <a:pt x="0" y="733061"/>
                </a:lnTo>
                <a:lnTo>
                  <a:pt x="2108" y="718235"/>
                </a:lnTo>
                <a:lnTo>
                  <a:pt x="3682" y="702121"/>
                </a:lnTo>
                <a:lnTo>
                  <a:pt x="4380" y="684481"/>
                </a:lnTo>
                <a:lnTo>
                  <a:pt x="4690" y="663941"/>
                </a:lnTo>
                <a:lnTo>
                  <a:pt x="7369" y="642113"/>
                </a:lnTo>
                <a:lnTo>
                  <a:pt x="9417" y="630958"/>
                </a:lnTo>
                <a:lnTo>
                  <a:pt x="11692" y="608403"/>
                </a:lnTo>
                <a:lnTo>
                  <a:pt x="13655" y="585679"/>
                </a:lnTo>
                <a:lnTo>
                  <a:pt x="15513" y="574285"/>
                </a:lnTo>
                <a:lnTo>
                  <a:pt x="17702" y="562879"/>
                </a:lnTo>
                <a:lnTo>
                  <a:pt x="19164" y="550513"/>
                </a:lnTo>
                <a:lnTo>
                  <a:pt x="20136" y="537506"/>
                </a:lnTo>
                <a:lnTo>
                  <a:pt x="20787" y="524072"/>
                </a:lnTo>
                <a:lnTo>
                  <a:pt x="21508" y="496446"/>
                </a:lnTo>
                <a:lnTo>
                  <a:pt x="21970" y="439905"/>
                </a:lnTo>
                <a:lnTo>
                  <a:pt x="22961" y="425667"/>
                </a:lnTo>
                <a:lnTo>
                  <a:pt x="24573" y="411413"/>
                </a:lnTo>
                <a:lnTo>
                  <a:pt x="26602" y="397148"/>
                </a:lnTo>
                <a:lnTo>
                  <a:pt x="27952" y="382875"/>
                </a:lnTo>
                <a:lnTo>
                  <a:pt x="28854" y="368598"/>
                </a:lnTo>
                <a:lnTo>
                  <a:pt x="29455" y="354317"/>
                </a:lnTo>
                <a:lnTo>
                  <a:pt x="30809" y="339081"/>
                </a:lnTo>
                <a:lnTo>
                  <a:pt x="32663" y="323209"/>
                </a:lnTo>
                <a:lnTo>
                  <a:pt x="34852" y="306913"/>
                </a:lnTo>
                <a:lnTo>
                  <a:pt x="36311" y="291286"/>
                </a:lnTo>
                <a:lnTo>
                  <a:pt x="37283" y="276106"/>
                </a:lnTo>
                <a:lnTo>
                  <a:pt x="37932" y="261223"/>
                </a:lnTo>
                <a:lnTo>
                  <a:pt x="38652" y="231987"/>
                </a:lnTo>
                <a:lnTo>
                  <a:pt x="39116" y="178963"/>
                </a:lnTo>
                <a:lnTo>
                  <a:pt x="41719" y="155104"/>
                </a:lnTo>
                <a:lnTo>
                  <a:pt x="43747" y="143408"/>
                </a:lnTo>
                <a:lnTo>
                  <a:pt x="46051" y="131800"/>
                </a:lnTo>
                <a:lnTo>
                  <a:pt x="51152" y="108743"/>
                </a:lnTo>
                <a:lnTo>
                  <a:pt x="53845" y="98213"/>
                </a:lnTo>
                <a:lnTo>
                  <a:pt x="56593" y="88335"/>
                </a:lnTo>
                <a:lnTo>
                  <a:pt x="59377" y="78893"/>
                </a:lnTo>
                <a:lnTo>
                  <a:pt x="61234" y="70693"/>
                </a:lnTo>
                <a:lnTo>
                  <a:pt x="63297" y="56501"/>
                </a:lnTo>
                <a:lnTo>
                  <a:pt x="65751" y="50050"/>
                </a:lnTo>
                <a:lnTo>
                  <a:pt x="69294" y="43844"/>
                </a:lnTo>
                <a:lnTo>
                  <a:pt x="73560" y="37802"/>
                </a:lnTo>
                <a:lnTo>
                  <a:pt x="76403" y="31869"/>
                </a:lnTo>
                <a:lnTo>
                  <a:pt x="78299" y="26008"/>
                </a:lnTo>
                <a:lnTo>
                  <a:pt x="80968" y="11199"/>
                </a:lnTo>
                <a:lnTo>
                  <a:pt x="81342" y="7466"/>
                </a:lnTo>
                <a:lnTo>
                  <a:pt x="82545" y="4977"/>
                </a:lnTo>
                <a:lnTo>
                  <a:pt x="84298" y="3318"/>
                </a:lnTo>
                <a:lnTo>
                  <a:pt x="9066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1"/>
          <p:cNvSpPr/>
          <p:nvPr/>
        </p:nvSpPr>
        <p:spPr>
          <a:xfrm>
            <a:off x="8575357" y="1868805"/>
            <a:ext cx="154306" cy="750747"/>
          </a:xfrm>
          <a:custGeom>
            <a:avLst/>
            <a:gdLst/>
            <a:ahLst/>
            <a:cxnLst/>
            <a:rect l="0" t="0" r="0" b="0"/>
            <a:pathLst>
              <a:path w="154306" h="750747">
                <a:moveTo>
                  <a:pt x="0" y="745807"/>
                </a:moveTo>
                <a:lnTo>
                  <a:pt x="7381" y="745807"/>
                </a:lnTo>
                <a:lnTo>
                  <a:pt x="7778" y="746760"/>
                </a:lnTo>
                <a:lnTo>
                  <a:pt x="8337" y="750746"/>
                </a:lnTo>
                <a:lnTo>
                  <a:pt x="8541" y="746646"/>
                </a:lnTo>
                <a:lnTo>
                  <a:pt x="13114" y="736954"/>
                </a:lnTo>
                <a:lnTo>
                  <a:pt x="13506" y="732285"/>
                </a:lnTo>
                <a:lnTo>
                  <a:pt x="9829" y="711104"/>
                </a:lnTo>
                <a:lnTo>
                  <a:pt x="8945" y="691710"/>
                </a:lnTo>
                <a:lnTo>
                  <a:pt x="9690" y="675091"/>
                </a:lnTo>
                <a:lnTo>
                  <a:pt x="13197" y="655005"/>
                </a:lnTo>
                <a:lnTo>
                  <a:pt x="14514" y="643363"/>
                </a:lnTo>
                <a:lnTo>
                  <a:pt x="15390" y="630838"/>
                </a:lnTo>
                <a:lnTo>
                  <a:pt x="15975" y="617726"/>
                </a:lnTo>
                <a:lnTo>
                  <a:pt x="17318" y="604222"/>
                </a:lnTo>
                <a:lnTo>
                  <a:pt x="19166" y="590457"/>
                </a:lnTo>
                <a:lnTo>
                  <a:pt x="21350" y="576518"/>
                </a:lnTo>
                <a:lnTo>
                  <a:pt x="22805" y="561510"/>
                </a:lnTo>
                <a:lnTo>
                  <a:pt x="23777" y="545790"/>
                </a:lnTo>
                <a:lnTo>
                  <a:pt x="24423" y="529595"/>
                </a:lnTo>
                <a:lnTo>
                  <a:pt x="25807" y="513083"/>
                </a:lnTo>
                <a:lnTo>
                  <a:pt x="27682" y="496360"/>
                </a:lnTo>
                <a:lnTo>
                  <a:pt x="29885" y="479497"/>
                </a:lnTo>
                <a:lnTo>
                  <a:pt x="31354" y="462539"/>
                </a:lnTo>
                <a:lnTo>
                  <a:pt x="32332" y="445520"/>
                </a:lnTo>
                <a:lnTo>
                  <a:pt x="32985" y="428458"/>
                </a:lnTo>
                <a:lnTo>
                  <a:pt x="34373" y="411368"/>
                </a:lnTo>
                <a:lnTo>
                  <a:pt x="36250" y="394260"/>
                </a:lnTo>
                <a:lnTo>
                  <a:pt x="38454" y="377140"/>
                </a:lnTo>
                <a:lnTo>
                  <a:pt x="41829" y="360012"/>
                </a:lnTo>
                <a:lnTo>
                  <a:pt x="45983" y="342878"/>
                </a:lnTo>
                <a:lnTo>
                  <a:pt x="50659" y="325740"/>
                </a:lnTo>
                <a:lnTo>
                  <a:pt x="54727" y="308600"/>
                </a:lnTo>
                <a:lnTo>
                  <a:pt x="58391" y="291458"/>
                </a:lnTo>
                <a:lnTo>
                  <a:pt x="65004" y="257172"/>
                </a:lnTo>
                <a:lnTo>
                  <a:pt x="71119" y="222883"/>
                </a:lnTo>
                <a:lnTo>
                  <a:pt x="75035" y="206691"/>
                </a:lnTo>
                <a:lnTo>
                  <a:pt x="79551" y="191134"/>
                </a:lnTo>
                <a:lnTo>
                  <a:pt x="84466" y="176000"/>
                </a:lnTo>
                <a:lnTo>
                  <a:pt x="89648" y="162101"/>
                </a:lnTo>
                <a:lnTo>
                  <a:pt x="95008" y="149024"/>
                </a:lnTo>
                <a:lnTo>
                  <a:pt x="100487" y="136497"/>
                </a:lnTo>
                <a:lnTo>
                  <a:pt x="105091" y="124335"/>
                </a:lnTo>
                <a:lnTo>
                  <a:pt x="109113" y="112418"/>
                </a:lnTo>
                <a:lnTo>
                  <a:pt x="122412" y="70465"/>
                </a:lnTo>
                <a:lnTo>
                  <a:pt x="131308" y="43421"/>
                </a:lnTo>
                <a:lnTo>
                  <a:pt x="134211" y="36567"/>
                </a:lnTo>
                <a:lnTo>
                  <a:pt x="137099" y="31045"/>
                </a:lnTo>
                <a:lnTo>
                  <a:pt x="139977" y="26412"/>
                </a:lnTo>
                <a:lnTo>
                  <a:pt x="142848" y="22370"/>
                </a:lnTo>
                <a:lnTo>
                  <a:pt x="145715" y="18723"/>
                </a:lnTo>
                <a:lnTo>
                  <a:pt x="148578" y="15340"/>
                </a:lnTo>
                <a:lnTo>
                  <a:pt x="151760" y="9040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2"/>
          <p:cNvSpPr/>
          <p:nvPr/>
        </p:nvSpPr>
        <p:spPr>
          <a:xfrm>
            <a:off x="6629796" y="2520327"/>
            <a:ext cx="107077" cy="77106"/>
          </a:xfrm>
          <a:custGeom>
            <a:avLst/>
            <a:gdLst/>
            <a:ahLst/>
            <a:cxnLst/>
            <a:rect l="0" t="0" r="0" b="0"/>
            <a:pathLst>
              <a:path w="107077" h="77106">
                <a:moveTo>
                  <a:pt x="25321" y="34278"/>
                </a:moveTo>
                <a:lnTo>
                  <a:pt x="33540" y="26058"/>
                </a:lnTo>
                <a:lnTo>
                  <a:pt x="36276" y="25862"/>
                </a:lnTo>
                <a:lnTo>
                  <a:pt x="40668" y="25775"/>
                </a:lnTo>
                <a:lnTo>
                  <a:pt x="72347" y="25705"/>
                </a:lnTo>
                <a:lnTo>
                  <a:pt x="73817" y="26658"/>
                </a:lnTo>
                <a:lnTo>
                  <a:pt x="74797" y="28245"/>
                </a:lnTo>
                <a:lnTo>
                  <a:pt x="75449" y="30256"/>
                </a:lnTo>
                <a:lnTo>
                  <a:pt x="75885" y="32549"/>
                </a:lnTo>
                <a:lnTo>
                  <a:pt x="76176" y="35030"/>
                </a:lnTo>
                <a:lnTo>
                  <a:pt x="76369" y="37637"/>
                </a:lnTo>
                <a:lnTo>
                  <a:pt x="75546" y="39375"/>
                </a:lnTo>
                <a:lnTo>
                  <a:pt x="74044" y="40533"/>
                </a:lnTo>
                <a:lnTo>
                  <a:pt x="72091" y="41305"/>
                </a:lnTo>
                <a:lnTo>
                  <a:pt x="70788" y="42773"/>
                </a:lnTo>
                <a:lnTo>
                  <a:pt x="69920" y="44704"/>
                </a:lnTo>
                <a:lnTo>
                  <a:pt x="69341" y="46943"/>
                </a:lnTo>
                <a:lnTo>
                  <a:pt x="68003" y="48436"/>
                </a:lnTo>
                <a:lnTo>
                  <a:pt x="66158" y="49432"/>
                </a:lnTo>
                <a:lnTo>
                  <a:pt x="63976" y="50095"/>
                </a:lnTo>
                <a:lnTo>
                  <a:pt x="61569" y="50538"/>
                </a:lnTo>
                <a:lnTo>
                  <a:pt x="59011" y="50833"/>
                </a:lnTo>
                <a:lnTo>
                  <a:pt x="56354" y="51029"/>
                </a:lnTo>
                <a:lnTo>
                  <a:pt x="53630" y="52113"/>
                </a:lnTo>
                <a:lnTo>
                  <a:pt x="50861" y="53788"/>
                </a:lnTo>
                <a:lnTo>
                  <a:pt x="48063" y="55857"/>
                </a:lnTo>
                <a:lnTo>
                  <a:pt x="45245" y="57236"/>
                </a:lnTo>
                <a:lnTo>
                  <a:pt x="42414" y="58156"/>
                </a:lnTo>
                <a:lnTo>
                  <a:pt x="39574" y="58769"/>
                </a:lnTo>
                <a:lnTo>
                  <a:pt x="36728" y="58225"/>
                </a:lnTo>
                <a:lnTo>
                  <a:pt x="33878" y="56910"/>
                </a:lnTo>
                <a:lnTo>
                  <a:pt x="31026" y="55081"/>
                </a:lnTo>
                <a:lnTo>
                  <a:pt x="28172" y="53861"/>
                </a:lnTo>
                <a:lnTo>
                  <a:pt x="25317" y="53048"/>
                </a:lnTo>
                <a:lnTo>
                  <a:pt x="22460" y="52506"/>
                </a:lnTo>
                <a:lnTo>
                  <a:pt x="19604" y="52145"/>
                </a:lnTo>
                <a:lnTo>
                  <a:pt x="16747" y="51904"/>
                </a:lnTo>
                <a:lnTo>
                  <a:pt x="13890" y="51744"/>
                </a:lnTo>
                <a:lnTo>
                  <a:pt x="11986" y="50684"/>
                </a:lnTo>
                <a:lnTo>
                  <a:pt x="10716" y="49025"/>
                </a:lnTo>
                <a:lnTo>
                  <a:pt x="9870" y="46967"/>
                </a:lnTo>
                <a:lnTo>
                  <a:pt x="8353" y="44642"/>
                </a:lnTo>
                <a:lnTo>
                  <a:pt x="6388" y="42140"/>
                </a:lnTo>
                <a:lnTo>
                  <a:pt x="4126" y="39519"/>
                </a:lnTo>
                <a:lnTo>
                  <a:pt x="2620" y="36819"/>
                </a:lnTo>
                <a:lnTo>
                  <a:pt x="1614" y="34067"/>
                </a:lnTo>
                <a:lnTo>
                  <a:pt x="0" y="27357"/>
                </a:lnTo>
                <a:lnTo>
                  <a:pt x="821" y="25854"/>
                </a:lnTo>
                <a:lnTo>
                  <a:pt x="2320" y="23899"/>
                </a:lnTo>
                <a:lnTo>
                  <a:pt x="4272" y="21644"/>
                </a:lnTo>
                <a:lnTo>
                  <a:pt x="6526" y="19187"/>
                </a:lnTo>
                <a:lnTo>
                  <a:pt x="11570" y="13918"/>
                </a:lnTo>
                <a:lnTo>
                  <a:pt x="15201" y="11180"/>
                </a:lnTo>
                <a:lnTo>
                  <a:pt x="19527" y="8401"/>
                </a:lnTo>
                <a:lnTo>
                  <a:pt x="24316" y="5597"/>
                </a:lnTo>
                <a:lnTo>
                  <a:pt x="28461" y="3727"/>
                </a:lnTo>
                <a:lnTo>
                  <a:pt x="32177" y="2481"/>
                </a:lnTo>
                <a:lnTo>
                  <a:pt x="35607" y="1650"/>
                </a:lnTo>
                <a:lnTo>
                  <a:pt x="38846" y="1096"/>
                </a:lnTo>
                <a:lnTo>
                  <a:pt x="41958" y="726"/>
                </a:lnTo>
                <a:lnTo>
                  <a:pt x="44984" y="480"/>
                </a:lnTo>
                <a:lnTo>
                  <a:pt x="48907" y="316"/>
                </a:lnTo>
                <a:lnTo>
                  <a:pt x="62578" y="85"/>
                </a:lnTo>
                <a:lnTo>
                  <a:pt x="79252" y="0"/>
                </a:lnTo>
                <a:lnTo>
                  <a:pt x="82230" y="949"/>
                </a:lnTo>
                <a:lnTo>
                  <a:pt x="85168" y="2533"/>
                </a:lnTo>
                <a:lnTo>
                  <a:pt x="88079" y="4542"/>
                </a:lnTo>
                <a:lnTo>
                  <a:pt x="90972" y="6834"/>
                </a:lnTo>
                <a:lnTo>
                  <a:pt x="93854" y="9314"/>
                </a:lnTo>
                <a:lnTo>
                  <a:pt x="96727" y="11920"/>
                </a:lnTo>
                <a:lnTo>
                  <a:pt x="98642" y="14610"/>
                </a:lnTo>
                <a:lnTo>
                  <a:pt x="99920" y="17356"/>
                </a:lnTo>
                <a:lnTo>
                  <a:pt x="100771" y="20139"/>
                </a:lnTo>
                <a:lnTo>
                  <a:pt x="102291" y="22947"/>
                </a:lnTo>
                <a:lnTo>
                  <a:pt x="104257" y="25771"/>
                </a:lnTo>
                <a:lnTo>
                  <a:pt x="106519" y="28607"/>
                </a:lnTo>
                <a:lnTo>
                  <a:pt x="107076" y="31449"/>
                </a:lnTo>
                <a:lnTo>
                  <a:pt x="106495" y="34297"/>
                </a:lnTo>
                <a:lnTo>
                  <a:pt x="105154" y="37148"/>
                </a:lnTo>
                <a:lnTo>
                  <a:pt x="104261" y="40001"/>
                </a:lnTo>
                <a:lnTo>
                  <a:pt x="103665" y="42856"/>
                </a:lnTo>
                <a:lnTo>
                  <a:pt x="103268" y="45712"/>
                </a:lnTo>
                <a:lnTo>
                  <a:pt x="102051" y="48568"/>
                </a:lnTo>
                <a:lnTo>
                  <a:pt x="100287" y="51424"/>
                </a:lnTo>
                <a:lnTo>
                  <a:pt x="98158" y="54281"/>
                </a:lnTo>
                <a:lnTo>
                  <a:pt x="95787" y="56186"/>
                </a:lnTo>
                <a:lnTo>
                  <a:pt x="93254" y="57456"/>
                </a:lnTo>
                <a:lnTo>
                  <a:pt x="90611" y="58302"/>
                </a:lnTo>
                <a:lnTo>
                  <a:pt x="87898" y="59819"/>
                </a:lnTo>
                <a:lnTo>
                  <a:pt x="85136" y="61783"/>
                </a:lnTo>
                <a:lnTo>
                  <a:pt x="82343" y="64044"/>
                </a:lnTo>
                <a:lnTo>
                  <a:pt x="79528" y="65552"/>
                </a:lnTo>
                <a:lnTo>
                  <a:pt x="76699" y="66557"/>
                </a:lnTo>
                <a:lnTo>
                  <a:pt x="69866" y="68171"/>
                </a:lnTo>
                <a:lnTo>
                  <a:pt x="68353" y="68303"/>
                </a:lnTo>
                <a:lnTo>
                  <a:pt x="66392" y="68391"/>
                </a:lnTo>
                <a:lnTo>
                  <a:pt x="64131" y="68450"/>
                </a:lnTo>
                <a:lnTo>
                  <a:pt x="61672" y="67536"/>
                </a:lnTo>
                <a:lnTo>
                  <a:pt x="59080" y="65975"/>
                </a:lnTo>
                <a:lnTo>
                  <a:pt x="56399" y="63982"/>
                </a:lnTo>
                <a:lnTo>
                  <a:pt x="54613" y="61701"/>
                </a:lnTo>
                <a:lnTo>
                  <a:pt x="53421" y="59227"/>
                </a:lnTo>
                <a:lnTo>
                  <a:pt x="52627" y="56625"/>
                </a:lnTo>
                <a:lnTo>
                  <a:pt x="51145" y="54891"/>
                </a:lnTo>
                <a:lnTo>
                  <a:pt x="49204" y="53735"/>
                </a:lnTo>
                <a:lnTo>
                  <a:pt x="46959" y="52964"/>
                </a:lnTo>
                <a:lnTo>
                  <a:pt x="45461" y="51498"/>
                </a:lnTo>
                <a:lnTo>
                  <a:pt x="44463" y="49568"/>
                </a:lnTo>
                <a:lnTo>
                  <a:pt x="43797" y="47329"/>
                </a:lnTo>
                <a:lnTo>
                  <a:pt x="43354" y="44883"/>
                </a:lnTo>
                <a:lnTo>
                  <a:pt x="43057" y="42300"/>
                </a:lnTo>
                <a:lnTo>
                  <a:pt x="42861" y="39626"/>
                </a:lnTo>
                <a:lnTo>
                  <a:pt x="43681" y="36891"/>
                </a:lnTo>
                <a:lnTo>
                  <a:pt x="45181" y="34115"/>
                </a:lnTo>
                <a:lnTo>
                  <a:pt x="49882" y="27366"/>
                </a:lnTo>
                <a:lnTo>
                  <a:pt x="51220" y="25860"/>
                </a:lnTo>
                <a:lnTo>
                  <a:pt x="55247" y="21646"/>
                </a:lnTo>
                <a:lnTo>
                  <a:pt x="57654" y="20142"/>
                </a:lnTo>
                <a:lnTo>
                  <a:pt x="60211" y="19139"/>
                </a:lnTo>
                <a:lnTo>
                  <a:pt x="62869" y="18470"/>
                </a:lnTo>
                <a:lnTo>
                  <a:pt x="65593" y="18024"/>
                </a:lnTo>
                <a:lnTo>
                  <a:pt x="68361" y="17727"/>
                </a:lnTo>
                <a:lnTo>
                  <a:pt x="75098" y="17250"/>
                </a:lnTo>
                <a:lnTo>
                  <a:pt x="76603" y="18163"/>
                </a:lnTo>
                <a:lnTo>
                  <a:pt x="78559" y="19725"/>
                </a:lnTo>
                <a:lnTo>
                  <a:pt x="80816" y="21718"/>
                </a:lnTo>
                <a:lnTo>
                  <a:pt x="83272" y="23047"/>
                </a:lnTo>
                <a:lnTo>
                  <a:pt x="85863" y="23933"/>
                </a:lnTo>
                <a:lnTo>
                  <a:pt x="88542" y="24524"/>
                </a:lnTo>
                <a:lnTo>
                  <a:pt x="90328" y="26822"/>
                </a:lnTo>
                <a:lnTo>
                  <a:pt x="91520" y="30260"/>
                </a:lnTo>
                <a:lnTo>
                  <a:pt x="92313" y="34457"/>
                </a:lnTo>
                <a:lnTo>
                  <a:pt x="92843" y="38207"/>
                </a:lnTo>
                <a:lnTo>
                  <a:pt x="93195" y="41660"/>
                </a:lnTo>
                <a:lnTo>
                  <a:pt x="93430" y="44914"/>
                </a:lnTo>
                <a:lnTo>
                  <a:pt x="93588" y="48036"/>
                </a:lnTo>
                <a:lnTo>
                  <a:pt x="93762" y="54045"/>
                </a:lnTo>
                <a:lnTo>
                  <a:pt x="92856" y="56981"/>
                </a:lnTo>
                <a:lnTo>
                  <a:pt x="91299" y="59891"/>
                </a:lnTo>
                <a:lnTo>
                  <a:pt x="86507" y="66854"/>
                </a:lnTo>
                <a:lnTo>
                  <a:pt x="85162" y="68377"/>
                </a:lnTo>
                <a:lnTo>
                  <a:pt x="81127" y="72611"/>
                </a:lnTo>
                <a:lnTo>
                  <a:pt x="78717" y="74121"/>
                </a:lnTo>
                <a:lnTo>
                  <a:pt x="76159" y="75127"/>
                </a:lnTo>
                <a:lnTo>
                  <a:pt x="73501" y="75798"/>
                </a:lnTo>
                <a:lnTo>
                  <a:pt x="70776" y="76245"/>
                </a:lnTo>
                <a:lnTo>
                  <a:pt x="68006" y="76544"/>
                </a:lnTo>
                <a:lnTo>
                  <a:pt x="65209" y="76742"/>
                </a:lnTo>
                <a:lnTo>
                  <a:pt x="62390" y="76875"/>
                </a:lnTo>
                <a:lnTo>
                  <a:pt x="52722" y="77105"/>
                </a:lnTo>
                <a:lnTo>
                  <a:pt x="51208" y="76164"/>
                </a:lnTo>
                <a:lnTo>
                  <a:pt x="49246" y="74585"/>
                </a:lnTo>
                <a:lnTo>
                  <a:pt x="43805" y="69756"/>
                </a:lnTo>
                <a:lnTo>
                  <a:pt x="43359" y="68408"/>
                </a:lnTo>
                <a:lnTo>
                  <a:pt x="43061" y="66556"/>
                </a:lnTo>
                <a:lnTo>
                  <a:pt x="42863" y="64369"/>
                </a:lnTo>
                <a:lnTo>
                  <a:pt x="42731" y="61958"/>
                </a:lnTo>
                <a:lnTo>
                  <a:pt x="42584" y="56740"/>
                </a:lnTo>
                <a:lnTo>
                  <a:pt x="43497" y="54015"/>
                </a:lnTo>
                <a:lnTo>
                  <a:pt x="45059" y="51246"/>
                </a:lnTo>
                <a:lnTo>
                  <a:pt x="47052" y="48447"/>
                </a:lnTo>
                <a:lnTo>
                  <a:pt x="48380" y="45629"/>
                </a:lnTo>
                <a:lnTo>
                  <a:pt x="49267" y="42798"/>
                </a:lnTo>
                <a:lnTo>
                  <a:pt x="49857" y="39958"/>
                </a:lnTo>
                <a:lnTo>
                  <a:pt x="51203" y="38064"/>
                </a:lnTo>
                <a:lnTo>
                  <a:pt x="53054" y="36802"/>
                </a:lnTo>
                <a:lnTo>
                  <a:pt x="55240" y="35960"/>
                </a:lnTo>
                <a:lnTo>
                  <a:pt x="57650" y="34447"/>
                </a:lnTo>
                <a:lnTo>
                  <a:pt x="60208" y="32485"/>
                </a:lnTo>
                <a:lnTo>
                  <a:pt x="62866" y="30225"/>
                </a:lnTo>
                <a:lnTo>
                  <a:pt x="65592" y="28718"/>
                </a:lnTo>
                <a:lnTo>
                  <a:pt x="68361" y="27714"/>
                </a:lnTo>
                <a:lnTo>
                  <a:pt x="75098" y="26102"/>
                </a:lnTo>
                <a:lnTo>
                  <a:pt x="76603" y="25970"/>
                </a:lnTo>
                <a:lnTo>
                  <a:pt x="78559" y="25881"/>
                </a:lnTo>
                <a:lnTo>
                  <a:pt x="83991" y="25740"/>
                </a:lnTo>
                <a:lnTo>
                  <a:pt x="84437" y="26681"/>
                </a:lnTo>
                <a:lnTo>
                  <a:pt x="84735" y="28261"/>
                </a:lnTo>
                <a:lnTo>
                  <a:pt x="85329" y="342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3"/>
          <p:cNvSpPr/>
          <p:nvPr/>
        </p:nvSpPr>
        <p:spPr>
          <a:xfrm>
            <a:off x="2043113" y="2340292"/>
            <a:ext cx="1002982" cy="788671"/>
          </a:xfrm>
          <a:custGeom>
            <a:avLst/>
            <a:gdLst/>
            <a:ahLst/>
            <a:cxnLst/>
            <a:rect l="0" t="0" r="0" b="0"/>
            <a:pathLst>
              <a:path w="1002982" h="788671">
                <a:moveTo>
                  <a:pt x="762951" y="17145"/>
                </a:moveTo>
                <a:lnTo>
                  <a:pt x="742800" y="17145"/>
                </a:lnTo>
                <a:lnTo>
                  <a:pt x="739992" y="16193"/>
                </a:lnTo>
                <a:lnTo>
                  <a:pt x="734332" y="12594"/>
                </a:lnTo>
                <a:lnTo>
                  <a:pt x="726102" y="10360"/>
                </a:lnTo>
                <a:lnTo>
                  <a:pt x="705641" y="7855"/>
                </a:lnTo>
                <a:lnTo>
                  <a:pt x="690620" y="2751"/>
                </a:lnTo>
                <a:lnTo>
                  <a:pt x="662821" y="362"/>
                </a:lnTo>
                <a:lnTo>
                  <a:pt x="634348" y="48"/>
                </a:lnTo>
                <a:lnTo>
                  <a:pt x="486950" y="0"/>
                </a:lnTo>
                <a:lnTo>
                  <a:pt x="473279" y="2540"/>
                </a:lnTo>
                <a:lnTo>
                  <a:pt x="460853" y="5892"/>
                </a:lnTo>
                <a:lnTo>
                  <a:pt x="434814" y="8043"/>
                </a:lnTo>
                <a:lnTo>
                  <a:pt x="406987" y="8468"/>
                </a:lnTo>
                <a:lnTo>
                  <a:pt x="371581" y="8563"/>
                </a:lnTo>
                <a:lnTo>
                  <a:pt x="360092" y="11109"/>
                </a:lnTo>
                <a:lnTo>
                  <a:pt x="348635" y="14462"/>
                </a:lnTo>
                <a:lnTo>
                  <a:pt x="320217" y="16910"/>
                </a:lnTo>
                <a:lnTo>
                  <a:pt x="310276" y="17040"/>
                </a:lnTo>
                <a:lnTo>
                  <a:pt x="299507" y="19638"/>
                </a:lnTo>
                <a:lnTo>
                  <a:pt x="288371" y="23016"/>
                </a:lnTo>
                <a:lnTo>
                  <a:pt x="271392" y="25869"/>
                </a:lnTo>
                <a:lnTo>
                  <a:pt x="242877" y="37544"/>
                </a:lnTo>
                <a:lnTo>
                  <a:pt x="214310" y="51487"/>
                </a:lnTo>
                <a:lnTo>
                  <a:pt x="185736" y="66682"/>
                </a:lnTo>
                <a:lnTo>
                  <a:pt x="157162" y="87392"/>
                </a:lnTo>
                <a:lnTo>
                  <a:pt x="140193" y="100730"/>
                </a:lnTo>
                <a:lnTo>
                  <a:pt x="125887" y="115359"/>
                </a:lnTo>
                <a:lnTo>
                  <a:pt x="109497" y="137369"/>
                </a:lnTo>
                <a:lnTo>
                  <a:pt x="88502" y="159871"/>
                </a:lnTo>
                <a:lnTo>
                  <a:pt x="74376" y="175110"/>
                </a:lnTo>
                <a:lnTo>
                  <a:pt x="58047" y="197326"/>
                </a:lnTo>
                <a:lnTo>
                  <a:pt x="44821" y="214360"/>
                </a:lnTo>
                <a:lnTo>
                  <a:pt x="34869" y="234011"/>
                </a:lnTo>
                <a:lnTo>
                  <a:pt x="27879" y="248785"/>
                </a:lnTo>
                <a:lnTo>
                  <a:pt x="15139" y="267812"/>
                </a:lnTo>
                <a:lnTo>
                  <a:pt x="7329" y="291309"/>
                </a:lnTo>
                <a:lnTo>
                  <a:pt x="4886" y="297076"/>
                </a:lnTo>
                <a:lnTo>
                  <a:pt x="1447" y="318845"/>
                </a:lnTo>
                <a:lnTo>
                  <a:pt x="428" y="338842"/>
                </a:lnTo>
                <a:lnTo>
                  <a:pt x="126" y="356832"/>
                </a:lnTo>
                <a:lnTo>
                  <a:pt x="0" y="441613"/>
                </a:lnTo>
                <a:lnTo>
                  <a:pt x="2539" y="453765"/>
                </a:lnTo>
                <a:lnTo>
                  <a:pt x="5891" y="465516"/>
                </a:lnTo>
                <a:lnTo>
                  <a:pt x="7380" y="477088"/>
                </a:lnTo>
                <a:lnTo>
                  <a:pt x="13122" y="491122"/>
                </a:lnTo>
                <a:lnTo>
                  <a:pt x="24525" y="510008"/>
                </a:lnTo>
                <a:lnTo>
                  <a:pt x="36911" y="529473"/>
                </a:lnTo>
                <a:lnTo>
                  <a:pt x="54421" y="551663"/>
                </a:lnTo>
                <a:lnTo>
                  <a:pt x="70580" y="574390"/>
                </a:lnTo>
                <a:lnTo>
                  <a:pt x="91834" y="597224"/>
                </a:lnTo>
                <a:lnTo>
                  <a:pt x="120066" y="619008"/>
                </a:lnTo>
                <a:lnTo>
                  <a:pt x="137174" y="632355"/>
                </a:lnTo>
                <a:lnTo>
                  <a:pt x="154309" y="644882"/>
                </a:lnTo>
                <a:lnTo>
                  <a:pt x="160022" y="649949"/>
                </a:lnTo>
                <a:lnTo>
                  <a:pt x="173990" y="658119"/>
                </a:lnTo>
                <a:lnTo>
                  <a:pt x="201690" y="671125"/>
                </a:lnTo>
                <a:lnTo>
                  <a:pt x="231397" y="683819"/>
                </a:lnTo>
                <a:lnTo>
                  <a:pt x="259138" y="701143"/>
                </a:lnTo>
                <a:lnTo>
                  <a:pt x="283473" y="710984"/>
                </a:lnTo>
                <a:lnTo>
                  <a:pt x="312746" y="722842"/>
                </a:lnTo>
                <a:lnTo>
                  <a:pt x="337825" y="734357"/>
                </a:lnTo>
                <a:lnTo>
                  <a:pt x="361080" y="742944"/>
                </a:lnTo>
                <a:lnTo>
                  <a:pt x="391999" y="754379"/>
                </a:lnTo>
                <a:lnTo>
                  <a:pt x="398492" y="757237"/>
                </a:lnTo>
                <a:lnTo>
                  <a:pt x="413327" y="760412"/>
                </a:lnTo>
                <a:lnTo>
                  <a:pt x="437744" y="764740"/>
                </a:lnTo>
                <a:lnTo>
                  <a:pt x="467044" y="774736"/>
                </a:lnTo>
                <a:lnTo>
                  <a:pt x="497067" y="779991"/>
                </a:lnTo>
                <a:lnTo>
                  <a:pt x="522330" y="786673"/>
                </a:lnTo>
                <a:lnTo>
                  <a:pt x="550215" y="788276"/>
                </a:lnTo>
                <a:lnTo>
                  <a:pt x="577349" y="788592"/>
                </a:lnTo>
                <a:lnTo>
                  <a:pt x="677694" y="788670"/>
                </a:lnTo>
                <a:lnTo>
                  <a:pt x="692040" y="786130"/>
                </a:lnTo>
                <a:lnTo>
                  <a:pt x="704765" y="782778"/>
                </a:lnTo>
                <a:lnTo>
                  <a:pt x="730997" y="778087"/>
                </a:lnTo>
                <a:lnTo>
                  <a:pt x="752531" y="773469"/>
                </a:lnTo>
                <a:lnTo>
                  <a:pt x="764988" y="771437"/>
                </a:lnTo>
                <a:lnTo>
                  <a:pt x="788507" y="764911"/>
                </a:lnTo>
                <a:lnTo>
                  <a:pt x="794276" y="764258"/>
                </a:lnTo>
                <a:lnTo>
                  <a:pt x="803226" y="760993"/>
                </a:lnTo>
                <a:lnTo>
                  <a:pt x="832057" y="745636"/>
                </a:lnTo>
                <a:lnTo>
                  <a:pt x="843195" y="740968"/>
                </a:lnTo>
                <a:lnTo>
                  <a:pt x="865867" y="735433"/>
                </a:lnTo>
                <a:lnTo>
                  <a:pt x="876319" y="730719"/>
                </a:lnTo>
                <a:lnTo>
                  <a:pt x="906675" y="711471"/>
                </a:lnTo>
                <a:lnTo>
                  <a:pt x="919201" y="702931"/>
                </a:lnTo>
                <a:lnTo>
                  <a:pt x="932438" y="694369"/>
                </a:lnTo>
                <a:lnTo>
                  <a:pt x="957185" y="671512"/>
                </a:lnTo>
                <a:lnTo>
                  <a:pt x="965811" y="661988"/>
                </a:lnTo>
                <a:lnTo>
                  <a:pt x="980118" y="641272"/>
                </a:lnTo>
                <a:lnTo>
                  <a:pt x="982025" y="637064"/>
                </a:lnTo>
                <a:lnTo>
                  <a:pt x="984707" y="622994"/>
                </a:lnTo>
                <a:lnTo>
                  <a:pt x="985334" y="615659"/>
                </a:lnTo>
                <a:lnTo>
                  <a:pt x="992555" y="593461"/>
                </a:lnTo>
                <a:lnTo>
                  <a:pt x="994538" y="585705"/>
                </a:lnTo>
                <a:lnTo>
                  <a:pt x="1000056" y="570629"/>
                </a:lnTo>
                <a:lnTo>
                  <a:pt x="1002404" y="548468"/>
                </a:lnTo>
                <a:lnTo>
                  <a:pt x="1002867" y="525746"/>
                </a:lnTo>
                <a:lnTo>
                  <a:pt x="1002981" y="414442"/>
                </a:lnTo>
                <a:lnTo>
                  <a:pt x="998431" y="392673"/>
                </a:lnTo>
                <a:lnTo>
                  <a:pt x="995601" y="372676"/>
                </a:lnTo>
                <a:lnTo>
                  <a:pt x="994762" y="354686"/>
                </a:lnTo>
                <a:lnTo>
                  <a:pt x="989963" y="332739"/>
                </a:lnTo>
                <a:lnTo>
                  <a:pt x="987059" y="312690"/>
                </a:lnTo>
                <a:lnTo>
                  <a:pt x="986198" y="290134"/>
                </a:lnTo>
                <a:lnTo>
                  <a:pt x="983457" y="276269"/>
                </a:lnTo>
                <a:lnTo>
                  <a:pt x="980017" y="263756"/>
                </a:lnTo>
                <a:lnTo>
                  <a:pt x="977127" y="246002"/>
                </a:lnTo>
                <a:lnTo>
                  <a:pt x="968100" y="222936"/>
                </a:lnTo>
                <a:lnTo>
                  <a:pt x="963666" y="211478"/>
                </a:lnTo>
                <a:lnTo>
                  <a:pt x="960218" y="193364"/>
                </a:lnTo>
                <a:lnTo>
                  <a:pt x="953587" y="172228"/>
                </a:lnTo>
                <a:lnTo>
                  <a:pt x="931512" y="131197"/>
                </a:lnTo>
                <a:lnTo>
                  <a:pt x="922962" y="118777"/>
                </a:lnTo>
                <a:lnTo>
                  <a:pt x="908683" y="100544"/>
                </a:lnTo>
                <a:lnTo>
                  <a:pt x="900111" y="87576"/>
                </a:lnTo>
                <a:lnTo>
                  <a:pt x="888681" y="74661"/>
                </a:lnTo>
                <a:lnTo>
                  <a:pt x="885824" y="72634"/>
                </a:lnTo>
                <a:lnTo>
                  <a:pt x="862788" y="62092"/>
                </a:lnTo>
                <a:lnTo>
                  <a:pt x="832800" y="39975"/>
                </a:lnTo>
                <a:lnTo>
                  <a:pt x="824793" y="36817"/>
                </a:lnTo>
                <a:lnTo>
                  <a:pt x="814930" y="35039"/>
                </a:lnTo>
                <a:lnTo>
                  <a:pt x="785821" y="34303"/>
                </a:lnTo>
                <a:lnTo>
                  <a:pt x="771524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4"/>
          <p:cNvSpPr/>
          <p:nvPr/>
        </p:nvSpPr>
        <p:spPr>
          <a:xfrm>
            <a:off x="3030259" y="2383168"/>
            <a:ext cx="323945" cy="153895"/>
          </a:xfrm>
          <a:custGeom>
            <a:avLst/>
            <a:gdLst/>
            <a:ahLst/>
            <a:cxnLst/>
            <a:rect l="0" t="0" r="0" b="0"/>
            <a:pathLst>
              <a:path w="323945" h="153895">
                <a:moveTo>
                  <a:pt x="101560" y="68567"/>
                </a:moveTo>
                <a:lnTo>
                  <a:pt x="101560" y="61186"/>
                </a:lnTo>
                <a:lnTo>
                  <a:pt x="100608" y="60789"/>
                </a:lnTo>
                <a:lnTo>
                  <a:pt x="92236" y="60151"/>
                </a:lnTo>
                <a:lnTo>
                  <a:pt x="84193" y="60041"/>
                </a:lnTo>
                <a:lnTo>
                  <a:pt x="44437" y="59994"/>
                </a:lnTo>
                <a:lnTo>
                  <a:pt x="42523" y="60947"/>
                </a:lnTo>
                <a:lnTo>
                  <a:pt x="37857" y="64545"/>
                </a:lnTo>
                <a:lnTo>
                  <a:pt x="35279" y="65886"/>
                </a:lnTo>
                <a:lnTo>
                  <a:pt x="27100" y="68725"/>
                </a:lnTo>
                <a:lnTo>
                  <a:pt x="21477" y="72764"/>
                </a:lnTo>
                <a:lnTo>
                  <a:pt x="19596" y="75175"/>
                </a:lnTo>
                <a:lnTo>
                  <a:pt x="18343" y="77735"/>
                </a:lnTo>
                <a:lnTo>
                  <a:pt x="17507" y="80394"/>
                </a:lnTo>
                <a:lnTo>
                  <a:pt x="15997" y="83119"/>
                </a:lnTo>
                <a:lnTo>
                  <a:pt x="14038" y="85888"/>
                </a:lnTo>
                <a:lnTo>
                  <a:pt x="11780" y="88687"/>
                </a:lnTo>
                <a:lnTo>
                  <a:pt x="10274" y="92458"/>
                </a:lnTo>
                <a:lnTo>
                  <a:pt x="9270" y="96876"/>
                </a:lnTo>
                <a:lnTo>
                  <a:pt x="8602" y="101727"/>
                </a:lnTo>
                <a:lnTo>
                  <a:pt x="7203" y="105914"/>
                </a:lnTo>
                <a:lnTo>
                  <a:pt x="5318" y="109657"/>
                </a:lnTo>
                <a:lnTo>
                  <a:pt x="3109" y="113105"/>
                </a:lnTo>
                <a:lnTo>
                  <a:pt x="1636" y="116356"/>
                </a:lnTo>
                <a:lnTo>
                  <a:pt x="654" y="119476"/>
                </a:lnTo>
                <a:lnTo>
                  <a:pt x="0" y="122509"/>
                </a:lnTo>
                <a:lnTo>
                  <a:pt x="516" y="125483"/>
                </a:lnTo>
                <a:lnTo>
                  <a:pt x="1812" y="128419"/>
                </a:lnTo>
                <a:lnTo>
                  <a:pt x="3629" y="131328"/>
                </a:lnTo>
                <a:lnTo>
                  <a:pt x="5793" y="134220"/>
                </a:lnTo>
                <a:lnTo>
                  <a:pt x="8188" y="137101"/>
                </a:lnTo>
                <a:lnTo>
                  <a:pt x="14325" y="144017"/>
                </a:lnTo>
                <a:lnTo>
                  <a:pt x="17704" y="147502"/>
                </a:lnTo>
                <a:lnTo>
                  <a:pt x="19939" y="149765"/>
                </a:lnTo>
                <a:lnTo>
                  <a:pt x="22381" y="151274"/>
                </a:lnTo>
                <a:lnTo>
                  <a:pt x="27635" y="152951"/>
                </a:lnTo>
                <a:lnTo>
                  <a:pt x="35947" y="153894"/>
                </a:lnTo>
                <a:lnTo>
                  <a:pt x="38768" y="153074"/>
                </a:lnTo>
                <a:lnTo>
                  <a:pt x="47290" y="148322"/>
                </a:lnTo>
                <a:lnTo>
                  <a:pt x="56799" y="145538"/>
                </a:lnTo>
                <a:lnTo>
                  <a:pt x="66109" y="141511"/>
                </a:lnTo>
                <a:lnTo>
                  <a:pt x="70306" y="139104"/>
                </a:lnTo>
                <a:lnTo>
                  <a:pt x="74057" y="136546"/>
                </a:lnTo>
                <a:lnTo>
                  <a:pt x="77510" y="133889"/>
                </a:lnTo>
                <a:lnTo>
                  <a:pt x="80764" y="131165"/>
                </a:lnTo>
                <a:lnTo>
                  <a:pt x="83886" y="128396"/>
                </a:lnTo>
                <a:lnTo>
                  <a:pt x="89895" y="122780"/>
                </a:lnTo>
                <a:lnTo>
                  <a:pt x="101514" y="111413"/>
                </a:lnTo>
                <a:lnTo>
                  <a:pt x="112981" y="99996"/>
                </a:lnTo>
                <a:lnTo>
                  <a:pt x="114889" y="97140"/>
                </a:lnTo>
                <a:lnTo>
                  <a:pt x="116161" y="94283"/>
                </a:lnTo>
                <a:lnTo>
                  <a:pt x="117009" y="91426"/>
                </a:lnTo>
                <a:lnTo>
                  <a:pt x="117575" y="87616"/>
                </a:lnTo>
                <a:lnTo>
                  <a:pt x="117952" y="83171"/>
                </a:lnTo>
                <a:lnTo>
                  <a:pt x="118370" y="74105"/>
                </a:lnTo>
                <a:lnTo>
                  <a:pt x="118557" y="66901"/>
                </a:lnTo>
                <a:lnTo>
                  <a:pt x="118697" y="45776"/>
                </a:lnTo>
                <a:lnTo>
                  <a:pt x="118702" y="40023"/>
                </a:lnTo>
                <a:lnTo>
                  <a:pt x="117750" y="37155"/>
                </a:lnTo>
                <a:lnTo>
                  <a:pt x="116164" y="34290"/>
                </a:lnTo>
                <a:lnTo>
                  <a:pt x="114153" y="31428"/>
                </a:lnTo>
                <a:lnTo>
                  <a:pt x="111861" y="28568"/>
                </a:lnTo>
                <a:lnTo>
                  <a:pt x="109380" y="25708"/>
                </a:lnTo>
                <a:lnTo>
                  <a:pt x="106774" y="22849"/>
                </a:lnTo>
                <a:lnTo>
                  <a:pt x="105036" y="19991"/>
                </a:lnTo>
                <a:lnTo>
                  <a:pt x="103877" y="17133"/>
                </a:lnTo>
                <a:lnTo>
                  <a:pt x="103105" y="14275"/>
                </a:lnTo>
                <a:lnTo>
                  <a:pt x="102590" y="11417"/>
                </a:lnTo>
                <a:lnTo>
                  <a:pt x="102247" y="8559"/>
                </a:lnTo>
                <a:lnTo>
                  <a:pt x="102018" y="5702"/>
                </a:lnTo>
                <a:lnTo>
                  <a:pt x="100913" y="3797"/>
                </a:lnTo>
                <a:lnTo>
                  <a:pt x="99224" y="2527"/>
                </a:lnTo>
                <a:lnTo>
                  <a:pt x="94220" y="488"/>
                </a:lnTo>
                <a:lnTo>
                  <a:pt x="84801" y="0"/>
                </a:lnTo>
                <a:lnTo>
                  <a:pt x="84529" y="4541"/>
                </a:lnTo>
                <a:lnTo>
                  <a:pt x="84431" y="17355"/>
                </a:lnTo>
                <a:lnTo>
                  <a:pt x="84425" y="20138"/>
                </a:lnTo>
                <a:lnTo>
                  <a:pt x="85375" y="22946"/>
                </a:lnTo>
                <a:lnTo>
                  <a:pt x="86960" y="25770"/>
                </a:lnTo>
                <a:lnTo>
                  <a:pt x="88969" y="28606"/>
                </a:lnTo>
                <a:lnTo>
                  <a:pt x="90309" y="31448"/>
                </a:lnTo>
                <a:lnTo>
                  <a:pt x="91202" y="34296"/>
                </a:lnTo>
                <a:lnTo>
                  <a:pt x="91797" y="37147"/>
                </a:lnTo>
                <a:lnTo>
                  <a:pt x="93147" y="40953"/>
                </a:lnTo>
                <a:lnTo>
                  <a:pt x="94999" y="45395"/>
                </a:lnTo>
                <a:lnTo>
                  <a:pt x="97186" y="50261"/>
                </a:lnTo>
                <a:lnTo>
                  <a:pt x="98644" y="54458"/>
                </a:lnTo>
                <a:lnTo>
                  <a:pt x="99616" y="58208"/>
                </a:lnTo>
                <a:lnTo>
                  <a:pt x="100264" y="61661"/>
                </a:lnTo>
                <a:lnTo>
                  <a:pt x="101649" y="64915"/>
                </a:lnTo>
                <a:lnTo>
                  <a:pt x="103524" y="68038"/>
                </a:lnTo>
                <a:lnTo>
                  <a:pt x="105727" y="71071"/>
                </a:lnTo>
                <a:lnTo>
                  <a:pt x="108148" y="74999"/>
                </a:lnTo>
                <a:lnTo>
                  <a:pt x="110715" y="79522"/>
                </a:lnTo>
                <a:lnTo>
                  <a:pt x="113378" y="84443"/>
                </a:lnTo>
                <a:lnTo>
                  <a:pt x="116107" y="88676"/>
                </a:lnTo>
                <a:lnTo>
                  <a:pt x="118878" y="92450"/>
                </a:lnTo>
                <a:lnTo>
                  <a:pt x="121678" y="95919"/>
                </a:lnTo>
                <a:lnTo>
                  <a:pt x="123545" y="99184"/>
                </a:lnTo>
                <a:lnTo>
                  <a:pt x="124789" y="102313"/>
                </a:lnTo>
                <a:lnTo>
                  <a:pt x="125619" y="105352"/>
                </a:lnTo>
                <a:lnTo>
                  <a:pt x="128077" y="107378"/>
                </a:lnTo>
                <a:lnTo>
                  <a:pt x="131621" y="108728"/>
                </a:lnTo>
                <a:lnTo>
                  <a:pt x="135888" y="109628"/>
                </a:lnTo>
                <a:lnTo>
                  <a:pt x="138733" y="111181"/>
                </a:lnTo>
                <a:lnTo>
                  <a:pt x="140630" y="113169"/>
                </a:lnTo>
                <a:lnTo>
                  <a:pt x="143690" y="117917"/>
                </a:lnTo>
                <a:lnTo>
                  <a:pt x="145839" y="120517"/>
                </a:lnTo>
                <a:lnTo>
                  <a:pt x="148225" y="123203"/>
                </a:lnTo>
                <a:lnTo>
                  <a:pt x="151720" y="124993"/>
                </a:lnTo>
                <a:lnTo>
                  <a:pt x="160684" y="126983"/>
                </a:lnTo>
                <a:lnTo>
                  <a:pt x="169225" y="128260"/>
                </a:lnTo>
                <a:lnTo>
                  <a:pt x="179097" y="128512"/>
                </a:lnTo>
                <a:lnTo>
                  <a:pt x="190219" y="128562"/>
                </a:lnTo>
                <a:lnTo>
                  <a:pt x="193051" y="127613"/>
                </a:lnTo>
                <a:lnTo>
                  <a:pt x="198738" y="124020"/>
                </a:lnTo>
                <a:lnTo>
                  <a:pt x="204259" y="119843"/>
                </a:lnTo>
                <a:lnTo>
                  <a:pt x="208482" y="115803"/>
                </a:lnTo>
                <a:lnTo>
                  <a:pt x="209989" y="113393"/>
                </a:lnTo>
                <a:lnTo>
                  <a:pt x="210993" y="110833"/>
                </a:lnTo>
                <a:lnTo>
                  <a:pt x="211663" y="108174"/>
                </a:lnTo>
                <a:lnTo>
                  <a:pt x="212110" y="105449"/>
                </a:lnTo>
                <a:lnTo>
                  <a:pt x="212407" y="102680"/>
                </a:lnTo>
                <a:lnTo>
                  <a:pt x="212606" y="99881"/>
                </a:lnTo>
                <a:lnTo>
                  <a:pt x="212738" y="97063"/>
                </a:lnTo>
                <a:lnTo>
                  <a:pt x="212886" y="91392"/>
                </a:lnTo>
                <a:lnTo>
                  <a:pt x="213877" y="88546"/>
                </a:lnTo>
                <a:lnTo>
                  <a:pt x="215491" y="85696"/>
                </a:lnTo>
                <a:lnTo>
                  <a:pt x="217519" y="82844"/>
                </a:lnTo>
                <a:lnTo>
                  <a:pt x="218871" y="79989"/>
                </a:lnTo>
                <a:lnTo>
                  <a:pt x="219773" y="77134"/>
                </a:lnTo>
                <a:lnTo>
                  <a:pt x="220374" y="74279"/>
                </a:lnTo>
                <a:lnTo>
                  <a:pt x="220774" y="71422"/>
                </a:lnTo>
                <a:lnTo>
                  <a:pt x="221042" y="68565"/>
                </a:lnTo>
                <a:lnTo>
                  <a:pt x="221220" y="65708"/>
                </a:lnTo>
                <a:lnTo>
                  <a:pt x="221418" y="59994"/>
                </a:lnTo>
                <a:lnTo>
                  <a:pt x="221554" y="51598"/>
                </a:lnTo>
                <a:lnTo>
                  <a:pt x="221575" y="42967"/>
                </a:lnTo>
                <a:lnTo>
                  <a:pt x="221575" y="88573"/>
                </a:lnTo>
                <a:lnTo>
                  <a:pt x="222528" y="91429"/>
                </a:lnTo>
                <a:lnTo>
                  <a:pt x="224116" y="94286"/>
                </a:lnTo>
                <a:lnTo>
                  <a:pt x="226126" y="97143"/>
                </a:lnTo>
                <a:lnTo>
                  <a:pt x="227467" y="100000"/>
                </a:lnTo>
                <a:lnTo>
                  <a:pt x="228361" y="102857"/>
                </a:lnTo>
                <a:lnTo>
                  <a:pt x="228956" y="105714"/>
                </a:lnTo>
                <a:lnTo>
                  <a:pt x="230306" y="107619"/>
                </a:lnTo>
                <a:lnTo>
                  <a:pt x="232158" y="108889"/>
                </a:lnTo>
                <a:lnTo>
                  <a:pt x="234346" y="109736"/>
                </a:lnTo>
                <a:lnTo>
                  <a:pt x="239316" y="113217"/>
                </a:lnTo>
                <a:lnTo>
                  <a:pt x="241975" y="115478"/>
                </a:lnTo>
                <a:lnTo>
                  <a:pt x="244700" y="116986"/>
                </a:lnTo>
                <a:lnTo>
                  <a:pt x="250268" y="118661"/>
                </a:lnTo>
                <a:lnTo>
                  <a:pt x="258758" y="119605"/>
                </a:lnTo>
                <a:lnTo>
                  <a:pt x="261604" y="118784"/>
                </a:lnTo>
                <a:lnTo>
                  <a:pt x="270160" y="114032"/>
                </a:lnTo>
                <a:lnTo>
                  <a:pt x="278727" y="111248"/>
                </a:lnTo>
                <a:lnTo>
                  <a:pt x="284441" y="107221"/>
                </a:lnTo>
                <a:lnTo>
                  <a:pt x="290156" y="104796"/>
                </a:lnTo>
                <a:lnTo>
                  <a:pt x="293013" y="104150"/>
                </a:lnTo>
                <a:lnTo>
                  <a:pt x="298728" y="100891"/>
                </a:lnTo>
                <a:lnTo>
                  <a:pt x="304443" y="96268"/>
                </a:lnTo>
                <a:lnTo>
                  <a:pt x="307300" y="93702"/>
                </a:lnTo>
                <a:lnTo>
                  <a:pt x="313016" y="88310"/>
                </a:lnTo>
                <a:lnTo>
                  <a:pt x="318731" y="82739"/>
                </a:lnTo>
                <a:lnTo>
                  <a:pt x="320636" y="79920"/>
                </a:lnTo>
                <a:lnTo>
                  <a:pt x="321905" y="77088"/>
                </a:lnTo>
                <a:lnTo>
                  <a:pt x="322752" y="74247"/>
                </a:lnTo>
                <a:lnTo>
                  <a:pt x="323316" y="71401"/>
                </a:lnTo>
                <a:lnTo>
                  <a:pt x="323693" y="68551"/>
                </a:lnTo>
                <a:lnTo>
                  <a:pt x="323944" y="65699"/>
                </a:lnTo>
                <a:lnTo>
                  <a:pt x="323159" y="62845"/>
                </a:lnTo>
                <a:lnTo>
                  <a:pt x="321682" y="59990"/>
                </a:lnTo>
                <a:lnTo>
                  <a:pt x="319746" y="57134"/>
                </a:lnTo>
                <a:lnTo>
                  <a:pt x="317502" y="55230"/>
                </a:lnTo>
                <a:lnTo>
                  <a:pt x="315055" y="53960"/>
                </a:lnTo>
                <a:lnTo>
                  <a:pt x="312470" y="53114"/>
                </a:lnTo>
                <a:lnTo>
                  <a:pt x="307058" y="49634"/>
                </a:lnTo>
                <a:lnTo>
                  <a:pt x="300374" y="44189"/>
                </a:lnTo>
                <a:lnTo>
                  <a:pt x="294379" y="43445"/>
                </a:lnTo>
                <a:lnTo>
                  <a:pt x="286318" y="43114"/>
                </a:lnTo>
                <a:lnTo>
                  <a:pt x="279560" y="42967"/>
                </a:lnTo>
                <a:lnTo>
                  <a:pt x="220374" y="42850"/>
                </a:lnTo>
                <a:lnTo>
                  <a:pt x="216964" y="43802"/>
                </a:lnTo>
                <a:lnTo>
                  <a:pt x="210636" y="47400"/>
                </a:lnTo>
                <a:lnTo>
                  <a:pt x="204430" y="514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5"/>
          <p:cNvSpPr/>
          <p:nvPr/>
        </p:nvSpPr>
        <p:spPr>
          <a:xfrm>
            <a:off x="3371850" y="2357437"/>
            <a:ext cx="179918" cy="120006"/>
          </a:xfrm>
          <a:custGeom>
            <a:avLst/>
            <a:gdLst/>
            <a:ahLst/>
            <a:cxnLst/>
            <a:rect l="0" t="0" r="0" b="0"/>
            <a:pathLst>
              <a:path w="179918" h="120006">
                <a:moveTo>
                  <a:pt x="0" y="60008"/>
                </a:moveTo>
                <a:lnTo>
                  <a:pt x="0" y="68227"/>
                </a:lnTo>
                <a:lnTo>
                  <a:pt x="2539" y="70963"/>
                </a:lnTo>
                <a:lnTo>
                  <a:pt x="4550" y="73026"/>
                </a:lnTo>
                <a:lnTo>
                  <a:pt x="5891" y="75354"/>
                </a:lnTo>
                <a:lnTo>
                  <a:pt x="6785" y="77859"/>
                </a:lnTo>
                <a:lnTo>
                  <a:pt x="7380" y="80481"/>
                </a:lnTo>
                <a:lnTo>
                  <a:pt x="8730" y="82229"/>
                </a:lnTo>
                <a:lnTo>
                  <a:pt x="10583" y="83394"/>
                </a:lnTo>
                <a:lnTo>
                  <a:pt x="12770" y="84171"/>
                </a:lnTo>
                <a:lnTo>
                  <a:pt x="14228" y="85642"/>
                </a:lnTo>
                <a:lnTo>
                  <a:pt x="15200" y="87574"/>
                </a:lnTo>
                <a:lnTo>
                  <a:pt x="15849" y="89816"/>
                </a:lnTo>
                <a:lnTo>
                  <a:pt x="17233" y="92262"/>
                </a:lnTo>
                <a:lnTo>
                  <a:pt x="19108" y="94846"/>
                </a:lnTo>
                <a:lnTo>
                  <a:pt x="21311" y="97520"/>
                </a:lnTo>
                <a:lnTo>
                  <a:pt x="23733" y="100256"/>
                </a:lnTo>
                <a:lnTo>
                  <a:pt x="32711" y="109781"/>
                </a:lnTo>
                <a:lnTo>
                  <a:pt x="38373" y="115501"/>
                </a:lnTo>
                <a:lnTo>
                  <a:pt x="40822" y="117006"/>
                </a:lnTo>
                <a:lnTo>
                  <a:pt x="46083" y="118678"/>
                </a:lnTo>
                <a:lnTo>
                  <a:pt x="49849" y="119619"/>
                </a:lnTo>
                <a:lnTo>
                  <a:pt x="53270" y="119839"/>
                </a:lnTo>
                <a:lnTo>
                  <a:pt x="58676" y="119980"/>
                </a:lnTo>
                <a:lnTo>
                  <a:pt x="64164" y="120005"/>
                </a:lnTo>
                <a:lnTo>
                  <a:pt x="65635" y="119056"/>
                </a:lnTo>
                <a:lnTo>
                  <a:pt x="66617" y="117471"/>
                </a:lnTo>
                <a:lnTo>
                  <a:pt x="68192" y="112633"/>
                </a:lnTo>
                <a:lnTo>
                  <a:pt x="70947" y="109432"/>
                </a:lnTo>
                <a:lnTo>
                  <a:pt x="73016" y="107244"/>
                </a:lnTo>
                <a:lnTo>
                  <a:pt x="74394" y="104834"/>
                </a:lnTo>
                <a:lnTo>
                  <a:pt x="75314" y="102274"/>
                </a:lnTo>
                <a:lnTo>
                  <a:pt x="75926" y="99615"/>
                </a:lnTo>
                <a:lnTo>
                  <a:pt x="76335" y="96890"/>
                </a:lnTo>
                <a:lnTo>
                  <a:pt x="76607" y="94121"/>
                </a:lnTo>
                <a:lnTo>
                  <a:pt x="76789" y="91323"/>
                </a:lnTo>
                <a:lnTo>
                  <a:pt x="76910" y="88504"/>
                </a:lnTo>
                <a:lnTo>
                  <a:pt x="77044" y="82833"/>
                </a:lnTo>
                <a:lnTo>
                  <a:pt x="77152" y="42980"/>
                </a:lnTo>
                <a:lnTo>
                  <a:pt x="81703" y="42897"/>
                </a:lnTo>
                <a:lnTo>
                  <a:pt x="83043" y="43838"/>
                </a:lnTo>
                <a:lnTo>
                  <a:pt x="83937" y="45418"/>
                </a:lnTo>
                <a:lnTo>
                  <a:pt x="84533" y="47424"/>
                </a:lnTo>
                <a:lnTo>
                  <a:pt x="84930" y="49713"/>
                </a:lnTo>
                <a:lnTo>
                  <a:pt x="85195" y="52192"/>
                </a:lnTo>
                <a:lnTo>
                  <a:pt x="85371" y="54797"/>
                </a:lnTo>
                <a:lnTo>
                  <a:pt x="85489" y="57487"/>
                </a:lnTo>
                <a:lnTo>
                  <a:pt x="85620" y="63015"/>
                </a:lnTo>
                <a:lnTo>
                  <a:pt x="86607" y="64870"/>
                </a:lnTo>
                <a:lnTo>
                  <a:pt x="88218" y="66106"/>
                </a:lnTo>
                <a:lnTo>
                  <a:pt x="90245" y="66931"/>
                </a:lnTo>
                <a:lnTo>
                  <a:pt x="91595" y="68433"/>
                </a:lnTo>
                <a:lnTo>
                  <a:pt x="92496" y="70387"/>
                </a:lnTo>
                <a:lnTo>
                  <a:pt x="93096" y="72642"/>
                </a:lnTo>
                <a:lnTo>
                  <a:pt x="94449" y="75098"/>
                </a:lnTo>
                <a:lnTo>
                  <a:pt x="96303" y="77688"/>
                </a:lnTo>
                <a:lnTo>
                  <a:pt x="98492" y="80367"/>
                </a:lnTo>
                <a:lnTo>
                  <a:pt x="100904" y="83106"/>
                </a:lnTo>
                <a:lnTo>
                  <a:pt x="103464" y="85884"/>
                </a:lnTo>
                <a:lnTo>
                  <a:pt x="108849" y="91510"/>
                </a:lnTo>
                <a:lnTo>
                  <a:pt x="124074" y="106922"/>
                </a:lnTo>
                <a:lnTo>
                  <a:pt x="126531" y="108429"/>
                </a:lnTo>
                <a:lnTo>
                  <a:pt x="131801" y="110103"/>
                </a:lnTo>
                <a:lnTo>
                  <a:pt x="135571" y="111046"/>
                </a:lnTo>
                <a:lnTo>
                  <a:pt x="137053" y="110225"/>
                </a:lnTo>
                <a:lnTo>
                  <a:pt x="141240" y="106774"/>
                </a:lnTo>
                <a:lnTo>
                  <a:pt x="143690" y="104520"/>
                </a:lnTo>
                <a:lnTo>
                  <a:pt x="148952" y="99476"/>
                </a:lnTo>
                <a:lnTo>
                  <a:pt x="151689" y="97750"/>
                </a:lnTo>
                <a:lnTo>
                  <a:pt x="157269" y="95832"/>
                </a:lnTo>
                <a:lnTo>
                  <a:pt x="160091" y="94368"/>
                </a:lnTo>
                <a:lnTo>
                  <a:pt x="162924" y="92440"/>
                </a:lnTo>
                <a:lnTo>
                  <a:pt x="165766" y="90201"/>
                </a:lnTo>
                <a:lnTo>
                  <a:pt x="167661" y="86804"/>
                </a:lnTo>
                <a:lnTo>
                  <a:pt x="168924" y="82635"/>
                </a:lnTo>
                <a:lnTo>
                  <a:pt x="170951" y="71356"/>
                </a:lnTo>
                <a:lnTo>
                  <a:pt x="171117" y="68526"/>
                </a:lnTo>
                <a:lnTo>
                  <a:pt x="171301" y="60301"/>
                </a:lnTo>
                <a:lnTo>
                  <a:pt x="171406" y="49511"/>
                </a:lnTo>
                <a:lnTo>
                  <a:pt x="172373" y="46343"/>
                </a:lnTo>
                <a:lnTo>
                  <a:pt x="173970" y="43277"/>
                </a:lnTo>
                <a:lnTo>
                  <a:pt x="175987" y="40282"/>
                </a:lnTo>
                <a:lnTo>
                  <a:pt x="177332" y="37332"/>
                </a:lnTo>
                <a:lnTo>
                  <a:pt x="178229" y="34413"/>
                </a:lnTo>
                <a:lnTo>
                  <a:pt x="179668" y="27435"/>
                </a:lnTo>
                <a:lnTo>
                  <a:pt x="179864" y="23941"/>
                </a:lnTo>
                <a:lnTo>
                  <a:pt x="179917" y="21676"/>
                </a:lnTo>
                <a:lnTo>
                  <a:pt x="178999" y="19213"/>
                </a:lnTo>
                <a:lnTo>
                  <a:pt x="177436" y="16619"/>
                </a:lnTo>
                <a:lnTo>
                  <a:pt x="171800" y="9043"/>
                </a:lnTo>
                <a:lnTo>
                  <a:pt x="171605" y="6242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6"/>
          <p:cNvSpPr/>
          <p:nvPr/>
        </p:nvSpPr>
        <p:spPr>
          <a:xfrm>
            <a:off x="3603307" y="2340410"/>
            <a:ext cx="214314" cy="93815"/>
          </a:xfrm>
          <a:custGeom>
            <a:avLst/>
            <a:gdLst/>
            <a:ahLst/>
            <a:cxnLst/>
            <a:rect l="0" t="0" r="0" b="0"/>
            <a:pathLst>
              <a:path w="214314" h="93815">
                <a:moveTo>
                  <a:pt x="0" y="25600"/>
                </a:moveTo>
                <a:lnTo>
                  <a:pt x="4551" y="30151"/>
                </a:lnTo>
                <a:lnTo>
                  <a:pt x="6844" y="31491"/>
                </a:lnTo>
                <a:lnTo>
                  <a:pt x="11932" y="32980"/>
                </a:lnTo>
                <a:lnTo>
                  <a:pt x="15600" y="33819"/>
                </a:lnTo>
                <a:lnTo>
                  <a:pt x="16115" y="34889"/>
                </a:lnTo>
                <a:lnTo>
                  <a:pt x="16458" y="36555"/>
                </a:lnTo>
                <a:lnTo>
                  <a:pt x="16687" y="38618"/>
                </a:lnTo>
                <a:lnTo>
                  <a:pt x="17792" y="40946"/>
                </a:lnTo>
                <a:lnTo>
                  <a:pt x="19482" y="43451"/>
                </a:lnTo>
                <a:lnTo>
                  <a:pt x="24486" y="49763"/>
                </a:lnTo>
                <a:lnTo>
                  <a:pt x="24896" y="51234"/>
                </a:lnTo>
                <a:lnTo>
                  <a:pt x="25170" y="53166"/>
                </a:lnTo>
                <a:lnTo>
                  <a:pt x="25353" y="55408"/>
                </a:lnTo>
                <a:lnTo>
                  <a:pt x="26427" y="57854"/>
                </a:lnTo>
                <a:lnTo>
                  <a:pt x="28096" y="60438"/>
                </a:lnTo>
                <a:lnTo>
                  <a:pt x="30160" y="63112"/>
                </a:lnTo>
                <a:lnTo>
                  <a:pt x="31537" y="65848"/>
                </a:lnTo>
                <a:lnTo>
                  <a:pt x="32454" y="68624"/>
                </a:lnTo>
                <a:lnTo>
                  <a:pt x="33067" y="71428"/>
                </a:lnTo>
                <a:lnTo>
                  <a:pt x="33474" y="74249"/>
                </a:lnTo>
                <a:lnTo>
                  <a:pt x="33746" y="77083"/>
                </a:lnTo>
                <a:lnTo>
                  <a:pt x="33927" y="79924"/>
                </a:lnTo>
                <a:lnTo>
                  <a:pt x="35001" y="81818"/>
                </a:lnTo>
                <a:lnTo>
                  <a:pt x="36669" y="83081"/>
                </a:lnTo>
                <a:lnTo>
                  <a:pt x="41639" y="85108"/>
                </a:lnTo>
                <a:lnTo>
                  <a:pt x="42047" y="86227"/>
                </a:lnTo>
                <a:lnTo>
                  <a:pt x="42319" y="87925"/>
                </a:lnTo>
                <a:lnTo>
                  <a:pt x="42831" y="93814"/>
                </a:lnTo>
                <a:lnTo>
                  <a:pt x="42863" y="73706"/>
                </a:lnTo>
                <a:lnTo>
                  <a:pt x="43815" y="71005"/>
                </a:lnTo>
                <a:lnTo>
                  <a:pt x="45403" y="68253"/>
                </a:lnTo>
                <a:lnTo>
                  <a:pt x="47413" y="65465"/>
                </a:lnTo>
                <a:lnTo>
                  <a:pt x="48754" y="62654"/>
                </a:lnTo>
                <a:lnTo>
                  <a:pt x="49647" y="59827"/>
                </a:lnTo>
                <a:lnTo>
                  <a:pt x="50244" y="56991"/>
                </a:lnTo>
                <a:lnTo>
                  <a:pt x="51593" y="54147"/>
                </a:lnTo>
                <a:lnTo>
                  <a:pt x="53446" y="51299"/>
                </a:lnTo>
                <a:lnTo>
                  <a:pt x="55633" y="48447"/>
                </a:lnTo>
                <a:lnTo>
                  <a:pt x="58044" y="45594"/>
                </a:lnTo>
                <a:lnTo>
                  <a:pt x="60603" y="42739"/>
                </a:lnTo>
                <a:lnTo>
                  <a:pt x="63262" y="39884"/>
                </a:lnTo>
                <a:lnTo>
                  <a:pt x="65034" y="37027"/>
                </a:lnTo>
                <a:lnTo>
                  <a:pt x="66217" y="34171"/>
                </a:lnTo>
                <a:lnTo>
                  <a:pt x="67005" y="31313"/>
                </a:lnTo>
                <a:lnTo>
                  <a:pt x="68482" y="28456"/>
                </a:lnTo>
                <a:lnTo>
                  <a:pt x="70419" y="25599"/>
                </a:lnTo>
                <a:lnTo>
                  <a:pt x="72664" y="22742"/>
                </a:lnTo>
                <a:lnTo>
                  <a:pt x="75113" y="19884"/>
                </a:lnTo>
                <a:lnTo>
                  <a:pt x="77698" y="17027"/>
                </a:lnTo>
                <a:lnTo>
                  <a:pt x="80373" y="14169"/>
                </a:lnTo>
                <a:lnTo>
                  <a:pt x="83110" y="12264"/>
                </a:lnTo>
                <a:lnTo>
                  <a:pt x="88690" y="10148"/>
                </a:lnTo>
                <a:lnTo>
                  <a:pt x="91512" y="8631"/>
                </a:lnTo>
                <a:lnTo>
                  <a:pt x="94345" y="6667"/>
                </a:lnTo>
                <a:lnTo>
                  <a:pt x="97187" y="4405"/>
                </a:lnTo>
                <a:lnTo>
                  <a:pt x="100034" y="2898"/>
                </a:lnTo>
                <a:lnTo>
                  <a:pt x="105737" y="1222"/>
                </a:lnTo>
                <a:lnTo>
                  <a:pt x="111447" y="478"/>
                </a:lnTo>
                <a:lnTo>
                  <a:pt x="118322" y="0"/>
                </a:lnTo>
                <a:lnTo>
                  <a:pt x="121803" y="2474"/>
                </a:lnTo>
                <a:lnTo>
                  <a:pt x="124064" y="4468"/>
                </a:lnTo>
                <a:lnTo>
                  <a:pt x="125572" y="6749"/>
                </a:lnTo>
                <a:lnTo>
                  <a:pt x="126577" y="9223"/>
                </a:lnTo>
                <a:lnTo>
                  <a:pt x="128190" y="15485"/>
                </a:lnTo>
                <a:lnTo>
                  <a:pt x="128323" y="16952"/>
                </a:lnTo>
                <a:lnTo>
                  <a:pt x="128411" y="18882"/>
                </a:lnTo>
                <a:lnTo>
                  <a:pt x="128470" y="21121"/>
                </a:lnTo>
                <a:lnTo>
                  <a:pt x="128553" y="33374"/>
                </a:lnTo>
                <a:lnTo>
                  <a:pt x="129517" y="37450"/>
                </a:lnTo>
                <a:lnTo>
                  <a:pt x="131112" y="41120"/>
                </a:lnTo>
                <a:lnTo>
                  <a:pt x="133128" y="44519"/>
                </a:lnTo>
                <a:lnTo>
                  <a:pt x="134472" y="47738"/>
                </a:lnTo>
                <a:lnTo>
                  <a:pt x="135368" y="50836"/>
                </a:lnTo>
                <a:lnTo>
                  <a:pt x="135965" y="53854"/>
                </a:lnTo>
                <a:lnTo>
                  <a:pt x="136363" y="56818"/>
                </a:lnTo>
                <a:lnTo>
                  <a:pt x="136629" y="59747"/>
                </a:lnTo>
                <a:lnTo>
                  <a:pt x="136806" y="62652"/>
                </a:lnTo>
                <a:lnTo>
                  <a:pt x="137876" y="64589"/>
                </a:lnTo>
                <a:lnTo>
                  <a:pt x="139543" y="65880"/>
                </a:lnTo>
                <a:lnTo>
                  <a:pt x="141606" y="66741"/>
                </a:lnTo>
                <a:lnTo>
                  <a:pt x="142981" y="68267"/>
                </a:lnTo>
                <a:lnTo>
                  <a:pt x="143899" y="70237"/>
                </a:lnTo>
                <a:lnTo>
                  <a:pt x="144510" y="72503"/>
                </a:lnTo>
                <a:lnTo>
                  <a:pt x="145870" y="74013"/>
                </a:lnTo>
                <a:lnTo>
                  <a:pt x="147729" y="75020"/>
                </a:lnTo>
                <a:lnTo>
                  <a:pt x="153921" y="76917"/>
                </a:lnTo>
                <a:lnTo>
                  <a:pt x="156674" y="74442"/>
                </a:lnTo>
                <a:lnTo>
                  <a:pt x="158742" y="72449"/>
                </a:lnTo>
                <a:lnTo>
                  <a:pt x="161073" y="71120"/>
                </a:lnTo>
                <a:lnTo>
                  <a:pt x="166203" y="69644"/>
                </a:lnTo>
                <a:lnTo>
                  <a:pt x="168904" y="68297"/>
                </a:lnTo>
                <a:lnTo>
                  <a:pt x="171658" y="66447"/>
                </a:lnTo>
                <a:lnTo>
                  <a:pt x="174446" y="64261"/>
                </a:lnTo>
                <a:lnTo>
                  <a:pt x="177257" y="61852"/>
                </a:lnTo>
                <a:lnTo>
                  <a:pt x="180084" y="59293"/>
                </a:lnTo>
                <a:lnTo>
                  <a:pt x="182921" y="56634"/>
                </a:lnTo>
                <a:lnTo>
                  <a:pt x="185765" y="52957"/>
                </a:lnTo>
                <a:lnTo>
                  <a:pt x="188613" y="48600"/>
                </a:lnTo>
                <a:lnTo>
                  <a:pt x="191465" y="43791"/>
                </a:lnTo>
                <a:lnTo>
                  <a:pt x="194318" y="40585"/>
                </a:lnTo>
                <a:lnTo>
                  <a:pt x="197173" y="38447"/>
                </a:lnTo>
                <a:lnTo>
                  <a:pt x="200029" y="37022"/>
                </a:lnTo>
                <a:lnTo>
                  <a:pt x="201932" y="35120"/>
                </a:lnTo>
                <a:lnTo>
                  <a:pt x="203202" y="32899"/>
                </a:lnTo>
                <a:lnTo>
                  <a:pt x="204048" y="30466"/>
                </a:lnTo>
                <a:lnTo>
                  <a:pt x="205564" y="28844"/>
                </a:lnTo>
                <a:lnTo>
                  <a:pt x="207528" y="27762"/>
                </a:lnTo>
                <a:lnTo>
                  <a:pt x="209789" y="27042"/>
                </a:lnTo>
                <a:lnTo>
                  <a:pt x="211297" y="25608"/>
                </a:lnTo>
                <a:lnTo>
                  <a:pt x="212302" y="23700"/>
                </a:lnTo>
                <a:lnTo>
                  <a:pt x="214313" y="17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7"/>
          <p:cNvSpPr/>
          <p:nvPr/>
        </p:nvSpPr>
        <p:spPr>
          <a:xfrm>
            <a:off x="3066873" y="2991802"/>
            <a:ext cx="81951" cy="94288"/>
          </a:xfrm>
          <a:custGeom>
            <a:avLst/>
            <a:gdLst/>
            <a:ahLst/>
            <a:cxnLst/>
            <a:rect l="0" t="0" r="0" b="0"/>
            <a:pathLst>
              <a:path w="81951" h="94288">
                <a:moveTo>
                  <a:pt x="4939" y="8573"/>
                </a:moveTo>
                <a:lnTo>
                  <a:pt x="4939" y="15953"/>
                </a:lnTo>
                <a:lnTo>
                  <a:pt x="3986" y="18256"/>
                </a:lnTo>
                <a:lnTo>
                  <a:pt x="2399" y="21696"/>
                </a:lnTo>
                <a:lnTo>
                  <a:pt x="388" y="25894"/>
                </a:lnTo>
                <a:lnTo>
                  <a:pt x="0" y="29645"/>
                </a:lnTo>
                <a:lnTo>
                  <a:pt x="694" y="33098"/>
                </a:lnTo>
                <a:lnTo>
                  <a:pt x="2109" y="36353"/>
                </a:lnTo>
                <a:lnTo>
                  <a:pt x="3052" y="40428"/>
                </a:lnTo>
                <a:lnTo>
                  <a:pt x="3681" y="45049"/>
                </a:lnTo>
                <a:lnTo>
                  <a:pt x="4100" y="50035"/>
                </a:lnTo>
                <a:lnTo>
                  <a:pt x="4380" y="54312"/>
                </a:lnTo>
                <a:lnTo>
                  <a:pt x="4691" y="61604"/>
                </a:lnTo>
                <a:lnTo>
                  <a:pt x="4865" y="71064"/>
                </a:lnTo>
                <a:lnTo>
                  <a:pt x="5843" y="74046"/>
                </a:lnTo>
                <a:lnTo>
                  <a:pt x="7446" y="76986"/>
                </a:lnTo>
                <a:lnTo>
                  <a:pt x="12314" y="83999"/>
                </a:lnTo>
                <a:lnTo>
                  <a:pt x="13665" y="85527"/>
                </a:lnTo>
                <a:lnTo>
                  <a:pt x="17707" y="89765"/>
                </a:lnTo>
                <a:lnTo>
                  <a:pt x="20119" y="91275"/>
                </a:lnTo>
                <a:lnTo>
                  <a:pt x="22679" y="92283"/>
                </a:lnTo>
                <a:lnTo>
                  <a:pt x="25338" y="92954"/>
                </a:lnTo>
                <a:lnTo>
                  <a:pt x="29016" y="93402"/>
                </a:lnTo>
                <a:lnTo>
                  <a:pt x="33373" y="93701"/>
                </a:lnTo>
                <a:lnTo>
                  <a:pt x="44951" y="94180"/>
                </a:lnTo>
                <a:lnTo>
                  <a:pt x="62313" y="94287"/>
                </a:lnTo>
                <a:lnTo>
                  <a:pt x="64143" y="93338"/>
                </a:lnTo>
                <a:lnTo>
                  <a:pt x="66316" y="91753"/>
                </a:lnTo>
                <a:lnTo>
                  <a:pt x="68717" y="89744"/>
                </a:lnTo>
                <a:lnTo>
                  <a:pt x="71270" y="87452"/>
                </a:lnTo>
                <a:lnTo>
                  <a:pt x="80478" y="78697"/>
                </a:lnTo>
                <a:lnTo>
                  <a:pt x="81016" y="76277"/>
                </a:lnTo>
                <a:lnTo>
                  <a:pt x="81375" y="72759"/>
                </a:lnTo>
                <a:lnTo>
                  <a:pt x="81773" y="64722"/>
                </a:lnTo>
                <a:lnTo>
                  <a:pt x="81950" y="57976"/>
                </a:lnTo>
                <a:lnTo>
                  <a:pt x="81044" y="54843"/>
                </a:lnTo>
                <a:lnTo>
                  <a:pt x="79488" y="51802"/>
                </a:lnTo>
                <a:lnTo>
                  <a:pt x="77499" y="48822"/>
                </a:lnTo>
                <a:lnTo>
                  <a:pt x="76172" y="45883"/>
                </a:lnTo>
                <a:lnTo>
                  <a:pt x="75288" y="42971"/>
                </a:lnTo>
                <a:lnTo>
                  <a:pt x="74698" y="40078"/>
                </a:lnTo>
                <a:lnTo>
                  <a:pt x="74305" y="37196"/>
                </a:lnTo>
                <a:lnTo>
                  <a:pt x="74043" y="34322"/>
                </a:lnTo>
                <a:lnTo>
                  <a:pt x="73869" y="31454"/>
                </a:lnTo>
                <a:lnTo>
                  <a:pt x="72800" y="28589"/>
                </a:lnTo>
                <a:lnTo>
                  <a:pt x="71134" y="25727"/>
                </a:lnTo>
                <a:lnTo>
                  <a:pt x="69072" y="22867"/>
                </a:lnTo>
                <a:lnTo>
                  <a:pt x="66744" y="20959"/>
                </a:lnTo>
                <a:lnTo>
                  <a:pt x="64240" y="19688"/>
                </a:lnTo>
                <a:lnTo>
                  <a:pt x="61618" y="18840"/>
                </a:lnTo>
                <a:lnTo>
                  <a:pt x="58918" y="17323"/>
                </a:lnTo>
                <a:lnTo>
                  <a:pt x="56165" y="15359"/>
                </a:lnTo>
                <a:lnTo>
                  <a:pt x="53377" y="13097"/>
                </a:lnTo>
                <a:lnTo>
                  <a:pt x="50566" y="11588"/>
                </a:lnTo>
                <a:lnTo>
                  <a:pt x="47739" y="10583"/>
                </a:lnTo>
                <a:lnTo>
                  <a:pt x="40910" y="8970"/>
                </a:lnTo>
                <a:lnTo>
                  <a:pt x="39397" y="7885"/>
                </a:lnTo>
                <a:lnTo>
                  <a:pt x="37436" y="6209"/>
                </a:lnTo>
                <a:lnTo>
                  <a:pt x="35176" y="4140"/>
                </a:lnTo>
                <a:lnTo>
                  <a:pt x="32717" y="2760"/>
                </a:lnTo>
                <a:lnTo>
                  <a:pt x="30125" y="1840"/>
                </a:lnTo>
                <a:lnTo>
                  <a:pt x="2208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8"/>
          <p:cNvSpPr/>
          <p:nvPr/>
        </p:nvSpPr>
        <p:spPr>
          <a:xfrm>
            <a:off x="3157537" y="2966085"/>
            <a:ext cx="102871" cy="85611"/>
          </a:xfrm>
          <a:custGeom>
            <a:avLst/>
            <a:gdLst/>
            <a:ahLst/>
            <a:cxnLst/>
            <a:rect l="0" t="0" r="0" b="0"/>
            <a:pathLst>
              <a:path w="102871" h="85611">
                <a:moveTo>
                  <a:pt x="0" y="51435"/>
                </a:moveTo>
                <a:lnTo>
                  <a:pt x="7381" y="51435"/>
                </a:lnTo>
                <a:lnTo>
                  <a:pt x="10583" y="53975"/>
                </a:lnTo>
                <a:lnTo>
                  <a:pt x="12770" y="55985"/>
                </a:lnTo>
                <a:lnTo>
                  <a:pt x="16134" y="57326"/>
                </a:lnTo>
                <a:lnTo>
                  <a:pt x="20281" y="58220"/>
                </a:lnTo>
                <a:lnTo>
                  <a:pt x="24950" y="58815"/>
                </a:lnTo>
                <a:lnTo>
                  <a:pt x="29016" y="60165"/>
                </a:lnTo>
                <a:lnTo>
                  <a:pt x="32679" y="62017"/>
                </a:lnTo>
                <a:lnTo>
                  <a:pt x="36073" y="64205"/>
                </a:lnTo>
                <a:lnTo>
                  <a:pt x="39289" y="65663"/>
                </a:lnTo>
                <a:lnTo>
                  <a:pt x="42385" y="66635"/>
                </a:lnTo>
                <a:lnTo>
                  <a:pt x="45402" y="67283"/>
                </a:lnTo>
                <a:lnTo>
                  <a:pt x="49318" y="67715"/>
                </a:lnTo>
                <a:lnTo>
                  <a:pt x="53834" y="68004"/>
                </a:lnTo>
                <a:lnTo>
                  <a:pt x="58749" y="68196"/>
                </a:lnTo>
                <a:lnTo>
                  <a:pt x="62979" y="69276"/>
                </a:lnTo>
                <a:lnTo>
                  <a:pt x="66751" y="70949"/>
                </a:lnTo>
                <a:lnTo>
                  <a:pt x="70218" y="73017"/>
                </a:lnTo>
                <a:lnTo>
                  <a:pt x="73482" y="74395"/>
                </a:lnTo>
                <a:lnTo>
                  <a:pt x="76611" y="75314"/>
                </a:lnTo>
                <a:lnTo>
                  <a:pt x="79649" y="75927"/>
                </a:lnTo>
                <a:lnTo>
                  <a:pt x="81674" y="77288"/>
                </a:lnTo>
                <a:lnTo>
                  <a:pt x="83025" y="79147"/>
                </a:lnTo>
                <a:lnTo>
                  <a:pt x="83925" y="81340"/>
                </a:lnTo>
                <a:lnTo>
                  <a:pt x="85478" y="82802"/>
                </a:lnTo>
                <a:lnTo>
                  <a:pt x="87465" y="83776"/>
                </a:lnTo>
                <a:lnTo>
                  <a:pt x="89743" y="84425"/>
                </a:lnTo>
                <a:lnTo>
                  <a:pt x="92213" y="84858"/>
                </a:lnTo>
                <a:lnTo>
                  <a:pt x="94813" y="85147"/>
                </a:lnTo>
                <a:lnTo>
                  <a:pt x="101279" y="85610"/>
                </a:lnTo>
                <a:lnTo>
                  <a:pt x="101809" y="84696"/>
                </a:lnTo>
                <a:lnTo>
                  <a:pt x="102162" y="83134"/>
                </a:lnTo>
                <a:lnTo>
                  <a:pt x="102730" y="78334"/>
                </a:lnTo>
                <a:lnTo>
                  <a:pt x="102777" y="76987"/>
                </a:lnTo>
                <a:lnTo>
                  <a:pt x="102862" y="68491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9"/>
          <p:cNvSpPr/>
          <p:nvPr/>
        </p:nvSpPr>
        <p:spPr>
          <a:xfrm>
            <a:off x="3328987" y="2923222"/>
            <a:ext cx="291466" cy="119972"/>
          </a:xfrm>
          <a:custGeom>
            <a:avLst/>
            <a:gdLst/>
            <a:ahLst/>
            <a:cxnLst/>
            <a:rect l="0" t="0" r="0" b="0"/>
            <a:pathLst>
              <a:path w="291466" h="119972">
                <a:moveTo>
                  <a:pt x="0" y="68580"/>
                </a:moveTo>
                <a:lnTo>
                  <a:pt x="7381" y="75961"/>
                </a:lnTo>
                <a:lnTo>
                  <a:pt x="10583" y="76623"/>
                </a:lnTo>
                <a:lnTo>
                  <a:pt x="19109" y="77106"/>
                </a:lnTo>
                <a:lnTo>
                  <a:pt x="21312" y="77122"/>
                </a:lnTo>
                <a:lnTo>
                  <a:pt x="23733" y="76179"/>
                </a:lnTo>
                <a:lnTo>
                  <a:pt x="28963" y="72593"/>
                </a:lnTo>
                <a:lnTo>
                  <a:pt x="34462" y="70363"/>
                </a:lnTo>
                <a:lnTo>
                  <a:pt x="37262" y="69769"/>
                </a:lnTo>
                <a:lnTo>
                  <a:pt x="39129" y="68420"/>
                </a:lnTo>
                <a:lnTo>
                  <a:pt x="40374" y="66568"/>
                </a:lnTo>
                <a:lnTo>
                  <a:pt x="41203" y="64381"/>
                </a:lnTo>
                <a:lnTo>
                  <a:pt x="42709" y="62924"/>
                </a:lnTo>
                <a:lnTo>
                  <a:pt x="44665" y="61952"/>
                </a:lnTo>
                <a:lnTo>
                  <a:pt x="46922" y="61304"/>
                </a:lnTo>
                <a:lnTo>
                  <a:pt x="51969" y="58044"/>
                </a:lnTo>
                <a:lnTo>
                  <a:pt x="54649" y="55841"/>
                </a:lnTo>
                <a:lnTo>
                  <a:pt x="56435" y="53420"/>
                </a:lnTo>
                <a:lnTo>
                  <a:pt x="57626" y="50853"/>
                </a:lnTo>
                <a:lnTo>
                  <a:pt x="58420" y="48190"/>
                </a:lnTo>
                <a:lnTo>
                  <a:pt x="59901" y="46414"/>
                </a:lnTo>
                <a:lnTo>
                  <a:pt x="61842" y="45230"/>
                </a:lnTo>
                <a:lnTo>
                  <a:pt x="64088" y="44441"/>
                </a:lnTo>
                <a:lnTo>
                  <a:pt x="65585" y="42962"/>
                </a:lnTo>
                <a:lnTo>
                  <a:pt x="66584" y="41024"/>
                </a:lnTo>
                <a:lnTo>
                  <a:pt x="68186" y="35620"/>
                </a:lnTo>
                <a:lnTo>
                  <a:pt x="65865" y="32341"/>
                </a:lnTo>
                <a:lnTo>
                  <a:pt x="61164" y="27026"/>
                </a:lnTo>
                <a:lnTo>
                  <a:pt x="59827" y="26590"/>
                </a:lnTo>
                <a:lnTo>
                  <a:pt x="51345" y="25794"/>
                </a:lnTo>
                <a:lnTo>
                  <a:pt x="47268" y="25752"/>
                </a:lnTo>
                <a:lnTo>
                  <a:pt x="45799" y="26693"/>
                </a:lnTo>
                <a:lnTo>
                  <a:pt x="44821" y="28273"/>
                </a:lnTo>
                <a:lnTo>
                  <a:pt x="44168" y="30278"/>
                </a:lnTo>
                <a:lnTo>
                  <a:pt x="42780" y="31616"/>
                </a:lnTo>
                <a:lnTo>
                  <a:pt x="40903" y="32507"/>
                </a:lnTo>
                <a:lnTo>
                  <a:pt x="38698" y="33102"/>
                </a:lnTo>
                <a:lnTo>
                  <a:pt x="37229" y="34450"/>
                </a:lnTo>
                <a:lnTo>
                  <a:pt x="36249" y="36302"/>
                </a:lnTo>
                <a:lnTo>
                  <a:pt x="35596" y="38489"/>
                </a:lnTo>
                <a:lnTo>
                  <a:pt x="34208" y="41852"/>
                </a:lnTo>
                <a:lnTo>
                  <a:pt x="32331" y="45999"/>
                </a:lnTo>
                <a:lnTo>
                  <a:pt x="30126" y="50668"/>
                </a:lnTo>
                <a:lnTo>
                  <a:pt x="28657" y="54734"/>
                </a:lnTo>
                <a:lnTo>
                  <a:pt x="27677" y="58397"/>
                </a:lnTo>
                <a:lnTo>
                  <a:pt x="27024" y="61791"/>
                </a:lnTo>
                <a:lnTo>
                  <a:pt x="26588" y="65007"/>
                </a:lnTo>
                <a:lnTo>
                  <a:pt x="26298" y="68103"/>
                </a:lnTo>
                <a:lnTo>
                  <a:pt x="26104" y="71120"/>
                </a:lnTo>
                <a:lnTo>
                  <a:pt x="25976" y="74083"/>
                </a:lnTo>
                <a:lnTo>
                  <a:pt x="25832" y="79916"/>
                </a:lnTo>
                <a:lnTo>
                  <a:pt x="25727" y="97147"/>
                </a:lnTo>
                <a:lnTo>
                  <a:pt x="26677" y="100007"/>
                </a:lnTo>
                <a:lnTo>
                  <a:pt x="28262" y="102866"/>
                </a:lnTo>
                <a:lnTo>
                  <a:pt x="30271" y="105725"/>
                </a:lnTo>
                <a:lnTo>
                  <a:pt x="32563" y="108583"/>
                </a:lnTo>
                <a:lnTo>
                  <a:pt x="35044" y="111441"/>
                </a:lnTo>
                <a:lnTo>
                  <a:pt x="41318" y="118322"/>
                </a:lnTo>
                <a:lnTo>
                  <a:pt x="42785" y="118886"/>
                </a:lnTo>
                <a:lnTo>
                  <a:pt x="49401" y="119681"/>
                </a:lnTo>
                <a:lnTo>
                  <a:pt x="58346" y="119916"/>
                </a:lnTo>
                <a:lnTo>
                  <a:pt x="67524" y="119971"/>
                </a:lnTo>
                <a:lnTo>
                  <a:pt x="71686" y="119033"/>
                </a:lnTo>
                <a:lnTo>
                  <a:pt x="78851" y="115451"/>
                </a:lnTo>
                <a:lnTo>
                  <a:pt x="83047" y="113162"/>
                </a:lnTo>
                <a:lnTo>
                  <a:pt x="92790" y="108079"/>
                </a:lnTo>
                <a:lnTo>
                  <a:pt x="98055" y="104438"/>
                </a:lnTo>
                <a:lnTo>
                  <a:pt x="103470" y="100105"/>
                </a:lnTo>
                <a:lnTo>
                  <a:pt x="108985" y="95312"/>
                </a:lnTo>
                <a:lnTo>
                  <a:pt x="117653" y="87446"/>
                </a:lnTo>
                <a:lnTo>
                  <a:pt x="124680" y="80775"/>
                </a:lnTo>
                <a:lnTo>
                  <a:pt x="139879" y="65824"/>
                </a:lnTo>
                <a:lnTo>
                  <a:pt x="143735" y="62932"/>
                </a:lnTo>
                <a:lnTo>
                  <a:pt x="148211" y="60052"/>
                </a:lnTo>
                <a:lnTo>
                  <a:pt x="153100" y="57180"/>
                </a:lnTo>
                <a:lnTo>
                  <a:pt x="156359" y="54313"/>
                </a:lnTo>
                <a:lnTo>
                  <a:pt x="158532" y="51448"/>
                </a:lnTo>
                <a:lnTo>
                  <a:pt x="159981" y="48586"/>
                </a:lnTo>
                <a:lnTo>
                  <a:pt x="161899" y="46678"/>
                </a:lnTo>
                <a:lnTo>
                  <a:pt x="164130" y="45406"/>
                </a:lnTo>
                <a:lnTo>
                  <a:pt x="166570" y="44559"/>
                </a:lnTo>
                <a:lnTo>
                  <a:pt x="168197" y="43041"/>
                </a:lnTo>
                <a:lnTo>
                  <a:pt x="169281" y="41076"/>
                </a:lnTo>
                <a:lnTo>
                  <a:pt x="171323" y="34687"/>
                </a:lnTo>
                <a:lnTo>
                  <a:pt x="171393" y="37007"/>
                </a:lnTo>
                <a:lnTo>
                  <a:pt x="171412" y="38959"/>
                </a:lnTo>
                <a:lnTo>
                  <a:pt x="172377" y="40260"/>
                </a:lnTo>
                <a:lnTo>
                  <a:pt x="173973" y="41128"/>
                </a:lnTo>
                <a:lnTo>
                  <a:pt x="175990" y="41706"/>
                </a:lnTo>
                <a:lnTo>
                  <a:pt x="177334" y="43044"/>
                </a:lnTo>
                <a:lnTo>
                  <a:pt x="178231" y="44888"/>
                </a:lnTo>
                <a:lnTo>
                  <a:pt x="178827" y="47071"/>
                </a:lnTo>
                <a:lnTo>
                  <a:pt x="180179" y="49478"/>
                </a:lnTo>
                <a:lnTo>
                  <a:pt x="182032" y="52035"/>
                </a:lnTo>
                <a:lnTo>
                  <a:pt x="184219" y="54693"/>
                </a:lnTo>
                <a:lnTo>
                  <a:pt x="186630" y="57417"/>
                </a:lnTo>
                <a:lnTo>
                  <a:pt x="191850" y="62984"/>
                </a:lnTo>
                <a:lnTo>
                  <a:pt x="200142" y="71473"/>
                </a:lnTo>
                <a:lnTo>
                  <a:pt x="202960" y="73366"/>
                </a:lnTo>
                <a:lnTo>
                  <a:pt x="208632" y="75470"/>
                </a:lnTo>
                <a:lnTo>
                  <a:pt x="210526" y="76983"/>
                </a:lnTo>
                <a:lnTo>
                  <a:pt x="211788" y="78945"/>
                </a:lnTo>
                <a:lnTo>
                  <a:pt x="212629" y="81205"/>
                </a:lnTo>
                <a:lnTo>
                  <a:pt x="214143" y="83664"/>
                </a:lnTo>
                <a:lnTo>
                  <a:pt x="216105" y="86256"/>
                </a:lnTo>
                <a:lnTo>
                  <a:pt x="222870" y="94279"/>
                </a:lnTo>
                <a:lnTo>
                  <a:pt x="222882" y="94294"/>
                </a:lnTo>
                <a:lnTo>
                  <a:pt x="218334" y="89746"/>
                </a:lnTo>
                <a:lnTo>
                  <a:pt x="216993" y="87453"/>
                </a:lnTo>
                <a:lnTo>
                  <a:pt x="216100" y="84972"/>
                </a:lnTo>
                <a:lnTo>
                  <a:pt x="215504" y="82366"/>
                </a:lnTo>
                <a:lnTo>
                  <a:pt x="215107" y="79676"/>
                </a:lnTo>
                <a:lnTo>
                  <a:pt x="214842" y="76929"/>
                </a:lnTo>
                <a:lnTo>
                  <a:pt x="214665" y="74146"/>
                </a:lnTo>
                <a:lnTo>
                  <a:pt x="214469" y="68514"/>
                </a:lnTo>
                <a:lnTo>
                  <a:pt x="214359" y="57448"/>
                </a:lnTo>
                <a:lnTo>
                  <a:pt x="214344" y="52586"/>
                </a:lnTo>
                <a:lnTo>
                  <a:pt x="215286" y="48392"/>
                </a:lnTo>
                <a:lnTo>
                  <a:pt x="216866" y="44644"/>
                </a:lnTo>
                <a:lnTo>
                  <a:pt x="218872" y="41193"/>
                </a:lnTo>
                <a:lnTo>
                  <a:pt x="221162" y="37939"/>
                </a:lnTo>
                <a:lnTo>
                  <a:pt x="223641" y="34818"/>
                </a:lnTo>
                <a:lnTo>
                  <a:pt x="226247" y="31785"/>
                </a:lnTo>
                <a:lnTo>
                  <a:pt x="228936" y="28810"/>
                </a:lnTo>
                <a:lnTo>
                  <a:pt x="234464" y="22964"/>
                </a:lnTo>
                <a:lnTo>
                  <a:pt x="238225" y="20072"/>
                </a:lnTo>
                <a:lnTo>
                  <a:pt x="242637" y="17191"/>
                </a:lnTo>
                <a:lnTo>
                  <a:pt x="247483" y="14319"/>
                </a:lnTo>
                <a:lnTo>
                  <a:pt x="251666" y="11451"/>
                </a:lnTo>
                <a:lnTo>
                  <a:pt x="255408" y="8586"/>
                </a:lnTo>
                <a:lnTo>
                  <a:pt x="258854" y="5724"/>
                </a:lnTo>
                <a:lnTo>
                  <a:pt x="263057" y="3816"/>
                </a:lnTo>
                <a:lnTo>
                  <a:pt x="267764" y="2544"/>
                </a:lnTo>
                <a:lnTo>
                  <a:pt x="272807" y="1696"/>
                </a:lnTo>
                <a:lnTo>
                  <a:pt x="280950" y="754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0"/>
          <p:cNvSpPr/>
          <p:nvPr/>
        </p:nvSpPr>
        <p:spPr>
          <a:xfrm>
            <a:off x="7650826" y="3103257"/>
            <a:ext cx="50137" cy="51420"/>
          </a:xfrm>
          <a:custGeom>
            <a:avLst/>
            <a:gdLst/>
            <a:ahLst/>
            <a:cxnLst/>
            <a:rect l="0" t="0" r="0" b="0"/>
            <a:pathLst>
              <a:path w="50137" h="51420">
                <a:moveTo>
                  <a:pt x="24418" y="34278"/>
                </a:moveTo>
                <a:lnTo>
                  <a:pt x="32887" y="34278"/>
                </a:lnTo>
                <a:lnTo>
                  <a:pt x="32922" y="35230"/>
                </a:lnTo>
                <a:lnTo>
                  <a:pt x="32960" y="38829"/>
                </a:lnTo>
                <a:lnTo>
                  <a:pt x="32018" y="40169"/>
                </a:lnTo>
                <a:lnTo>
                  <a:pt x="30437" y="41063"/>
                </a:lnTo>
                <a:lnTo>
                  <a:pt x="25607" y="42497"/>
                </a:lnTo>
                <a:lnTo>
                  <a:pt x="25211" y="43567"/>
                </a:lnTo>
                <a:lnTo>
                  <a:pt x="24947" y="45233"/>
                </a:lnTo>
                <a:lnTo>
                  <a:pt x="24771" y="47296"/>
                </a:lnTo>
                <a:lnTo>
                  <a:pt x="23700" y="47719"/>
                </a:lnTo>
                <a:lnTo>
                  <a:pt x="22035" y="47049"/>
                </a:lnTo>
                <a:lnTo>
                  <a:pt x="16208" y="43096"/>
                </a:lnTo>
                <a:lnTo>
                  <a:pt x="13467" y="40419"/>
                </a:lnTo>
                <a:lnTo>
                  <a:pt x="8497" y="35491"/>
                </a:lnTo>
                <a:lnTo>
                  <a:pt x="7137" y="35086"/>
                </a:lnTo>
                <a:lnTo>
                  <a:pt x="5277" y="34817"/>
                </a:lnTo>
                <a:lnTo>
                  <a:pt x="3085" y="34637"/>
                </a:lnTo>
                <a:lnTo>
                  <a:pt x="1623" y="33565"/>
                </a:lnTo>
                <a:lnTo>
                  <a:pt x="650" y="31897"/>
                </a:lnTo>
                <a:lnTo>
                  <a:pt x="0" y="29833"/>
                </a:lnTo>
                <a:lnTo>
                  <a:pt x="520" y="28457"/>
                </a:lnTo>
                <a:lnTo>
                  <a:pt x="1818" y="27540"/>
                </a:lnTo>
                <a:lnTo>
                  <a:pt x="3637" y="26928"/>
                </a:lnTo>
                <a:lnTo>
                  <a:pt x="4849" y="25568"/>
                </a:lnTo>
                <a:lnTo>
                  <a:pt x="5657" y="23709"/>
                </a:lnTo>
                <a:lnTo>
                  <a:pt x="6196" y="21517"/>
                </a:lnTo>
                <a:lnTo>
                  <a:pt x="7508" y="19103"/>
                </a:lnTo>
                <a:lnTo>
                  <a:pt x="9335" y="16541"/>
                </a:lnTo>
                <a:lnTo>
                  <a:pt x="11505" y="13881"/>
                </a:lnTo>
                <a:lnTo>
                  <a:pt x="13905" y="11155"/>
                </a:lnTo>
                <a:lnTo>
                  <a:pt x="16457" y="8385"/>
                </a:lnTo>
                <a:lnTo>
                  <a:pt x="19111" y="5586"/>
                </a:lnTo>
                <a:lnTo>
                  <a:pt x="21833" y="3720"/>
                </a:lnTo>
                <a:lnTo>
                  <a:pt x="24600" y="2476"/>
                </a:lnTo>
                <a:lnTo>
                  <a:pt x="27397" y="1646"/>
                </a:lnTo>
                <a:lnTo>
                  <a:pt x="30214" y="1093"/>
                </a:lnTo>
                <a:lnTo>
                  <a:pt x="33045" y="725"/>
                </a:lnTo>
                <a:lnTo>
                  <a:pt x="35884" y="479"/>
                </a:lnTo>
                <a:lnTo>
                  <a:pt x="38730" y="315"/>
                </a:lnTo>
                <a:lnTo>
                  <a:pt x="49634" y="0"/>
                </a:lnTo>
                <a:lnTo>
                  <a:pt x="49802" y="948"/>
                </a:lnTo>
                <a:lnTo>
                  <a:pt x="49914" y="2533"/>
                </a:lnTo>
                <a:lnTo>
                  <a:pt x="50123" y="8207"/>
                </a:lnTo>
                <a:lnTo>
                  <a:pt x="50136" y="24406"/>
                </a:lnTo>
                <a:lnTo>
                  <a:pt x="49184" y="24839"/>
                </a:lnTo>
                <a:lnTo>
                  <a:pt x="47597" y="25128"/>
                </a:lnTo>
                <a:lnTo>
                  <a:pt x="42755" y="25591"/>
                </a:lnTo>
                <a:lnTo>
                  <a:pt x="41406" y="25629"/>
                </a:lnTo>
                <a:lnTo>
                  <a:pt x="17176" y="25705"/>
                </a:lnTo>
                <a:lnTo>
                  <a:pt x="15780" y="24752"/>
                </a:lnTo>
                <a:lnTo>
                  <a:pt x="13898" y="23165"/>
                </a:lnTo>
                <a:lnTo>
                  <a:pt x="8582" y="18324"/>
                </a:lnTo>
                <a:lnTo>
                  <a:pt x="9098" y="17927"/>
                </a:lnTo>
                <a:lnTo>
                  <a:pt x="10395" y="17662"/>
                </a:lnTo>
                <a:lnTo>
                  <a:pt x="12212" y="17486"/>
                </a:lnTo>
                <a:lnTo>
                  <a:pt x="13424" y="16415"/>
                </a:lnTo>
                <a:lnTo>
                  <a:pt x="14231" y="14749"/>
                </a:lnTo>
                <a:lnTo>
                  <a:pt x="15752" y="8922"/>
                </a:lnTo>
                <a:lnTo>
                  <a:pt x="16736" y="9754"/>
                </a:lnTo>
                <a:lnTo>
                  <a:pt x="18344" y="11261"/>
                </a:lnTo>
                <a:lnTo>
                  <a:pt x="23219" y="15973"/>
                </a:lnTo>
                <a:lnTo>
                  <a:pt x="24572" y="16359"/>
                </a:lnTo>
                <a:lnTo>
                  <a:pt x="26426" y="16617"/>
                </a:lnTo>
                <a:lnTo>
                  <a:pt x="28614" y="16789"/>
                </a:lnTo>
                <a:lnTo>
                  <a:pt x="30073" y="17856"/>
                </a:lnTo>
                <a:lnTo>
                  <a:pt x="31046" y="19520"/>
                </a:lnTo>
                <a:lnTo>
                  <a:pt x="31694" y="21582"/>
                </a:lnTo>
                <a:lnTo>
                  <a:pt x="33079" y="23909"/>
                </a:lnTo>
                <a:lnTo>
                  <a:pt x="34955" y="26413"/>
                </a:lnTo>
                <a:lnTo>
                  <a:pt x="40258" y="32724"/>
                </a:lnTo>
                <a:lnTo>
                  <a:pt x="40693" y="34194"/>
                </a:lnTo>
                <a:lnTo>
                  <a:pt x="40983" y="36127"/>
                </a:lnTo>
                <a:lnTo>
                  <a:pt x="41177" y="38368"/>
                </a:lnTo>
                <a:lnTo>
                  <a:pt x="40354" y="40815"/>
                </a:lnTo>
                <a:lnTo>
                  <a:pt x="38851" y="43398"/>
                </a:lnTo>
                <a:lnTo>
                  <a:pt x="34149" y="49837"/>
                </a:lnTo>
                <a:lnTo>
                  <a:pt x="32811" y="50366"/>
                </a:lnTo>
                <a:lnTo>
                  <a:pt x="30966" y="50718"/>
                </a:lnTo>
                <a:lnTo>
                  <a:pt x="25712" y="51284"/>
                </a:lnTo>
                <a:lnTo>
                  <a:pt x="24328" y="51330"/>
                </a:lnTo>
                <a:lnTo>
                  <a:pt x="15764" y="51414"/>
                </a:lnTo>
                <a:lnTo>
                  <a:pt x="11683" y="51419"/>
                </a:lnTo>
                <a:lnTo>
                  <a:pt x="10213" y="50468"/>
                </a:lnTo>
                <a:lnTo>
                  <a:pt x="9233" y="48881"/>
                </a:lnTo>
                <a:lnTo>
                  <a:pt x="8580" y="46871"/>
                </a:lnTo>
                <a:lnTo>
                  <a:pt x="8144" y="44578"/>
                </a:lnTo>
                <a:lnTo>
                  <a:pt x="7854" y="42097"/>
                </a:lnTo>
                <a:lnTo>
                  <a:pt x="7388" y="35822"/>
                </a:lnTo>
                <a:lnTo>
                  <a:pt x="7325" y="32424"/>
                </a:lnTo>
                <a:lnTo>
                  <a:pt x="7284" y="27032"/>
                </a:lnTo>
                <a:lnTo>
                  <a:pt x="8232" y="25637"/>
                </a:lnTo>
                <a:lnTo>
                  <a:pt x="9818" y="23755"/>
                </a:lnTo>
                <a:lnTo>
                  <a:pt x="14656" y="18441"/>
                </a:lnTo>
                <a:lnTo>
                  <a:pt x="23122" y="9867"/>
                </a:lnTo>
                <a:lnTo>
                  <a:pt x="24507" y="9431"/>
                </a:lnTo>
                <a:lnTo>
                  <a:pt x="26382" y="9141"/>
                </a:lnTo>
                <a:lnTo>
                  <a:pt x="32991" y="85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1"/>
          <p:cNvSpPr/>
          <p:nvPr/>
        </p:nvSpPr>
        <p:spPr>
          <a:xfrm>
            <a:off x="8498239" y="3711892"/>
            <a:ext cx="51008" cy="41565"/>
          </a:xfrm>
          <a:custGeom>
            <a:avLst/>
            <a:gdLst/>
            <a:ahLst/>
            <a:cxnLst/>
            <a:rect l="0" t="0" r="0" b="0"/>
            <a:pathLst>
              <a:path w="51008" h="41565">
                <a:moveTo>
                  <a:pt x="34255" y="17145"/>
                </a:moveTo>
                <a:lnTo>
                  <a:pt x="34255" y="21696"/>
                </a:lnTo>
                <a:lnTo>
                  <a:pt x="33303" y="23037"/>
                </a:lnTo>
                <a:lnTo>
                  <a:pt x="31716" y="23930"/>
                </a:lnTo>
                <a:lnTo>
                  <a:pt x="26875" y="25365"/>
                </a:lnTo>
                <a:lnTo>
                  <a:pt x="26477" y="26435"/>
                </a:lnTo>
                <a:lnTo>
                  <a:pt x="26212" y="28101"/>
                </a:lnTo>
                <a:lnTo>
                  <a:pt x="25787" y="33068"/>
                </a:lnTo>
                <a:lnTo>
                  <a:pt x="25730" y="36287"/>
                </a:lnTo>
                <a:lnTo>
                  <a:pt x="25715" y="38479"/>
                </a:lnTo>
                <a:lnTo>
                  <a:pt x="24752" y="39940"/>
                </a:lnTo>
                <a:lnTo>
                  <a:pt x="23157" y="40914"/>
                </a:lnTo>
                <a:lnTo>
                  <a:pt x="21141" y="41564"/>
                </a:lnTo>
                <a:lnTo>
                  <a:pt x="19798" y="41044"/>
                </a:lnTo>
                <a:lnTo>
                  <a:pt x="18902" y="39745"/>
                </a:lnTo>
                <a:lnTo>
                  <a:pt x="18304" y="37927"/>
                </a:lnTo>
                <a:lnTo>
                  <a:pt x="16955" y="36715"/>
                </a:lnTo>
                <a:lnTo>
                  <a:pt x="15101" y="35907"/>
                </a:lnTo>
                <a:lnTo>
                  <a:pt x="9835" y="34609"/>
                </a:lnTo>
                <a:lnTo>
                  <a:pt x="8450" y="33551"/>
                </a:lnTo>
                <a:lnTo>
                  <a:pt x="6575" y="31892"/>
                </a:lnTo>
                <a:lnTo>
                  <a:pt x="4371" y="29834"/>
                </a:lnTo>
                <a:lnTo>
                  <a:pt x="2903" y="27509"/>
                </a:lnTo>
                <a:lnTo>
                  <a:pt x="1924" y="25007"/>
                </a:lnTo>
                <a:lnTo>
                  <a:pt x="353" y="18698"/>
                </a:lnTo>
                <a:lnTo>
                  <a:pt x="224" y="17228"/>
                </a:lnTo>
                <a:lnTo>
                  <a:pt x="137" y="15296"/>
                </a:lnTo>
                <a:lnTo>
                  <a:pt x="42" y="10608"/>
                </a:lnTo>
                <a:lnTo>
                  <a:pt x="0" y="5350"/>
                </a:lnTo>
                <a:lnTo>
                  <a:pt x="941" y="3567"/>
                </a:lnTo>
                <a:lnTo>
                  <a:pt x="2521" y="2378"/>
                </a:lnTo>
                <a:lnTo>
                  <a:pt x="7349" y="470"/>
                </a:lnTo>
                <a:lnTo>
                  <a:pt x="8698" y="313"/>
                </a:lnTo>
                <a:lnTo>
                  <a:pt x="10550" y="209"/>
                </a:lnTo>
                <a:lnTo>
                  <a:pt x="15815" y="41"/>
                </a:lnTo>
                <a:lnTo>
                  <a:pt x="29847" y="1"/>
                </a:lnTo>
                <a:lnTo>
                  <a:pt x="32269" y="953"/>
                </a:lnTo>
                <a:lnTo>
                  <a:pt x="34837" y="2540"/>
                </a:lnTo>
                <a:lnTo>
                  <a:pt x="41249" y="7381"/>
                </a:lnTo>
                <a:lnTo>
                  <a:pt x="42728" y="8731"/>
                </a:lnTo>
                <a:lnTo>
                  <a:pt x="50071" y="15849"/>
                </a:lnTo>
                <a:lnTo>
                  <a:pt x="50514" y="17233"/>
                </a:lnTo>
                <a:lnTo>
                  <a:pt x="50809" y="19109"/>
                </a:lnTo>
                <a:lnTo>
                  <a:pt x="51007" y="21312"/>
                </a:lnTo>
                <a:lnTo>
                  <a:pt x="50186" y="22780"/>
                </a:lnTo>
                <a:lnTo>
                  <a:pt x="48686" y="23759"/>
                </a:lnTo>
                <a:lnTo>
                  <a:pt x="43986" y="25331"/>
                </a:lnTo>
                <a:lnTo>
                  <a:pt x="43600" y="26412"/>
                </a:lnTo>
                <a:lnTo>
                  <a:pt x="43343" y="28086"/>
                </a:lnTo>
                <a:lnTo>
                  <a:pt x="43171" y="30154"/>
                </a:lnTo>
                <a:lnTo>
                  <a:pt x="42104" y="31532"/>
                </a:lnTo>
                <a:lnTo>
                  <a:pt x="40441" y="32452"/>
                </a:lnTo>
                <a:lnTo>
                  <a:pt x="35477" y="33927"/>
                </a:lnTo>
                <a:lnTo>
                  <a:pt x="34117" y="33096"/>
                </a:lnTo>
                <a:lnTo>
                  <a:pt x="32259" y="31589"/>
                </a:lnTo>
                <a:lnTo>
                  <a:pt x="26983" y="26877"/>
                </a:lnTo>
                <a:lnTo>
                  <a:pt x="26549" y="25538"/>
                </a:lnTo>
                <a:lnTo>
                  <a:pt x="26260" y="23693"/>
                </a:lnTo>
                <a:lnTo>
                  <a:pt x="26068" y="21510"/>
                </a:lnTo>
                <a:lnTo>
                  <a:pt x="24988" y="20055"/>
                </a:lnTo>
                <a:lnTo>
                  <a:pt x="23314" y="19085"/>
                </a:lnTo>
                <a:lnTo>
                  <a:pt x="21246" y="18438"/>
                </a:lnTo>
                <a:lnTo>
                  <a:pt x="19868" y="17055"/>
                </a:lnTo>
                <a:lnTo>
                  <a:pt x="18949" y="15180"/>
                </a:lnTo>
                <a:lnTo>
                  <a:pt x="18336" y="12977"/>
                </a:lnTo>
                <a:lnTo>
                  <a:pt x="17928" y="10557"/>
                </a:lnTo>
                <a:lnTo>
                  <a:pt x="17655" y="7990"/>
                </a:lnTo>
                <a:lnTo>
                  <a:pt x="17143" y="468"/>
                </a:lnTo>
                <a:lnTo>
                  <a:pt x="18085" y="312"/>
                </a:lnTo>
                <a:lnTo>
                  <a:pt x="19665" y="208"/>
                </a:lnTo>
                <a:lnTo>
                  <a:pt x="25637" y="2"/>
                </a:lnTo>
                <a:lnTo>
                  <a:pt x="26615" y="1"/>
                </a:lnTo>
                <a:lnTo>
                  <a:pt x="30224" y="0"/>
                </a:lnTo>
                <a:lnTo>
                  <a:pt x="30616" y="953"/>
                </a:lnTo>
                <a:lnTo>
                  <a:pt x="29924" y="2540"/>
                </a:lnTo>
                <a:lnTo>
                  <a:pt x="26522" y="7381"/>
                </a:lnTo>
                <a:lnTo>
                  <a:pt x="26242" y="8731"/>
                </a:lnTo>
                <a:lnTo>
                  <a:pt x="26056" y="10583"/>
                </a:lnTo>
                <a:lnTo>
                  <a:pt x="2568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2"/>
          <p:cNvSpPr/>
          <p:nvPr/>
        </p:nvSpPr>
        <p:spPr>
          <a:xfrm>
            <a:off x="5454967" y="1920239"/>
            <a:ext cx="3331070" cy="1954532"/>
          </a:xfrm>
          <a:custGeom>
            <a:avLst/>
            <a:gdLst/>
            <a:ahLst/>
            <a:cxnLst/>
            <a:rect l="0" t="0" r="0" b="0"/>
            <a:pathLst>
              <a:path w="3331070" h="1954532">
                <a:moveTo>
                  <a:pt x="3326130" y="1954531"/>
                </a:moveTo>
                <a:lnTo>
                  <a:pt x="3331069" y="1954531"/>
                </a:lnTo>
                <a:lnTo>
                  <a:pt x="3326130" y="1954531"/>
                </a:lnTo>
                <a:lnTo>
                  <a:pt x="3317662" y="1946063"/>
                </a:lnTo>
                <a:lnTo>
                  <a:pt x="3317561" y="1937741"/>
                </a:lnTo>
                <a:lnTo>
                  <a:pt x="3304788" y="1937395"/>
                </a:lnTo>
                <a:lnTo>
                  <a:pt x="3303329" y="1936439"/>
                </a:lnTo>
                <a:lnTo>
                  <a:pt x="3302357" y="1934850"/>
                </a:lnTo>
                <a:lnTo>
                  <a:pt x="3300527" y="1929167"/>
                </a:lnTo>
                <a:lnTo>
                  <a:pt x="3292195" y="1920603"/>
                </a:lnTo>
                <a:lnTo>
                  <a:pt x="3291946" y="1915797"/>
                </a:lnTo>
                <a:lnTo>
                  <a:pt x="3290958" y="1914421"/>
                </a:lnTo>
                <a:lnTo>
                  <a:pt x="3289348" y="1913503"/>
                </a:lnTo>
                <a:lnTo>
                  <a:pt x="3284469" y="1912031"/>
                </a:lnTo>
                <a:lnTo>
                  <a:pt x="3275993" y="1911700"/>
                </a:lnTo>
                <a:lnTo>
                  <a:pt x="3275561" y="1910737"/>
                </a:lnTo>
                <a:lnTo>
                  <a:pt x="3275079" y="1907127"/>
                </a:lnTo>
                <a:lnTo>
                  <a:pt x="3273999" y="1905783"/>
                </a:lnTo>
                <a:lnTo>
                  <a:pt x="3272326" y="1904887"/>
                </a:lnTo>
                <a:lnTo>
                  <a:pt x="3267348" y="1903450"/>
                </a:lnTo>
                <a:lnTo>
                  <a:pt x="3266940" y="1902379"/>
                </a:lnTo>
                <a:lnTo>
                  <a:pt x="3266485" y="1898650"/>
                </a:lnTo>
                <a:lnTo>
                  <a:pt x="3265412" y="1897274"/>
                </a:lnTo>
                <a:lnTo>
                  <a:pt x="3263744" y="1896357"/>
                </a:lnTo>
                <a:lnTo>
                  <a:pt x="3259351" y="1895338"/>
                </a:lnTo>
                <a:lnTo>
                  <a:pt x="3249438" y="1894555"/>
                </a:lnTo>
                <a:lnTo>
                  <a:pt x="3244564" y="1889982"/>
                </a:lnTo>
                <a:lnTo>
                  <a:pt x="3242225" y="1888638"/>
                </a:lnTo>
                <a:lnTo>
                  <a:pt x="3233389" y="1886305"/>
                </a:lnTo>
                <a:lnTo>
                  <a:pt x="3232870" y="1885234"/>
                </a:lnTo>
                <a:lnTo>
                  <a:pt x="3231874" y="1877740"/>
                </a:lnTo>
                <a:lnTo>
                  <a:pt x="3224455" y="1877410"/>
                </a:lnTo>
                <a:lnTo>
                  <a:pt x="3216652" y="1871493"/>
                </a:lnTo>
                <a:lnTo>
                  <a:pt x="3206582" y="1868911"/>
                </a:lnTo>
                <a:lnTo>
                  <a:pt x="3198776" y="1861434"/>
                </a:lnTo>
                <a:lnTo>
                  <a:pt x="3195550" y="1860767"/>
                </a:lnTo>
                <a:lnTo>
                  <a:pt x="3184804" y="1860265"/>
                </a:lnTo>
                <a:lnTo>
                  <a:pt x="3183335" y="1859302"/>
                </a:lnTo>
                <a:lnTo>
                  <a:pt x="3182356" y="1857707"/>
                </a:lnTo>
                <a:lnTo>
                  <a:pt x="3181704" y="1855692"/>
                </a:lnTo>
                <a:lnTo>
                  <a:pt x="3180316" y="1854348"/>
                </a:lnTo>
                <a:lnTo>
                  <a:pt x="3178439" y="1853452"/>
                </a:lnTo>
                <a:lnTo>
                  <a:pt x="3176234" y="1852855"/>
                </a:lnTo>
                <a:lnTo>
                  <a:pt x="3171244" y="1849651"/>
                </a:lnTo>
                <a:lnTo>
                  <a:pt x="3164832" y="1844385"/>
                </a:lnTo>
                <a:lnTo>
                  <a:pt x="3161414" y="1843664"/>
                </a:lnTo>
                <a:lnTo>
                  <a:pt x="3159169" y="1843472"/>
                </a:lnTo>
                <a:lnTo>
                  <a:pt x="3157673" y="1842392"/>
                </a:lnTo>
                <a:lnTo>
                  <a:pt x="3156676" y="1840719"/>
                </a:lnTo>
                <a:lnTo>
                  <a:pt x="3155074" y="1835741"/>
                </a:lnTo>
                <a:lnTo>
                  <a:pt x="3153991" y="1835332"/>
                </a:lnTo>
                <a:lnTo>
                  <a:pt x="3147334" y="1834623"/>
                </a:lnTo>
                <a:lnTo>
                  <a:pt x="3137448" y="1825791"/>
                </a:lnTo>
                <a:lnTo>
                  <a:pt x="3133370" y="1821748"/>
                </a:lnTo>
                <a:lnTo>
                  <a:pt x="3130948" y="1820289"/>
                </a:lnTo>
                <a:lnTo>
                  <a:pt x="3121969" y="1817755"/>
                </a:lnTo>
                <a:lnTo>
                  <a:pt x="3116307" y="1817485"/>
                </a:lnTo>
                <a:lnTo>
                  <a:pt x="3114810" y="1816494"/>
                </a:lnTo>
                <a:lnTo>
                  <a:pt x="3113813" y="1814881"/>
                </a:lnTo>
                <a:lnTo>
                  <a:pt x="3113147" y="1812854"/>
                </a:lnTo>
                <a:lnTo>
                  <a:pt x="3111751" y="1811502"/>
                </a:lnTo>
                <a:lnTo>
                  <a:pt x="3109869" y="1810601"/>
                </a:lnTo>
                <a:lnTo>
                  <a:pt x="3107661" y="1809999"/>
                </a:lnTo>
                <a:lnTo>
                  <a:pt x="3102668" y="1806792"/>
                </a:lnTo>
                <a:lnTo>
                  <a:pt x="3096252" y="1801522"/>
                </a:lnTo>
                <a:lnTo>
                  <a:pt x="3092835" y="1800802"/>
                </a:lnTo>
                <a:lnTo>
                  <a:pt x="3090589" y="1800610"/>
                </a:lnTo>
                <a:lnTo>
                  <a:pt x="3089093" y="1799530"/>
                </a:lnTo>
                <a:lnTo>
                  <a:pt x="3088096" y="1797856"/>
                </a:lnTo>
                <a:lnTo>
                  <a:pt x="3087430" y="1795789"/>
                </a:lnTo>
                <a:lnTo>
                  <a:pt x="3086034" y="1794410"/>
                </a:lnTo>
                <a:lnTo>
                  <a:pt x="3084152" y="1793491"/>
                </a:lnTo>
                <a:lnTo>
                  <a:pt x="3078836" y="1792016"/>
                </a:lnTo>
                <a:lnTo>
                  <a:pt x="3061689" y="1775807"/>
                </a:lnTo>
                <a:lnTo>
                  <a:pt x="3060301" y="1775374"/>
                </a:lnTo>
                <a:lnTo>
                  <a:pt x="3053117" y="1774622"/>
                </a:lnTo>
                <a:lnTo>
                  <a:pt x="3045225" y="1768639"/>
                </a:lnTo>
                <a:lnTo>
                  <a:pt x="3039994" y="1767137"/>
                </a:lnTo>
                <a:lnTo>
                  <a:pt x="3038216" y="1765784"/>
                </a:lnTo>
                <a:lnTo>
                  <a:pt x="3037034" y="1763930"/>
                </a:lnTo>
                <a:lnTo>
                  <a:pt x="3036244" y="1761741"/>
                </a:lnTo>
                <a:lnTo>
                  <a:pt x="3034765" y="1760282"/>
                </a:lnTo>
                <a:lnTo>
                  <a:pt x="3032827" y="1759309"/>
                </a:lnTo>
                <a:lnTo>
                  <a:pt x="3028133" y="1758228"/>
                </a:lnTo>
                <a:lnTo>
                  <a:pt x="3022872" y="1757747"/>
                </a:lnTo>
                <a:lnTo>
                  <a:pt x="3021089" y="1756667"/>
                </a:lnTo>
                <a:lnTo>
                  <a:pt x="3019899" y="1754994"/>
                </a:lnTo>
                <a:lnTo>
                  <a:pt x="3019105" y="1752926"/>
                </a:lnTo>
                <a:lnTo>
                  <a:pt x="3017625" y="1751548"/>
                </a:lnTo>
                <a:lnTo>
                  <a:pt x="3015684" y="1750629"/>
                </a:lnTo>
                <a:lnTo>
                  <a:pt x="3013439" y="1750016"/>
                </a:lnTo>
                <a:lnTo>
                  <a:pt x="3011941" y="1748655"/>
                </a:lnTo>
                <a:lnTo>
                  <a:pt x="3010944" y="1746795"/>
                </a:lnTo>
                <a:lnTo>
                  <a:pt x="3010279" y="1744603"/>
                </a:lnTo>
                <a:lnTo>
                  <a:pt x="3008883" y="1743141"/>
                </a:lnTo>
                <a:lnTo>
                  <a:pt x="3006999" y="1742167"/>
                </a:lnTo>
                <a:lnTo>
                  <a:pt x="3004791" y="1741517"/>
                </a:lnTo>
                <a:lnTo>
                  <a:pt x="2999797" y="1738255"/>
                </a:lnTo>
                <a:lnTo>
                  <a:pt x="2993382" y="1732951"/>
                </a:lnTo>
                <a:lnTo>
                  <a:pt x="2989965" y="1732226"/>
                </a:lnTo>
                <a:lnTo>
                  <a:pt x="2987719" y="1732033"/>
                </a:lnTo>
                <a:lnTo>
                  <a:pt x="2985271" y="1730951"/>
                </a:lnTo>
                <a:lnTo>
                  <a:pt x="2976243" y="1724299"/>
                </a:lnTo>
                <a:lnTo>
                  <a:pt x="2972822" y="1723618"/>
                </a:lnTo>
                <a:lnTo>
                  <a:pt x="2970576" y="1723437"/>
                </a:lnTo>
                <a:lnTo>
                  <a:pt x="2968127" y="1722363"/>
                </a:lnTo>
                <a:lnTo>
                  <a:pt x="2959098" y="1715724"/>
                </a:lnTo>
                <a:lnTo>
                  <a:pt x="2953432" y="1710313"/>
                </a:lnTo>
                <a:lnTo>
                  <a:pt x="2950981" y="1708851"/>
                </a:lnTo>
                <a:lnTo>
                  <a:pt x="2942983" y="1705841"/>
                </a:lnTo>
                <a:lnTo>
                  <a:pt x="2933457" y="1698661"/>
                </a:lnTo>
                <a:lnTo>
                  <a:pt x="2929993" y="1697936"/>
                </a:lnTo>
                <a:lnTo>
                  <a:pt x="2927737" y="1697742"/>
                </a:lnTo>
                <a:lnTo>
                  <a:pt x="2925279" y="1696661"/>
                </a:lnTo>
                <a:lnTo>
                  <a:pt x="2917270" y="1691541"/>
                </a:lnTo>
                <a:lnTo>
                  <a:pt x="2911688" y="1690009"/>
                </a:lnTo>
                <a:lnTo>
                  <a:pt x="2909817" y="1688648"/>
                </a:lnTo>
                <a:lnTo>
                  <a:pt x="2908571" y="1686788"/>
                </a:lnTo>
                <a:lnTo>
                  <a:pt x="2907739" y="1684596"/>
                </a:lnTo>
                <a:lnTo>
                  <a:pt x="2906234" y="1683134"/>
                </a:lnTo>
                <a:lnTo>
                  <a:pt x="2904277" y="1682159"/>
                </a:lnTo>
                <a:lnTo>
                  <a:pt x="2902019" y="1681510"/>
                </a:lnTo>
                <a:lnTo>
                  <a:pt x="2896972" y="1678248"/>
                </a:lnTo>
                <a:lnTo>
                  <a:pt x="2884852" y="1667474"/>
                </a:lnTo>
                <a:lnTo>
                  <a:pt x="2882403" y="1666004"/>
                </a:lnTo>
                <a:lnTo>
                  <a:pt x="2874404" y="1662984"/>
                </a:lnTo>
                <a:lnTo>
                  <a:pt x="2866001" y="1657432"/>
                </a:lnTo>
                <a:lnTo>
                  <a:pt x="2860326" y="1655799"/>
                </a:lnTo>
                <a:lnTo>
                  <a:pt x="2851777" y="1654880"/>
                </a:lnTo>
                <a:lnTo>
                  <a:pt x="2849874" y="1653799"/>
                </a:lnTo>
                <a:lnTo>
                  <a:pt x="2848606" y="1652125"/>
                </a:lnTo>
                <a:lnTo>
                  <a:pt x="2847760" y="1650057"/>
                </a:lnTo>
                <a:lnTo>
                  <a:pt x="2846244" y="1648678"/>
                </a:lnTo>
                <a:lnTo>
                  <a:pt x="2844282" y="1647759"/>
                </a:lnTo>
                <a:lnTo>
                  <a:pt x="2842021" y="1647146"/>
                </a:lnTo>
                <a:lnTo>
                  <a:pt x="2836968" y="1643925"/>
                </a:lnTo>
                <a:lnTo>
                  <a:pt x="2822395" y="1631713"/>
                </a:lnTo>
                <a:lnTo>
                  <a:pt x="2814396" y="1628693"/>
                </a:lnTo>
                <a:lnTo>
                  <a:pt x="2805993" y="1623142"/>
                </a:lnTo>
                <a:lnTo>
                  <a:pt x="2800319" y="1621509"/>
                </a:lnTo>
                <a:lnTo>
                  <a:pt x="2798424" y="1620122"/>
                </a:lnTo>
                <a:lnTo>
                  <a:pt x="2797161" y="1618244"/>
                </a:lnTo>
                <a:lnTo>
                  <a:pt x="2796320" y="1616039"/>
                </a:lnTo>
                <a:lnTo>
                  <a:pt x="2790583" y="1608386"/>
                </a:lnTo>
                <a:lnTo>
                  <a:pt x="2788124" y="1606610"/>
                </a:lnTo>
                <a:lnTo>
                  <a:pt x="2780111" y="1603158"/>
                </a:lnTo>
                <a:lnTo>
                  <a:pt x="2769073" y="1594420"/>
                </a:lnTo>
                <a:lnTo>
                  <a:pt x="2756191" y="1581750"/>
                </a:lnTo>
                <a:lnTo>
                  <a:pt x="2753766" y="1580280"/>
                </a:lnTo>
                <a:lnTo>
                  <a:pt x="2745802" y="1577259"/>
                </a:lnTo>
                <a:lnTo>
                  <a:pt x="2737409" y="1571707"/>
                </a:lnTo>
                <a:lnTo>
                  <a:pt x="2728890" y="1568686"/>
                </a:lnTo>
                <a:lnTo>
                  <a:pt x="2719172" y="1561502"/>
                </a:lnTo>
                <a:lnTo>
                  <a:pt x="2705699" y="1548379"/>
                </a:lnTo>
                <a:lnTo>
                  <a:pt x="2702960" y="1546603"/>
                </a:lnTo>
                <a:lnTo>
                  <a:pt x="2694553" y="1543151"/>
                </a:lnTo>
                <a:lnTo>
                  <a:pt x="2683363" y="1534412"/>
                </a:lnTo>
                <a:lnTo>
                  <a:pt x="2670466" y="1521743"/>
                </a:lnTo>
                <a:lnTo>
                  <a:pt x="2668041" y="1520273"/>
                </a:lnTo>
                <a:lnTo>
                  <a:pt x="2660077" y="1517251"/>
                </a:lnTo>
                <a:lnTo>
                  <a:pt x="2651684" y="1511700"/>
                </a:lnTo>
                <a:lnTo>
                  <a:pt x="2643165" y="1508679"/>
                </a:lnTo>
                <a:lnTo>
                  <a:pt x="2637463" y="1504597"/>
                </a:lnTo>
                <a:lnTo>
                  <a:pt x="2635561" y="1502175"/>
                </a:lnTo>
                <a:lnTo>
                  <a:pt x="2634293" y="1499608"/>
                </a:lnTo>
                <a:lnTo>
                  <a:pt x="2633447" y="1496943"/>
                </a:lnTo>
                <a:lnTo>
                  <a:pt x="2631932" y="1495168"/>
                </a:lnTo>
                <a:lnTo>
                  <a:pt x="2629969" y="1493983"/>
                </a:lnTo>
                <a:lnTo>
                  <a:pt x="2625248" y="1492668"/>
                </a:lnTo>
                <a:lnTo>
                  <a:pt x="2619974" y="1492083"/>
                </a:lnTo>
                <a:lnTo>
                  <a:pt x="2618187" y="1490975"/>
                </a:lnTo>
                <a:lnTo>
                  <a:pt x="2616996" y="1489283"/>
                </a:lnTo>
                <a:lnTo>
                  <a:pt x="2616201" y="1487203"/>
                </a:lnTo>
                <a:lnTo>
                  <a:pt x="2610532" y="1479725"/>
                </a:lnTo>
                <a:lnTo>
                  <a:pt x="2608083" y="1477974"/>
                </a:lnTo>
                <a:lnTo>
                  <a:pt x="2600083" y="1474556"/>
                </a:lnTo>
                <a:lnTo>
                  <a:pt x="2589050" y="1465831"/>
                </a:lnTo>
                <a:lnTo>
                  <a:pt x="2584837" y="1461741"/>
                </a:lnTo>
                <a:lnTo>
                  <a:pt x="2582379" y="1460269"/>
                </a:lnTo>
                <a:lnTo>
                  <a:pt x="2574370" y="1457245"/>
                </a:lnTo>
                <a:lnTo>
                  <a:pt x="2565965" y="1451693"/>
                </a:lnTo>
                <a:lnTo>
                  <a:pt x="2560289" y="1450059"/>
                </a:lnTo>
                <a:lnTo>
                  <a:pt x="2558395" y="1448672"/>
                </a:lnTo>
                <a:lnTo>
                  <a:pt x="2557131" y="1446794"/>
                </a:lnTo>
                <a:lnTo>
                  <a:pt x="2556290" y="1444589"/>
                </a:lnTo>
                <a:lnTo>
                  <a:pt x="2554775" y="1443120"/>
                </a:lnTo>
                <a:lnTo>
                  <a:pt x="2552813" y="1442140"/>
                </a:lnTo>
                <a:lnTo>
                  <a:pt x="2550553" y="1441487"/>
                </a:lnTo>
                <a:lnTo>
                  <a:pt x="2549046" y="1440099"/>
                </a:lnTo>
                <a:lnTo>
                  <a:pt x="2548042" y="1438221"/>
                </a:lnTo>
                <a:lnTo>
                  <a:pt x="2546429" y="1432914"/>
                </a:lnTo>
                <a:lnTo>
                  <a:pt x="2545345" y="1432479"/>
                </a:lnTo>
                <a:lnTo>
                  <a:pt x="2541599" y="1431995"/>
                </a:lnTo>
                <a:lnTo>
                  <a:pt x="2539267" y="1430914"/>
                </a:lnTo>
                <a:lnTo>
                  <a:pt x="2531433" y="1425793"/>
                </a:lnTo>
                <a:lnTo>
                  <a:pt x="2523080" y="1422900"/>
                </a:lnTo>
                <a:lnTo>
                  <a:pt x="2514573" y="1417386"/>
                </a:lnTo>
                <a:lnTo>
                  <a:pt x="2508874" y="1415762"/>
                </a:lnTo>
                <a:lnTo>
                  <a:pt x="2506972" y="1414377"/>
                </a:lnTo>
                <a:lnTo>
                  <a:pt x="2505705" y="1412500"/>
                </a:lnTo>
                <a:lnTo>
                  <a:pt x="2503670" y="1407196"/>
                </a:lnTo>
                <a:lnTo>
                  <a:pt x="2498768" y="1401727"/>
                </a:lnTo>
                <a:lnTo>
                  <a:pt x="2496425" y="1400257"/>
                </a:lnTo>
                <a:lnTo>
                  <a:pt x="2491282" y="1398624"/>
                </a:lnTo>
                <a:lnTo>
                  <a:pt x="2489530" y="1397236"/>
                </a:lnTo>
                <a:lnTo>
                  <a:pt x="2488362" y="1395359"/>
                </a:lnTo>
                <a:lnTo>
                  <a:pt x="2487583" y="1393154"/>
                </a:lnTo>
                <a:lnTo>
                  <a:pt x="2486111" y="1391685"/>
                </a:lnTo>
                <a:lnTo>
                  <a:pt x="2484177" y="1390705"/>
                </a:lnTo>
                <a:lnTo>
                  <a:pt x="2481936" y="1390052"/>
                </a:lnTo>
                <a:lnTo>
                  <a:pt x="2480441" y="1388664"/>
                </a:lnTo>
                <a:lnTo>
                  <a:pt x="2479445" y="1386786"/>
                </a:lnTo>
                <a:lnTo>
                  <a:pt x="2478781" y="1384582"/>
                </a:lnTo>
                <a:lnTo>
                  <a:pt x="2477386" y="1383112"/>
                </a:lnTo>
                <a:lnTo>
                  <a:pt x="2475503" y="1382133"/>
                </a:lnTo>
                <a:lnTo>
                  <a:pt x="2473295" y="1381479"/>
                </a:lnTo>
                <a:lnTo>
                  <a:pt x="2468302" y="1378213"/>
                </a:lnTo>
                <a:lnTo>
                  <a:pt x="2456224" y="1367437"/>
                </a:lnTo>
                <a:lnTo>
                  <a:pt x="2453775" y="1365967"/>
                </a:lnTo>
                <a:lnTo>
                  <a:pt x="2445779" y="1362947"/>
                </a:lnTo>
                <a:lnTo>
                  <a:pt x="2437376" y="1357395"/>
                </a:lnTo>
                <a:lnTo>
                  <a:pt x="2427703" y="1354843"/>
                </a:lnTo>
                <a:lnTo>
                  <a:pt x="2418784" y="1347109"/>
                </a:lnTo>
                <a:lnTo>
                  <a:pt x="2410182" y="1338610"/>
                </a:lnTo>
                <a:lnTo>
                  <a:pt x="2408793" y="1338177"/>
                </a:lnTo>
                <a:lnTo>
                  <a:pt x="2404710" y="1337696"/>
                </a:lnTo>
                <a:lnTo>
                  <a:pt x="2402287" y="1336615"/>
                </a:lnTo>
                <a:lnTo>
                  <a:pt x="2393307" y="1329963"/>
                </a:lnTo>
                <a:lnTo>
                  <a:pt x="2387644" y="1324550"/>
                </a:lnTo>
                <a:lnTo>
                  <a:pt x="2385196" y="1323089"/>
                </a:lnTo>
                <a:lnTo>
                  <a:pt x="2379935" y="1321465"/>
                </a:lnTo>
                <a:lnTo>
                  <a:pt x="2378151" y="1320079"/>
                </a:lnTo>
                <a:lnTo>
                  <a:pt x="2376961" y="1318203"/>
                </a:lnTo>
                <a:lnTo>
                  <a:pt x="2376168" y="1316000"/>
                </a:lnTo>
                <a:lnTo>
                  <a:pt x="2374687" y="1314531"/>
                </a:lnTo>
                <a:lnTo>
                  <a:pt x="2372748" y="1313551"/>
                </a:lnTo>
                <a:lnTo>
                  <a:pt x="2367341" y="1311980"/>
                </a:lnTo>
                <a:lnTo>
                  <a:pt x="2350852" y="1297371"/>
                </a:lnTo>
                <a:lnTo>
                  <a:pt x="2345621" y="1295748"/>
                </a:lnTo>
                <a:lnTo>
                  <a:pt x="2337320" y="1294833"/>
                </a:lnTo>
                <a:lnTo>
                  <a:pt x="2335454" y="1293752"/>
                </a:lnTo>
                <a:lnTo>
                  <a:pt x="2334209" y="1292079"/>
                </a:lnTo>
                <a:lnTo>
                  <a:pt x="2333380" y="1290011"/>
                </a:lnTo>
                <a:lnTo>
                  <a:pt x="2331873" y="1288633"/>
                </a:lnTo>
                <a:lnTo>
                  <a:pt x="2329918" y="1287714"/>
                </a:lnTo>
                <a:lnTo>
                  <a:pt x="2327661" y="1287101"/>
                </a:lnTo>
                <a:lnTo>
                  <a:pt x="2326157" y="1285740"/>
                </a:lnTo>
                <a:lnTo>
                  <a:pt x="2325154" y="1283880"/>
                </a:lnTo>
                <a:lnTo>
                  <a:pt x="2324486" y="1281688"/>
                </a:lnTo>
                <a:lnTo>
                  <a:pt x="2323087" y="1280226"/>
                </a:lnTo>
                <a:lnTo>
                  <a:pt x="2321202" y="1279252"/>
                </a:lnTo>
                <a:lnTo>
                  <a:pt x="2316568" y="1278169"/>
                </a:lnTo>
                <a:lnTo>
                  <a:pt x="2311334" y="1277688"/>
                </a:lnTo>
                <a:lnTo>
                  <a:pt x="2309557" y="1276607"/>
                </a:lnTo>
                <a:lnTo>
                  <a:pt x="2308373" y="1274934"/>
                </a:lnTo>
                <a:lnTo>
                  <a:pt x="2307582" y="1272866"/>
                </a:lnTo>
                <a:lnTo>
                  <a:pt x="2306103" y="1271488"/>
                </a:lnTo>
                <a:lnTo>
                  <a:pt x="2304164" y="1270569"/>
                </a:lnTo>
                <a:lnTo>
                  <a:pt x="2301919" y="1269956"/>
                </a:lnTo>
                <a:lnTo>
                  <a:pt x="2296886" y="1266735"/>
                </a:lnTo>
                <a:lnTo>
                  <a:pt x="2290443" y="1261457"/>
                </a:lnTo>
                <a:lnTo>
                  <a:pt x="2287023" y="1260736"/>
                </a:lnTo>
                <a:lnTo>
                  <a:pt x="2281616" y="1260272"/>
                </a:lnTo>
                <a:lnTo>
                  <a:pt x="2273021" y="1252787"/>
                </a:lnTo>
                <a:lnTo>
                  <a:pt x="2269754" y="1252120"/>
                </a:lnTo>
                <a:lnTo>
                  <a:pt x="2259896" y="1251691"/>
                </a:lnTo>
                <a:lnTo>
                  <a:pt x="2258120" y="1250703"/>
                </a:lnTo>
                <a:lnTo>
                  <a:pt x="2256935" y="1249093"/>
                </a:lnTo>
                <a:lnTo>
                  <a:pt x="2254705" y="1243369"/>
                </a:lnTo>
                <a:lnTo>
                  <a:pt x="2247199" y="1235663"/>
                </a:lnTo>
                <a:lnTo>
                  <a:pt x="2243990" y="1234984"/>
                </a:lnTo>
                <a:lnTo>
                  <a:pt x="2241801" y="1234803"/>
                </a:lnTo>
                <a:lnTo>
                  <a:pt x="2240342" y="1233729"/>
                </a:lnTo>
                <a:lnTo>
                  <a:pt x="2239369" y="1232062"/>
                </a:lnTo>
                <a:lnTo>
                  <a:pt x="2238720" y="1229997"/>
                </a:lnTo>
                <a:lnTo>
                  <a:pt x="2237335" y="1228621"/>
                </a:lnTo>
                <a:lnTo>
                  <a:pt x="2235459" y="1227703"/>
                </a:lnTo>
                <a:lnTo>
                  <a:pt x="2233256" y="1227092"/>
                </a:lnTo>
                <a:lnTo>
                  <a:pt x="2228268" y="1223872"/>
                </a:lnTo>
                <a:lnTo>
                  <a:pt x="2220745" y="1217680"/>
                </a:lnTo>
                <a:lnTo>
                  <a:pt x="2215866" y="1217410"/>
                </a:lnTo>
                <a:lnTo>
                  <a:pt x="2214478" y="1216419"/>
                </a:lnTo>
                <a:lnTo>
                  <a:pt x="2213554" y="1214806"/>
                </a:lnTo>
                <a:lnTo>
                  <a:pt x="2212070" y="1209925"/>
                </a:lnTo>
                <a:lnTo>
                  <a:pt x="2210996" y="1209524"/>
                </a:lnTo>
                <a:lnTo>
                  <a:pt x="2207262" y="1209079"/>
                </a:lnTo>
                <a:lnTo>
                  <a:pt x="2205886" y="1208008"/>
                </a:lnTo>
                <a:lnTo>
                  <a:pt x="2204968" y="1206341"/>
                </a:lnTo>
                <a:lnTo>
                  <a:pt x="2204356" y="1204278"/>
                </a:lnTo>
                <a:lnTo>
                  <a:pt x="2202996" y="1202902"/>
                </a:lnTo>
                <a:lnTo>
                  <a:pt x="2201136" y="1201985"/>
                </a:lnTo>
                <a:lnTo>
                  <a:pt x="2195859" y="1200513"/>
                </a:lnTo>
                <a:lnTo>
                  <a:pt x="2187293" y="1192802"/>
                </a:lnTo>
                <a:lnTo>
                  <a:pt x="2184028" y="1192122"/>
                </a:lnTo>
                <a:lnTo>
                  <a:pt x="2178721" y="1191686"/>
                </a:lnTo>
                <a:lnTo>
                  <a:pt x="2169230" y="1183362"/>
                </a:lnTo>
                <a:lnTo>
                  <a:pt x="2161496" y="1175656"/>
                </a:lnTo>
                <a:lnTo>
                  <a:pt x="2158275" y="1174977"/>
                </a:lnTo>
                <a:lnTo>
                  <a:pt x="2152997" y="1174541"/>
                </a:lnTo>
                <a:lnTo>
                  <a:pt x="2144431" y="1167062"/>
                </a:lnTo>
                <a:lnTo>
                  <a:pt x="2141166" y="1166395"/>
                </a:lnTo>
                <a:lnTo>
                  <a:pt x="2138961" y="1166217"/>
                </a:lnTo>
                <a:lnTo>
                  <a:pt x="2137492" y="1165145"/>
                </a:lnTo>
                <a:lnTo>
                  <a:pt x="2136512" y="1163479"/>
                </a:lnTo>
                <a:lnTo>
                  <a:pt x="2135858" y="1161415"/>
                </a:lnTo>
                <a:lnTo>
                  <a:pt x="2134471" y="1160039"/>
                </a:lnTo>
                <a:lnTo>
                  <a:pt x="2132593" y="1159123"/>
                </a:lnTo>
                <a:lnTo>
                  <a:pt x="2127286" y="1157650"/>
                </a:lnTo>
                <a:lnTo>
                  <a:pt x="2121817" y="1157396"/>
                </a:lnTo>
                <a:lnTo>
                  <a:pt x="2120347" y="1156407"/>
                </a:lnTo>
                <a:lnTo>
                  <a:pt x="2119367" y="1154796"/>
                </a:lnTo>
                <a:lnTo>
                  <a:pt x="2117795" y="1149917"/>
                </a:lnTo>
                <a:lnTo>
                  <a:pt x="2116713" y="1149516"/>
                </a:lnTo>
                <a:lnTo>
                  <a:pt x="2112971" y="1149072"/>
                </a:lnTo>
                <a:lnTo>
                  <a:pt x="2110640" y="1148000"/>
                </a:lnTo>
                <a:lnTo>
                  <a:pt x="2101817" y="1141366"/>
                </a:lnTo>
                <a:lnTo>
                  <a:pt x="2098413" y="1140687"/>
                </a:lnTo>
                <a:lnTo>
                  <a:pt x="2096172" y="1140505"/>
                </a:lnTo>
                <a:lnTo>
                  <a:pt x="2094678" y="1139432"/>
                </a:lnTo>
                <a:lnTo>
                  <a:pt x="2093683" y="1137764"/>
                </a:lnTo>
                <a:lnTo>
                  <a:pt x="2093018" y="1135700"/>
                </a:lnTo>
                <a:lnTo>
                  <a:pt x="2091623" y="1134323"/>
                </a:lnTo>
                <a:lnTo>
                  <a:pt x="2089740" y="1133406"/>
                </a:lnTo>
                <a:lnTo>
                  <a:pt x="2084426" y="1131933"/>
                </a:lnTo>
                <a:lnTo>
                  <a:pt x="2067279" y="1115724"/>
                </a:lnTo>
                <a:lnTo>
                  <a:pt x="2065891" y="1115291"/>
                </a:lnTo>
                <a:lnTo>
                  <a:pt x="2061809" y="1114810"/>
                </a:lnTo>
                <a:lnTo>
                  <a:pt x="2059387" y="1113730"/>
                </a:lnTo>
                <a:lnTo>
                  <a:pt x="2051427" y="1108610"/>
                </a:lnTo>
                <a:lnTo>
                  <a:pt x="2041914" y="1106216"/>
                </a:lnTo>
                <a:lnTo>
                  <a:pt x="2032079" y="1097643"/>
                </a:lnTo>
                <a:lnTo>
                  <a:pt x="2027249" y="1092837"/>
                </a:lnTo>
                <a:lnTo>
                  <a:pt x="2024917" y="1091461"/>
                </a:lnTo>
                <a:lnTo>
                  <a:pt x="2016093" y="1089071"/>
                </a:lnTo>
                <a:lnTo>
                  <a:pt x="2008001" y="1082888"/>
                </a:lnTo>
                <a:lnTo>
                  <a:pt x="2002742" y="1081359"/>
                </a:lnTo>
                <a:lnTo>
                  <a:pt x="1994427" y="1080498"/>
                </a:lnTo>
                <a:lnTo>
                  <a:pt x="1992558" y="1079425"/>
                </a:lnTo>
                <a:lnTo>
                  <a:pt x="1991312" y="1077757"/>
                </a:lnTo>
                <a:lnTo>
                  <a:pt x="1990481" y="1075692"/>
                </a:lnTo>
                <a:lnTo>
                  <a:pt x="1988975" y="1074316"/>
                </a:lnTo>
                <a:lnTo>
                  <a:pt x="1987019" y="1073398"/>
                </a:lnTo>
                <a:lnTo>
                  <a:pt x="1982304" y="1072379"/>
                </a:lnTo>
                <a:lnTo>
                  <a:pt x="1977034" y="1071926"/>
                </a:lnTo>
                <a:lnTo>
                  <a:pt x="1975248" y="1070852"/>
                </a:lnTo>
                <a:lnTo>
                  <a:pt x="1974057" y="1069184"/>
                </a:lnTo>
                <a:lnTo>
                  <a:pt x="1973263" y="1067120"/>
                </a:lnTo>
                <a:lnTo>
                  <a:pt x="1971782" y="1065743"/>
                </a:lnTo>
                <a:lnTo>
                  <a:pt x="1969841" y="1064826"/>
                </a:lnTo>
                <a:lnTo>
                  <a:pt x="1964434" y="1063353"/>
                </a:lnTo>
                <a:lnTo>
                  <a:pt x="1956521" y="1057171"/>
                </a:lnTo>
                <a:lnTo>
                  <a:pt x="1947537" y="1054781"/>
                </a:lnTo>
                <a:lnTo>
                  <a:pt x="1939425" y="1048598"/>
                </a:lnTo>
                <a:lnTo>
                  <a:pt x="1930399" y="1046208"/>
                </a:lnTo>
                <a:lnTo>
                  <a:pt x="1921571" y="1038497"/>
                </a:lnTo>
                <a:lnTo>
                  <a:pt x="1918292" y="1037817"/>
                </a:lnTo>
                <a:lnTo>
                  <a:pt x="1916083" y="1037636"/>
                </a:lnTo>
                <a:lnTo>
                  <a:pt x="1913659" y="1036562"/>
                </a:lnTo>
                <a:lnTo>
                  <a:pt x="1904675" y="1029924"/>
                </a:lnTo>
                <a:lnTo>
                  <a:pt x="1901257" y="1029244"/>
                </a:lnTo>
                <a:lnTo>
                  <a:pt x="1899012" y="1029063"/>
                </a:lnTo>
                <a:lnTo>
                  <a:pt x="1896563" y="1027990"/>
                </a:lnTo>
                <a:lnTo>
                  <a:pt x="1888566" y="1022881"/>
                </a:lnTo>
                <a:lnTo>
                  <a:pt x="1879039" y="1020491"/>
                </a:lnTo>
                <a:lnTo>
                  <a:pt x="1870143" y="1012779"/>
                </a:lnTo>
                <a:lnTo>
                  <a:pt x="1866860" y="1012100"/>
                </a:lnTo>
                <a:lnTo>
                  <a:pt x="1861542" y="1011663"/>
                </a:lnTo>
                <a:lnTo>
                  <a:pt x="1852966" y="1004184"/>
                </a:lnTo>
                <a:lnTo>
                  <a:pt x="1847497" y="998788"/>
                </a:lnTo>
                <a:lnTo>
                  <a:pt x="1845075" y="997329"/>
                </a:lnTo>
                <a:lnTo>
                  <a:pt x="1836094" y="994795"/>
                </a:lnTo>
                <a:lnTo>
                  <a:pt x="1827983" y="988595"/>
                </a:lnTo>
                <a:lnTo>
                  <a:pt x="1822722" y="987063"/>
                </a:lnTo>
                <a:lnTo>
                  <a:pt x="1820939" y="985703"/>
                </a:lnTo>
                <a:lnTo>
                  <a:pt x="1819749" y="983843"/>
                </a:lnTo>
                <a:lnTo>
                  <a:pt x="1817840" y="978565"/>
                </a:lnTo>
                <a:lnTo>
                  <a:pt x="1816731" y="978132"/>
                </a:lnTo>
                <a:lnTo>
                  <a:pt x="1812959" y="977650"/>
                </a:lnTo>
                <a:lnTo>
                  <a:pt x="1811572" y="976570"/>
                </a:lnTo>
                <a:lnTo>
                  <a:pt x="1810647" y="974897"/>
                </a:lnTo>
                <a:lnTo>
                  <a:pt x="1810030" y="972829"/>
                </a:lnTo>
                <a:lnTo>
                  <a:pt x="1808667" y="971450"/>
                </a:lnTo>
                <a:lnTo>
                  <a:pt x="1806806" y="970531"/>
                </a:lnTo>
                <a:lnTo>
                  <a:pt x="1800610" y="968801"/>
                </a:lnTo>
                <a:lnTo>
                  <a:pt x="1795788" y="964174"/>
                </a:lnTo>
                <a:lnTo>
                  <a:pt x="1793457" y="962823"/>
                </a:lnTo>
                <a:lnTo>
                  <a:pt x="1788327" y="961322"/>
                </a:lnTo>
                <a:lnTo>
                  <a:pt x="1786578" y="959969"/>
                </a:lnTo>
                <a:lnTo>
                  <a:pt x="1785412" y="958114"/>
                </a:lnTo>
                <a:lnTo>
                  <a:pt x="1784635" y="955926"/>
                </a:lnTo>
                <a:lnTo>
                  <a:pt x="1783164" y="954466"/>
                </a:lnTo>
                <a:lnTo>
                  <a:pt x="1781231" y="953494"/>
                </a:lnTo>
                <a:lnTo>
                  <a:pt x="1776543" y="952413"/>
                </a:lnTo>
                <a:lnTo>
                  <a:pt x="1767520" y="951662"/>
                </a:lnTo>
                <a:lnTo>
                  <a:pt x="1758694" y="944177"/>
                </a:lnTo>
                <a:lnTo>
                  <a:pt x="1750099" y="935700"/>
                </a:lnTo>
                <a:lnTo>
                  <a:pt x="1748710" y="935268"/>
                </a:lnTo>
                <a:lnTo>
                  <a:pt x="1741524" y="934517"/>
                </a:lnTo>
                <a:lnTo>
                  <a:pt x="1732951" y="927032"/>
                </a:lnTo>
                <a:lnTo>
                  <a:pt x="1724379" y="918555"/>
                </a:lnTo>
                <a:lnTo>
                  <a:pt x="1722991" y="918123"/>
                </a:lnTo>
                <a:lnTo>
                  <a:pt x="1715806" y="917372"/>
                </a:lnTo>
                <a:lnTo>
                  <a:pt x="1707914" y="911389"/>
                </a:lnTo>
                <a:lnTo>
                  <a:pt x="1698934" y="909042"/>
                </a:lnTo>
                <a:lnTo>
                  <a:pt x="1693272" y="908791"/>
                </a:lnTo>
                <a:lnTo>
                  <a:pt x="1691776" y="907803"/>
                </a:lnTo>
                <a:lnTo>
                  <a:pt x="1690778" y="906192"/>
                </a:lnTo>
                <a:lnTo>
                  <a:pt x="1689177" y="901314"/>
                </a:lnTo>
                <a:lnTo>
                  <a:pt x="1688093" y="900913"/>
                </a:lnTo>
                <a:lnTo>
                  <a:pt x="1684349" y="900469"/>
                </a:lnTo>
                <a:lnTo>
                  <a:pt x="1682017" y="899398"/>
                </a:lnTo>
                <a:lnTo>
                  <a:pt x="1673193" y="892763"/>
                </a:lnTo>
                <a:lnTo>
                  <a:pt x="1669789" y="892084"/>
                </a:lnTo>
                <a:lnTo>
                  <a:pt x="1667548" y="891903"/>
                </a:lnTo>
                <a:lnTo>
                  <a:pt x="1666054" y="890829"/>
                </a:lnTo>
                <a:lnTo>
                  <a:pt x="1665058" y="889162"/>
                </a:lnTo>
                <a:lnTo>
                  <a:pt x="1664393" y="887097"/>
                </a:lnTo>
                <a:lnTo>
                  <a:pt x="1662998" y="885721"/>
                </a:lnTo>
                <a:lnTo>
                  <a:pt x="1661115" y="884803"/>
                </a:lnTo>
                <a:lnTo>
                  <a:pt x="1656484" y="883784"/>
                </a:lnTo>
                <a:lnTo>
                  <a:pt x="1651250" y="883331"/>
                </a:lnTo>
                <a:lnTo>
                  <a:pt x="1649473" y="882257"/>
                </a:lnTo>
                <a:lnTo>
                  <a:pt x="1648289" y="880589"/>
                </a:lnTo>
                <a:lnTo>
                  <a:pt x="1646388" y="875619"/>
                </a:lnTo>
                <a:lnTo>
                  <a:pt x="1645280" y="875211"/>
                </a:lnTo>
                <a:lnTo>
                  <a:pt x="1634029" y="874503"/>
                </a:lnTo>
                <a:lnTo>
                  <a:pt x="1632278" y="873515"/>
                </a:lnTo>
                <a:lnTo>
                  <a:pt x="1631110" y="871903"/>
                </a:lnTo>
                <a:lnTo>
                  <a:pt x="1630332" y="869877"/>
                </a:lnTo>
                <a:lnTo>
                  <a:pt x="1628861" y="868526"/>
                </a:lnTo>
                <a:lnTo>
                  <a:pt x="1626927" y="867625"/>
                </a:lnTo>
                <a:lnTo>
                  <a:pt x="1621531" y="866179"/>
                </a:lnTo>
                <a:lnTo>
                  <a:pt x="1613621" y="860002"/>
                </a:lnTo>
                <a:lnTo>
                  <a:pt x="1603526" y="857358"/>
                </a:lnTo>
                <a:lnTo>
                  <a:pt x="1598645" y="857282"/>
                </a:lnTo>
                <a:lnTo>
                  <a:pt x="1597259" y="856319"/>
                </a:lnTo>
                <a:lnTo>
                  <a:pt x="1596334" y="854725"/>
                </a:lnTo>
                <a:lnTo>
                  <a:pt x="1595718" y="852709"/>
                </a:lnTo>
                <a:lnTo>
                  <a:pt x="1594354" y="851365"/>
                </a:lnTo>
                <a:lnTo>
                  <a:pt x="1592493" y="850469"/>
                </a:lnTo>
                <a:lnTo>
                  <a:pt x="1587212" y="849032"/>
                </a:lnTo>
                <a:lnTo>
                  <a:pt x="1578646" y="841328"/>
                </a:lnTo>
                <a:lnTo>
                  <a:pt x="1575381" y="840649"/>
                </a:lnTo>
                <a:lnTo>
                  <a:pt x="1573176" y="840468"/>
                </a:lnTo>
                <a:lnTo>
                  <a:pt x="1571707" y="839395"/>
                </a:lnTo>
                <a:lnTo>
                  <a:pt x="1570727" y="837727"/>
                </a:lnTo>
                <a:lnTo>
                  <a:pt x="1570073" y="835662"/>
                </a:lnTo>
                <a:lnTo>
                  <a:pt x="1568686" y="834286"/>
                </a:lnTo>
                <a:lnTo>
                  <a:pt x="1566808" y="833368"/>
                </a:lnTo>
                <a:lnTo>
                  <a:pt x="1561501" y="831896"/>
                </a:lnTo>
                <a:lnTo>
                  <a:pt x="1556031" y="831641"/>
                </a:lnTo>
                <a:lnTo>
                  <a:pt x="1554561" y="830652"/>
                </a:lnTo>
                <a:lnTo>
                  <a:pt x="1553582" y="829041"/>
                </a:lnTo>
                <a:lnTo>
                  <a:pt x="1552009" y="824162"/>
                </a:lnTo>
                <a:lnTo>
                  <a:pt x="1547186" y="818766"/>
                </a:lnTo>
                <a:lnTo>
                  <a:pt x="1544855" y="817306"/>
                </a:lnTo>
                <a:lnTo>
                  <a:pt x="1539725" y="815685"/>
                </a:lnTo>
                <a:lnTo>
                  <a:pt x="1524100" y="814439"/>
                </a:lnTo>
                <a:lnTo>
                  <a:pt x="1521844" y="814422"/>
                </a:lnTo>
                <a:lnTo>
                  <a:pt x="1520340" y="813458"/>
                </a:lnTo>
                <a:lnTo>
                  <a:pt x="1519338" y="811863"/>
                </a:lnTo>
                <a:lnTo>
                  <a:pt x="1517729" y="807010"/>
                </a:lnTo>
                <a:lnTo>
                  <a:pt x="1516644" y="806612"/>
                </a:lnTo>
                <a:lnTo>
                  <a:pt x="1512899" y="806169"/>
                </a:lnTo>
                <a:lnTo>
                  <a:pt x="1511520" y="805099"/>
                </a:lnTo>
                <a:lnTo>
                  <a:pt x="1510600" y="803433"/>
                </a:lnTo>
                <a:lnTo>
                  <a:pt x="1509986" y="801370"/>
                </a:lnTo>
                <a:lnTo>
                  <a:pt x="1508625" y="799994"/>
                </a:lnTo>
                <a:lnTo>
                  <a:pt x="1506766" y="799077"/>
                </a:lnTo>
                <a:lnTo>
                  <a:pt x="1501487" y="797605"/>
                </a:lnTo>
                <a:lnTo>
                  <a:pt x="1493600" y="791423"/>
                </a:lnTo>
                <a:lnTo>
                  <a:pt x="1484621" y="789033"/>
                </a:lnTo>
                <a:lnTo>
                  <a:pt x="1478960" y="788778"/>
                </a:lnTo>
                <a:lnTo>
                  <a:pt x="1476511" y="787790"/>
                </a:lnTo>
                <a:lnTo>
                  <a:pt x="1467484" y="781299"/>
                </a:lnTo>
                <a:lnTo>
                  <a:pt x="1458656" y="772823"/>
                </a:lnTo>
                <a:lnTo>
                  <a:pt x="1457259" y="772391"/>
                </a:lnTo>
                <a:lnTo>
                  <a:pt x="1445510" y="771640"/>
                </a:lnTo>
                <a:lnTo>
                  <a:pt x="1443733" y="770649"/>
                </a:lnTo>
                <a:lnTo>
                  <a:pt x="1442549" y="769036"/>
                </a:lnTo>
                <a:lnTo>
                  <a:pt x="1441760" y="767008"/>
                </a:lnTo>
                <a:lnTo>
                  <a:pt x="1440281" y="765657"/>
                </a:lnTo>
                <a:lnTo>
                  <a:pt x="1438342" y="764756"/>
                </a:lnTo>
                <a:lnTo>
                  <a:pt x="1436097" y="764155"/>
                </a:lnTo>
                <a:lnTo>
                  <a:pt x="1434601" y="762802"/>
                </a:lnTo>
                <a:lnTo>
                  <a:pt x="1433603" y="760947"/>
                </a:lnTo>
                <a:lnTo>
                  <a:pt x="1432938" y="758758"/>
                </a:lnTo>
                <a:lnTo>
                  <a:pt x="1431542" y="757299"/>
                </a:lnTo>
                <a:lnTo>
                  <a:pt x="1429659" y="756326"/>
                </a:lnTo>
                <a:lnTo>
                  <a:pt x="1425027" y="755245"/>
                </a:lnTo>
                <a:lnTo>
                  <a:pt x="1419793" y="754765"/>
                </a:lnTo>
                <a:lnTo>
                  <a:pt x="1418016" y="753684"/>
                </a:lnTo>
                <a:lnTo>
                  <a:pt x="1416832" y="752011"/>
                </a:lnTo>
                <a:lnTo>
                  <a:pt x="1416042" y="749944"/>
                </a:lnTo>
                <a:lnTo>
                  <a:pt x="1414563" y="748565"/>
                </a:lnTo>
                <a:lnTo>
                  <a:pt x="1412624" y="747646"/>
                </a:lnTo>
                <a:lnTo>
                  <a:pt x="1410380" y="747033"/>
                </a:lnTo>
                <a:lnTo>
                  <a:pt x="1405346" y="743813"/>
                </a:lnTo>
                <a:lnTo>
                  <a:pt x="1398903" y="738535"/>
                </a:lnTo>
                <a:lnTo>
                  <a:pt x="1395483" y="737813"/>
                </a:lnTo>
                <a:lnTo>
                  <a:pt x="1393236" y="737620"/>
                </a:lnTo>
                <a:lnTo>
                  <a:pt x="1391739" y="736540"/>
                </a:lnTo>
                <a:lnTo>
                  <a:pt x="1390741" y="734867"/>
                </a:lnTo>
                <a:lnTo>
                  <a:pt x="1390076" y="732799"/>
                </a:lnTo>
                <a:lnTo>
                  <a:pt x="1388680" y="731420"/>
                </a:lnTo>
                <a:lnTo>
                  <a:pt x="1386796" y="730501"/>
                </a:lnTo>
                <a:lnTo>
                  <a:pt x="1382164" y="729480"/>
                </a:lnTo>
                <a:lnTo>
                  <a:pt x="1376930" y="729026"/>
                </a:lnTo>
                <a:lnTo>
                  <a:pt x="1375154" y="727953"/>
                </a:lnTo>
                <a:lnTo>
                  <a:pt x="1373969" y="726284"/>
                </a:lnTo>
                <a:lnTo>
                  <a:pt x="1373179" y="724220"/>
                </a:lnTo>
                <a:lnTo>
                  <a:pt x="1371700" y="722844"/>
                </a:lnTo>
                <a:lnTo>
                  <a:pt x="1369762" y="721926"/>
                </a:lnTo>
                <a:lnTo>
                  <a:pt x="1364357" y="720453"/>
                </a:lnTo>
                <a:lnTo>
                  <a:pt x="1358871" y="720198"/>
                </a:lnTo>
                <a:lnTo>
                  <a:pt x="1356446" y="719210"/>
                </a:lnTo>
                <a:lnTo>
                  <a:pt x="1347462" y="712719"/>
                </a:lnTo>
                <a:lnTo>
                  <a:pt x="1344045" y="712052"/>
                </a:lnTo>
                <a:lnTo>
                  <a:pt x="1338640" y="711623"/>
                </a:lnTo>
                <a:lnTo>
                  <a:pt x="1330046" y="704146"/>
                </a:lnTo>
                <a:lnTo>
                  <a:pt x="1326779" y="703479"/>
                </a:lnTo>
                <a:lnTo>
                  <a:pt x="1324574" y="703301"/>
                </a:lnTo>
                <a:lnTo>
                  <a:pt x="1323105" y="702230"/>
                </a:lnTo>
                <a:lnTo>
                  <a:pt x="1322125" y="700564"/>
                </a:lnTo>
                <a:lnTo>
                  <a:pt x="1321472" y="698500"/>
                </a:lnTo>
                <a:lnTo>
                  <a:pt x="1320083" y="697124"/>
                </a:lnTo>
                <a:lnTo>
                  <a:pt x="1318206" y="696207"/>
                </a:lnTo>
                <a:lnTo>
                  <a:pt x="1312899" y="694735"/>
                </a:lnTo>
                <a:lnTo>
                  <a:pt x="1304326" y="687024"/>
                </a:lnTo>
                <a:lnTo>
                  <a:pt x="1301060" y="686344"/>
                </a:lnTo>
                <a:lnTo>
                  <a:pt x="1290284" y="685832"/>
                </a:lnTo>
                <a:lnTo>
                  <a:pt x="1287862" y="684869"/>
                </a:lnTo>
                <a:lnTo>
                  <a:pt x="1278882" y="678422"/>
                </a:lnTo>
                <a:lnTo>
                  <a:pt x="1275464" y="677759"/>
                </a:lnTo>
                <a:lnTo>
                  <a:pt x="1273219" y="677582"/>
                </a:lnTo>
                <a:lnTo>
                  <a:pt x="1271723" y="676511"/>
                </a:lnTo>
                <a:lnTo>
                  <a:pt x="1270726" y="674845"/>
                </a:lnTo>
                <a:lnTo>
                  <a:pt x="1270060" y="672782"/>
                </a:lnTo>
                <a:lnTo>
                  <a:pt x="1268664" y="671407"/>
                </a:lnTo>
                <a:lnTo>
                  <a:pt x="1266782" y="670490"/>
                </a:lnTo>
                <a:lnTo>
                  <a:pt x="1261466" y="669018"/>
                </a:lnTo>
                <a:lnTo>
                  <a:pt x="1252891" y="668688"/>
                </a:lnTo>
                <a:lnTo>
                  <a:pt x="1252456" y="667724"/>
                </a:lnTo>
                <a:lnTo>
                  <a:pt x="1251972" y="664114"/>
                </a:lnTo>
                <a:lnTo>
                  <a:pt x="1250891" y="662770"/>
                </a:lnTo>
                <a:lnTo>
                  <a:pt x="1249217" y="661875"/>
                </a:lnTo>
                <a:lnTo>
                  <a:pt x="1244238" y="660437"/>
                </a:lnTo>
                <a:lnTo>
                  <a:pt x="1238825" y="660188"/>
                </a:lnTo>
                <a:lnTo>
                  <a:pt x="1236411" y="659201"/>
                </a:lnTo>
                <a:lnTo>
                  <a:pt x="1226335" y="651866"/>
                </a:lnTo>
                <a:lnTo>
                  <a:pt x="1218527" y="651542"/>
                </a:lnTo>
                <a:lnTo>
                  <a:pt x="1209108" y="643292"/>
                </a:lnTo>
                <a:lnTo>
                  <a:pt x="1204286" y="643043"/>
                </a:lnTo>
                <a:lnTo>
                  <a:pt x="1202908" y="642056"/>
                </a:lnTo>
                <a:lnTo>
                  <a:pt x="1201988" y="640445"/>
                </a:lnTo>
                <a:lnTo>
                  <a:pt x="1201375" y="638418"/>
                </a:lnTo>
                <a:lnTo>
                  <a:pt x="1200015" y="637067"/>
                </a:lnTo>
                <a:lnTo>
                  <a:pt x="1198155" y="636167"/>
                </a:lnTo>
                <a:lnTo>
                  <a:pt x="1192876" y="634721"/>
                </a:lnTo>
                <a:lnTo>
                  <a:pt x="1184311" y="627016"/>
                </a:lnTo>
                <a:lnTo>
                  <a:pt x="1181045" y="626337"/>
                </a:lnTo>
                <a:lnTo>
                  <a:pt x="1175739" y="625901"/>
                </a:lnTo>
                <a:lnTo>
                  <a:pt x="1167166" y="618422"/>
                </a:lnTo>
                <a:lnTo>
                  <a:pt x="1163901" y="617754"/>
                </a:lnTo>
                <a:lnTo>
                  <a:pt x="1161696" y="617576"/>
                </a:lnTo>
                <a:lnTo>
                  <a:pt x="1160226" y="616505"/>
                </a:lnTo>
                <a:lnTo>
                  <a:pt x="1159247" y="614839"/>
                </a:lnTo>
                <a:lnTo>
                  <a:pt x="1158594" y="612775"/>
                </a:lnTo>
                <a:lnTo>
                  <a:pt x="1157206" y="611399"/>
                </a:lnTo>
                <a:lnTo>
                  <a:pt x="1155328" y="610482"/>
                </a:lnTo>
                <a:lnTo>
                  <a:pt x="1150022" y="609010"/>
                </a:lnTo>
                <a:lnTo>
                  <a:pt x="1142129" y="602828"/>
                </a:lnTo>
                <a:lnTo>
                  <a:pt x="1133149" y="600438"/>
                </a:lnTo>
                <a:lnTo>
                  <a:pt x="1127487" y="600183"/>
                </a:lnTo>
                <a:lnTo>
                  <a:pt x="1125038" y="599195"/>
                </a:lnTo>
                <a:lnTo>
                  <a:pt x="1116011" y="592704"/>
                </a:lnTo>
                <a:lnTo>
                  <a:pt x="1107184" y="584228"/>
                </a:lnTo>
                <a:lnTo>
                  <a:pt x="1105787" y="583795"/>
                </a:lnTo>
                <a:lnTo>
                  <a:pt x="1101696" y="583315"/>
                </a:lnTo>
                <a:lnTo>
                  <a:pt x="1099271" y="582234"/>
                </a:lnTo>
                <a:lnTo>
                  <a:pt x="1090287" y="575583"/>
                </a:lnTo>
                <a:lnTo>
                  <a:pt x="1086870" y="574903"/>
                </a:lnTo>
                <a:lnTo>
                  <a:pt x="1084625" y="574721"/>
                </a:lnTo>
                <a:lnTo>
                  <a:pt x="1082175" y="573647"/>
                </a:lnTo>
                <a:lnTo>
                  <a:pt x="1074178" y="568538"/>
                </a:lnTo>
                <a:lnTo>
                  <a:pt x="1064652" y="566148"/>
                </a:lnTo>
                <a:lnTo>
                  <a:pt x="1056475" y="559966"/>
                </a:lnTo>
                <a:lnTo>
                  <a:pt x="1051204" y="558437"/>
                </a:lnTo>
                <a:lnTo>
                  <a:pt x="1049418" y="557076"/>
                </a:lnTo>
                <a:lnTo>
                  <a:pt x="1048227" y="555217"/>
                </a:lnTo>
                <a:lnTo>
                  <a:pt x="1047433" y="553025"/>
                </a:lnTo>
                <a:lnTo>
                  <a:pt x="1045951" y="551563"/>
                </a:lnTo>
                <a:lnTo>
                  <a:pt x="1044011" y="550589"/>
                </a:lnTo>
                <a:lnTo>
                  <a:pt x="1039315" y="549506"/>
                </a:lnTo>
                <a:lnTo>
                  <a:pt x="1034053" y="549025"/>
                </a:lnTo>
                <a:lnTo>
                  <a:pt x="1031316" y="547945"/>
                </a:lnTo>
                <a:lnTo>
                  <a:pt x="1021789" y="541293"/>
                </a:lnTo>
                <a:lnTo>
                  <a:pt x="1016069" y="535880"/>
                </a:lnTo>
                <a:lnTo>
                  <a:pt x="1013612" y="534419"/>
                </a:lnTo>
                <a:lnTo>
                  <a:pt x="1005603" y="531409"/>
                </a:lnTo>
                <a:lnTo>
                  <a:pt x="996072" y="524229"/>
                </a:lnTo>
                <a:lnTo>
                  <a:pt x="982624" y="511106"/>
                </a:lnTo>
                <a:lnTo>
                  <a:pt x="979885" y="509330"/>
                </a:lnTo>
                <a:lnTo>
                  <a:pt x="974302" y="507357"/>
                </a:lnTo>
                <a:lnTo>
                  <a:pt x="965804" y="506246"/>
                </a:lnTo>
                <a:lnTo>
                  <a:pt x="963909" y="505137"/>
                </a:lnTo>
                <a:lnTo>
                  <a:pt x="962646" y="503446"/>
                </a:lnTo>
                <a:lnTo>
                  <a:pt x="961804" y="501366"/>
                </a:lnTo>
                <a:lnTo>
                  <a:pt x="960291" y="499979"/>
                </a:lnTo>
                <a:lnTo>
                  <a:pt x="958329" y="499055"/>
                </a:lnTo>
                <a:lnTo>
                  <a:pt x="956068" y="498438"/>
                </a:lnTo>
                <a:lnTo>
                  <a:pt x="951017" y="495213"/>
                </a:lnTo>
                <a:lnTo>
                  <a:pt x="948337" y="493020"/>
                </a:lnTo>
                <a:lnTo>
                  <a:pt x="945597" y="491558"/>
                </a:lnTo>
                <a:lnTo>
                  <a:pt x="937190" y="488547"/>
                </a:lnTo>
                <a:lnTo>
                  <a:pt x="928667" y="482998"/>
                </a:lnTo>
                <a:lnTo>
                  <a:pt x="922963" y="481366"/>
                </a:lnTo>
                <a:lnTo>
                  <a:pt x="921062" y="479979"/>
                </a:lnTo>
                <a:lnTo>
                  <a:pt x="919793" y="478101"/>
                </a:lnTo>
                <a:lnTo>
                  <a:pt x="918948" y="475897"/>
                </a:lnTo>
                <a:lnTo>
                  <a:pt x="913208" y="468244"/>
                </a:lnTo>
                <a:lnTo>
                  <a:pt x="910747" y="466468"/>
                </a:lnTo>
                <a:lnTo>
                  <a:pt x="902734" y="463015"/>
                </a:lnTo>
                <a:lnTo>
                  <a:pt x="894328" y="457336"/>
                </a:lnTo>
                <a:lnTo>
                  <a:pt x="888652" y="455673"/>
                </a:lnTo>
                <a:lnTo>
                  <a:pt x="880101" y="454737"/>
                </a:lnTo>
                <a:lnTo>
                  <a:pt x="877247" y="453653"/>
                </a:lnTo>
                <a:lnTo>
                  <a:pt x="871535" y="449909"/>
                </a:lnTo>
                <a:lnTo>
                  <a:pt x="860107" y="440697"/>
                </a:lnTo>
                <a:lnTo>
                  <a:pt x="851535" y="437282"/>
                </a:lnTo>
                <a:lnTo>
                  <a:pt x="840105" y="428078"/>
                </a:lnTo>
                <a:lnTo>
                  <a:pt x="837248" y="425403"/>
                </a:lnTo>
                <a:lnTo>
                  <a:pt x="834390" y="423620"/>
                </a:lnTo>
                <a:lnTo>
                  <a:pt x="807602" y="413477"/>
                </a:lnTo>
                <a:lnTo>
                  <a:pt x="804149" y="412811"/>
                </a:lnTo>
                <a:lnTo>
                  <a:pt x="797772" y="409532"/>
                </a:lnTo>
                <a:lnTo>
                  <a:pt x="783025" y="397889"/>
                </a:lnTo>
                <a:lnTo>
                  <a:pt x="774403" y="394436"/>
                </a:lnTo>
                <a:lnTo>
                  <a:pt x="762957" y="385218"/>
                </a:lnTo>
                <a:lnTo>
                  <a:pt x="760098" y="382543"/>
                </a:lnTo>
                <a:lnTo>
                  <a:pt x="757239" y="380758"/>
                </a:lnTo>
                <a:lnTo>
                  <a:pt x="748666" y="377295"/>
                </a:lnTo>
                <a:lnTo>
                  <a:pt x="737235" y="368075"/>
                </a:lnTo>
                <a:lnTo>
                  <a:pt x="734378" y="365398"/>
                </a:lnTo>
                <a:lnTo>
                  <a:pt x="730568" y="363614"/>
                </a:lnTo>
                <a:lnTo>
                  <a:pt x="717056" y="360150"/>
                </a:lnTo>
                <a:lnTo>
                  <a:pt x="709852" y="355965"/>
                </a:lnTo>
                <a:lnTo>
                  <a:pt x="707549" y="353515"/>
                </a:lnTo>
                <a:lnTo>
                  <a:pt x="706015" y="350929"/>
                </a:lnTo>
                <a:lnTo>
                  <a:pt x="704991" y="348253"/>
                </a:lnTo>
                <a:lnTo>
                  <a:pt x="702404" y="345516"/>
                </a:lnTo>
                <a:lnTo>
                  <a:pt x="694450" y="339936"/>
                </a:lnTo>
                <a:lnTo>
                  <a:pt x="687104" y="336820"/>
                </a:lnTo>
                <a:lnTo>
                  <a:pt x="683812" y="335989"/>
                </a:lnTo>
                <a:lnTo>
                  <a:pt x="677614" y="332527"/>
                </a:lnTo>
                <a:lnTo>
                  <a:pt x="674628" y="330270"/>
                </a:lnTo>
                <a:lnTo>
                  <a:pt x="668770" y="327762"/>
                </a:lnTo>
                <a:lnTo>
                  <a:pt x="665874" y="327093"/>
                </a:lnTo>
                <a:lnTo>
                  <a:pt x="660117" y="323810"/>
                </a:lnTo>
                <a:lnTo>
                  <a:pt x="648980" y="316607"/>
                </a:lnTo>
                <a:lnTo>
                  <a:pt x="636155" y="308440"/>
                </a:lnTo>
                <a:lnTo>
                  <a:pt x="623289" y="297147"/>
                </a:lnTo>
                <a:lnTo>
                  <a:pt x="619361" y="295253"/>
                </a:lnTo>
                <a:lnTo>
                  <a:pt x="605683" y="291635"/>
                </a:lnTo>
                <a:lnTo>
                  <a:pt x="594223" y="285907"/>
                </a:lnTo>
                <a:lnTo>
                  <a:pt x="580137" y="282834"/>
                </a:lnTo>
                <a:lnTo>
                  <a:pt x="572799" y="278739"/>
                </a:lnTo>
                <a:lnTo>
                  <a:pt x="549918" y="262777"/>
                </a:lnTo>
                <a:lnTo>
                  <a:pt x="541906" y="259665"/>
                </a:lnTo>
                <a:lnTo>
                  <a:pt x="538436" y="258835"/>
                </a:lnTo>
                <a:lnTo>
                  <a:pt x="532040" y="255373"/>
                </a:lnTo>
                <a:lnTo>
                  <a:pt x="520172" y="245389"/>
                </a:lnTo>
                <a:lnTo>
                  <a:pt x="516327" y="243603"/>
                </a:lnTo>
                <a:lnTo>
                  <a:pt x="502765" y="240137"/>
                </a:lnTo>
                <a:lnTo>
                  <a:pt x="495548" y="235950"/>
                </a:lnTo>
                <a:lnTo>
                  <a:pt x="486131" y="228238"/>
                </a:lnTo>
                <a:lnTo>
                  <a:pt x="482203" y="226454"/>
                </a:lnTo>
                <a:lnTo>
                  <a:pt x="468524" y="222990"/>
                </a:lnTo>
                <a:lnTo>
                  <a:pt x="461280" y="218805"/>
                </a:lnTo>
                <a:lnTo>
                  <a:pt x="443020" y="202775"/>
                </a:lnTo>
                <a:lnTo>
                  <a:pt x="439174" y="200906"/>
                </a:lnTo>
                <a:lnTo>
                  <a:pt x="425612" y="197323"/>
                </a:lnTo>
                <a:lnTo>
                  <a:pt x="400111" y="182643"/>
                </a:lnTo>
                <a:lnTo>
                  <a:pt x="392775" y="177060"/>
                </a:lnTo>
                <a:lnTo>
                  <a:pt x="388532" y="175190"/>
                </a:lnTo>
                <a:lnTo>
                  <a:pt x="374412" y="171606"/>
                </a:lnTo>
                <a:lnTo>
                  <a:pt x="367066" y="167392"/>
                </a:lnTo>
                <a:lnTo>
                  <a:pt x="354588" y="157878"/>
                </a:lnTo>
                <a:lnTo>
                  <a:pt x="345834" y="154412"/>
                </a:lnTo>
                <a:lnTo>
                  <a:pt x="334343" y="145189"/>
                </a:lnTo>
                <a:lnTo>
                  <a:pt x="331480" y="142513"/>
                </a:lnTo>
                <a:lnTo>
                  <a:pt x="328619" y="140729"/>
                </a:lnTo>
                <a:lnTo>
                  <a:pt x="305577" y="130630"/>
                </a:lnTo>
                <a:lnTo>
                  <a:pt x="298372" y="125368"/>
                </a:lnTo>
                <a:lnTo>
                  <a:pt x="294165" y="123584"/>
                </a:lnTo>
                <a:lnTo>
                  <a:pt x="280094" y="120120"/>
                </a:lnTo>
                <a:lnTo>
                  <a:pt x="269469" y="114437"/>
                </a:lnTo>
                <a:lnTo>
                  <a:pt x="260289" y="111378"/>
                </a:lnTo>
                <a:lnTo>
                  <a:pt x="251536" y="104862"/>
                </a:lnTo>
                <a:lnTo>
                  <a:pt x="245779" y="99628"/>
                </a:lnTo>
                <a:lnTo>
                  <a:pt x="242910" y="97851"/>
                </a:lnTo>
                <a:lnTo>
                  <a:pt x="219853" y="87766"/>
                </a:lnTo>
                <a:lnTo>
                  <a:pt x="209393" y="80721"/>
                </a:lnTo>
                <a:lnTo>
                  <a:pt x="203236" y="78739"/>
                </a:lnTo>
                <a:lnTo>
                  <a:pt x="194415" y="77623"/>
                </a:lnTo>
                <a:lnTo>
                  <a:pt x="191522" y="76514"/>
                </a:lnTo>
                <a:lnTo>
                  <a:pt x="182901" y="71354"/>
                </a:lnTo>
                <a:lnTo>
                  <a:pt x="174314" y="68450"/>
                </a:lnTo>
                <a:lnTo>
                  <a:pt x="165737" y="61980"/>
                </a:lnTo>
                <a:lnTo>
                  <a:pt x="160021" y="56757"/>
                </a:lnTo>
                <a:lnTo>
                  <a:pt x="157163" y="54983"/>
                </a:lnTo>
                <a:lnTo>
                  <a:pt x="148590" y="51534"/>
                </a:lnTo>
                <a:lnTo>
                  <a:pt x="140017" y="45856"/>
                </a:lnTo>
                <a:lnTo>
                  <a:pt x="131445" y="42797"/>
                </a:lnTo>
                <a:lnTo>
                  <a:pt x="122872" y="37234"/>
                </a:lnTo>
                <a:lnTo>
                  <a:pt x="114300" y="34210"/>
                </a:lnTo>
                <a:lnTo>
                  <a:pt x="104563" y="27025"/>
                </a:lnTo>
                <a:lnTo>
                  <a:pt x="101083" y="26299"/>
                </a:lnTo>
                <a:lnTo>
                  <a:pt x="91087" y="25833"/>
                </a:lnTo>
                <a:lnTo>
                  <a:pt x="88347" y="24842"/>
                </a:lnTo>
                <a:lnTo>
                  <a:pt x="79940" y="19849"/>
                </a:lnTo>
                <a:lnTo>
                  <a:pt x="70264" y="17502"/>
                </a:lnTo>
                <a:lnTo>
                  <a:pt x="61347" y="9796"/>
                </a:lnTo>
                <a:lnTo>
                  <a:pt x="58063" y="9117"/>
                </a:lnTo>
                <a:lnTo>
                  <a:pt x="39618" y="8582"/>
                </a:lnTo>
                <a:lnTo>
                  <a:pt x="36890" y="7627"/>
                </a:lnTo>
                <a:lnTo>
                  <a:pt x="27377" y="1193"/>
                </a:lnTo>
                <a:lnTo>
                  <a:pt x="23915" y="53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3"/>
          <p:cNvSpPr/>
          <p:nvPr/>
        </p:nvSpPr>
        <p:spPr>
          <a:xfrm>
            <a:off x="928706" y="4783563"/>
            <a:ext cx="402737" cy="338817"/>
          </a:xfrm>
          <a:custGeom>
            <a:avLst/>
            <a:gdLst/>
            <a:ahLst/>
            <a:cxnLst/>
            <a:rect l="0" t="0" r="0" b="0"/>
            <a:pathLst>
              <a:path w="402737" h="338817">
                <a:moveTo>
                  <a:pt x="154286" y="25609"/>
                </a:moveTo>
                <a:lnTo>
                  <a:pt x="129628" y="25609"/>
                </a:lnTo>
                <a:lnTo>
                  <a:pt x="121281" y="18228"/>
                </a:lnTo>
                <a:lnTo>
                  <a:pt x="111275" y="17390"/>
                </a:lnTo>
                <a:lnTo>
                  <a:pt x="99040" y="17068"/>
                </a:lnTo>
                <a:lnTo>
                  <a:pt x="91138" y="17046"/>
                </a:lnTo>
                <a:lnTo>
                  <a:pt x="88375" y="17995"/>
                </a:lnTo>
                <a:lnTo>
                  <a:pt x="79935" y="22930"/>
                </a:lnTo>
                <a:lnTo>
                  <a:pt x="74251" y="24418"/>
                </a:lnTo>
                <a:lnTo>
                  <a:pt x="65696" y="25257"/>
                </a:lnTo>
                <a:lnTo>
                  <a:pt x="62841" y="26326"/>
                </a:lnTo>
                <a:lnTo>
                  <a:pt x="54272" y="31431"/>
                </a:lnTo>
                <a:lnTo>
                  <a:pt x="48558" y="32959"/>
                </a:lnTo>
                <a:lnTo>
                  <a:pt x="46653" y="34319"/>
                </a:lnTo>
                <a:lnTo>
                  <a:pt x="45383" y="36178"/>
                </a:lnTo>
                <a:lnTo>
                  <a:pt x="44537" y="38370"/>
                </a:lnTo>
                <a:lnTo>
                  <a:pt x="38794" y="46006"/>
                </a:lnTo>
                <a:lnTo>
                  <a:pt x="31060" y="54301"/>
                </a:lnTo>
                <a:lnTo>
                  <a:pt x="25542" y="62491"/>
                </a:lnTo>
                <a:lnTo>
                  <a:pt x="20866" y="71529"/>
                </a:lnTo>
                <a:lnTo>
                  <a:pt x="18788" y="78720"/>
                </a:lnTo>
                <a:lnTo>
                  <a:pt x="12785" y="87631"/>
                </a:lnTo>
                <a:lnTo>
                  <a:pt x="8517" y="92675"/>
                </a:lnTo>
                <a:lnTo>
                  <a:pt x="5671" y="97942"/>
                </a:lnTo>
                <a:lnTo>
                  <a:pt x="3775" y="103359"/>
                </a:lnTo>
                <a:lnTo>
                  <a:pt x="2510" y="108875"/>
                </a:lnTo>
                <a:lnTo>
                  <a:pt x="1667" y="114457"/>
                </a:lnTo>
                <a:lnTo>
                  <a:pt x="1105" y="120083"/>
                </a:lnTo>
                <a:lnTo>
                  <a:pt x="730" y="125740"/>
                </a:lnTo>
                <a:lnTo>
                  <a:pt x="481" y="131416"/>
                </a:lnTo>
                <a:lnTo>
                  <a:pt x="203" y="142802"/>
                </a:lnTo>
                <a:lnTo>
                  <a:pt x="0" y="177060"/>
                </a:lnTo>
                <a:lnTo>
                  <a:pt x="946" y="182774"/>
                </a:lnTo>
                <a:lnTo>
                  <a:pt x="2530" y="188488"/>
                </a:lnTo>
                <a:lnTo>
                  <a:pt x="4538" y="194203"/>
                </a:lnTo>
                <a:lnTo>
                  <a:pt x="6829" y="199918"/>
                </a:lnTo>
                <a:lnTo>
                  <a:pt x="9309" y="205632"/>
                </a:lnTo>
                <a:lnTo>
                  <a:pt x="11914" y="211347"/>
                </a:lnTo>
                <a:lnTo>
                  <a:pt x="13652" y="218014"/>
                </a:lnTo>
                <a:lnTo>
                  <a:pt x="14810" y="225317"/>
                </a:lnTo>
                <a:lnTo>
                  <a:pt x="15582" y="233043"/>
                </a:lnTo>
                <a:lnTo>
                  <a:pt x="17049" y="240098"/>
                </a:lnTo>
                <a:lnTo>
                  <a:pt x="18980" y="246707"/>
                </a:lnTo>
                <a:lnTo>
                  <a:pt x="21219" y="253017"/>
                </a:lnTo>
                <a:lnTo>
                  <a:pt x="24617" y="259129"/>
                </a:lnTo>
                <a:lnTo>
                  <a:pt x="28788" y="265110"/>
                </a:lnTo>
                <a:lnTo>
                  <a:pt x="33473" y="271001"/>
                </a:lnTo>
                <a:lnTo>
                  <a:pt x="41219" y="280087"/>
                </a:lnTo>
                <a:lnTo>
                  <a:pt x="48789" y="288253"/>
                </a:lnTo>
                <a:lnTo>
                  <a:pt x="70132" y="310010"/>
                </a:lnTo>
                <a:lnTo>
                  <a:pt x="79102" y="316474"/>
                </a:lnTo>
                <a:lnTo>
                  <a:pt x="90391" y="322523"/>
                </a:lnTo>
                <a:lnTo>
                  <a:pt x="97402" y="325469"/>
                </a:lnTo>
                <a:lnTo>
                  <a:pt x="104933" y="328386"/>
                </a:lnTo>
                <a:lnTo>
                  <a:pt x="111859" y="330330"/>
                </a:lnTo>
                <a:lnTo>
                  <a:pt x="118381" y="331627"/>
                </a:lnTo>
                <a:lnTo>
                  <a:pt x="124635" y="332491"/>
                </a:lnTo>
                <a:lnTo>
                  <a:pt x="131661" y="334019"/>
                </a:lnTo>
                <a:lnTo>
                  <a:pt x="139203" y="335991"/>
                </a:lnTo>
                <a:lnTo>
                  <a:pt x="147088" y="338258"/>
                </a:lnTo>
                <a:lnTo>
                  <a:pt x="154250" y="338816"/>
                </a:lnTo>
                <a:lnTo>
                  <a:pt x="160929" y="338237"/>
                </a:lnTo>
                <a:lnTo>
                  <a:pt x="167287" y="336898"/>
                </a:lnTo>
                <a:lnTo>
                  <a:pt x="174383" y="336005"/>
                </a:lnTo>
                <a:lnTo>
                  <a:pt x="181972" y="335409"/>
                </a:lnTo>
                <a:lnTo>
                  <a:pt x="189888" y="335013"/>
                </a:lnTo>
                <a:lnTo>
                  <a:pt x="197071" y="333796"/>
                </a:lnTo>
                <a:lnTo>
                  <a:pt x="203764" y="332032"/>
                </a:lnTo>
                <a:lnTo>
                  <a:pt x="257543" y="314089"/>
                </a:lnTo>
                <a:lnTo>
                  <a:pt x="265987" y="310321"/>
                </a:lnTo>
                <a:lnTo>
                  <a:pt x="274473" y="305905"/>
                </a:lnTo>
                <a:lnTo>
                  <a:pt x="282988" y="301055"/>
                </a:lnTo>
                <a:lnTo>
                  <a:pt x="291522" y="296870"/>
                </a:lnTo>
                <a:lnTo>
                  <a:pt x="300069" y="293127"/>
                </a:lnTo>
                <a:lnTo>
                  <a:pt x="308625" y="289680"/>
                </a:lnTo>
                <a:lnTo>
                  <a:pt x="316233" y="284524"/>
                </a:lnTo>
                <a:lnTo>
                  <a:pt x="323211" y="278229"/>
                </a:lnTo>
                <a:lnTo>
                  <a:pt x="336044" y="264567"/>
                </a:lnTo>
                <a:lnTo>
                  <a:pt x="365593" y="234442"/>
                </a:lnTo>
                <a:lnTo>
                  <a:pt x="370405" y="228648"/>
                </a:lnTo>
                <a:lnTo>
                  <a:pt x="374565" y="222881"/>
                </a:lnTo>
                <a:lnTo>
                  <a:pt x="378291" y="217132"/>
                </a:lnTo>
                <a:lnTo>
                  <a:pt x="381728" y="210441"/>
                </a:lnTo>
                <a:lnTo>
                  <a:pt x="384971" y="203123"/>
                </a:lnTo>
                <a:lnTo>
                  <a:pt x="388086" y="195386"/>
                </a:lnTo>
                <a:lnTo>
                  <a:pt x="391115" y="188324"/>
                </a:lnTo>
                <a:lnTo>
                  <a:pt x="397021" y="175397"/>
                </a:lnTo>
                <a:lnTo>
                  <a:pt x="398977" y="169283"/>
                </a:lnTo>
                <a:lnTo>
                  <a:pt x="400281" y="163302"/>
                </a:lnTo>
                <a:lnTo>
                  <a:pt x="401150" y="157409"/>
                </a:lnTo>
                <a:lnTo>
                  <a:pt x="401729" y="151576"/>
                </a:lnTo>
                <a:lnTo>
                  <a:pt x="402116" y="145782"/>
                </a:lnTo>
                <a:lnTo>
                  <a:pt x="402373" y="140014"/>
                </a:lnTo>
                <a:lnTo>
                  <a:pt x="402660" y="128526"/>
                </a:lnTo>
                <a:lnTo>
                  <a:pt x="402736" y="122795"/>
                </a:lnTo>
                <a:lnTo>
                  <a:pt x="401834" y="117070"/>
                </a:lnTo>
                <a:lnTo>
                  <a:pt x="400281" y="111348"/>
                </a:lnTo>
                <a:lnTo>
                  <a:pt x="398292" y="105628"/>
                </a:lnTo>
                <a:lnTo>
                  <a:pt x="396015" y="99911"/>
                </a:lnTo>
                <a:lnTo>
                  <a:pt x="393543" y="94193"/>
                </a:lnTo>
                <a:lnTo>
                  <a:pt x="388257" y="83713"/>
                </a:lnTo>
                <a:lnTo>
                  <a:pt x="382733" y="75881"/>
                </a:lnTo>
                <a:lnTo>
                  <a:pt x="374563" y="66685"/>
                </a:lnTo>
                <a:lnTo>
                  <a:pt x="361793" y="53337"/>
                </a:lnTo>
                <a:lnTo>
                  <a:pt x="354144" y="46505"/>
                </a:lnTo>
                <a:lnTo>
                  <a:pt x="344394" y="40294"/>
                </a:lnTo>
                <a:lnTo>
                  <a:pt x="332746" y="31442"/>
                </a:lnTo>
                <a:lnTo>
                  <a:pt x="321232" y="25662"/>
                </a:lnTo>
                <a:lnTo>
                  <a:pt x="314160" y="22787"/>
                </a:lnTo>
                <a:lnTo>
                  <a:pt x="303764" y="19592"/>
                </a:lnTo>
                <a:lnTo>
                  <a:pt x="295016" y="17220"/>
                </a:lnTo>
                <a:lnTo>
                  <a:pt x="284778" y="12991"/>
                </a:lnTo>
                <a:lnTo>
                  <a:pt x="273877" y="10476"/>
                </a:lnTo>
                <a:lnTo>
                  <a:pt x="262683" y="9358"/>
                </a:lnTo>
                <a:lnTo>
                  <a:pt x="251357" y="8862"/>
                </a:lnTo>
                <a:lnTo>
                  <a:pt x="239974" y="6101"/>
                </a:lnTo>
                <a:lnTo>
                  <a:pt x="228564" y="2652"/>
                </a:lnTo>
                <a:lnTo>
                  <a:pt x="217144" y="1118"/>
                </a:lnTo>
                <a:lnTo>
                  <a:pt x="208258" y="437"/>
                </a:lnTo>
                <a:lnTo>
                  <a:pt x="200181" y="134"/>
                </a:lnTo>
                <a:lnTo>
                  <a:pt x="190241" y="0"/>
                </a:lnTo>
                <a:lnTo>
                  <a:pt x="185876" y="916"/>
                </a:lnTo>
                <a:lnTo>
                  <a:pt x="175182" y="5804"/>
                </a:lnTo>
                <a:lnTo>
                  <a:pt x="168970" y="7282"/>
                </a:lnTo>
                <a:lnTo>
                  <a:pt x="163035" y="10478"/>
                </a:lnTo>
                <a:lnTo>
                  <a:pt x="160119" y="12665"/>
                </a:lnTo>
                <a:lnTo>
                  <a:pt x="154338" y="15094"/>
                </a:lnTo>
                <a:lnTo>
                  <a:pt x="151463" y="15741"/>
                </a:lnTo>
                <a:lnTo>
                  <a:pt x="149547" y="17126"/>
                </a:lnTo>
                <a:lnTo>
                  <a:pt x="148269" y="19001"/>
                </a:lnTo>
                <a:lnTo>
                  <a:pt x="145713" y="256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4"/>
          <p:cNvSpPr/>
          <p:nvPr/>
        </p:nvSpPr>
        <p:spPr>
          <a:xfrm>
            <a:off x="1511984" y="4723447"/>
            <a:ext cx="231092" cy="205741"/>
          </a:xfrm>
          <a:custGeom>
            <a:avLst/>
            <a:gdLst/>
            <a:ahLst/>
            <a:cxnLst/>
            <a:rect l="0" t="0" r="0" b="0"/>
            <a:pathLst>
              <a:path w="231092" h="205741">
                <a:moveTo>
                  <a:pt x="188228" y="0"/>
                </a:moveTo>
                <a:lnTo>
                  <a:pt x="183289" y="0"/>
                </a:lnTo>
                <a:lnTo>
                  <a:pt x="185398" y="0"/>
                </a:lnTo>
                <a:lnTo>
                  <a:pt x="180599" y="0"/>
                </a:lnTo>
                <a:lnTo>
                  <a:pt x="182615" y="2540"/>
                </a:lnTo>
                <a:lnTo>
                  <a:pt x="184486" y="4551"/>
                </a:lnTo>
                <a:lnTo>
                  <a:pt x="184781" y="5892"/>
                </a:lnTo>
                <a:lnTo>
                  <a:pt x="184025" y="6785"/>
                </a:lnTo>
                <a:lnTo>
                  <a:pt x="182568" y="7381"/>
                </a:lnTo>
                <a:lnTo>
                  <a:pt x="175968" y="12770"/>
                </a:lnTo>
                <a:lnTo>
                  <a:pt x="174340" y="15181"/>
                </a:lnTo>
                <a:lnTo>
                  <a:pt x="172531" y="20400"/>
                </a:lnTo>
                <a:lnTo>
                  <a:pt x="171095" y="22172"/>
                </a:lnTo>
                <a:lnTo>
                  <a:pt x="169186" y="23354"/>
                </a:lnTo>
                <a:lnTo>
                  <a:pt x="166961" y="24142"/>
                </a:lnTo>
                <a:lnTo>
                  <a:pt x="164525" y="26572"/>
                </a:lnTo>
                <a:lnTo>
                  <a:pt x="161948" y="30098"/>
                </a:lnTo>
                <a:lnTo>
                  <a:pt x="159278" y="34352"/>
                </a:lnTo>
                <a:lnTo>
                  <a:pt x="156546" y="37189"/>
                </a:lnTo>
                <a:lnTo>
                  <a:pt x="153772" y="39080"/>
                </a:lnTo>
                <a:lnTo>
                  <a:pt x="150969" y="40341"/>
                </a:lnTo>
                <a:lnTo>
                  <a:pt x="148149" y="43086"/>
                </a:lnTo>
                <a:lnTo>
                  <a:pt x="145316" y="46822"/>
                </a:lnTo>
                <a:lnTo>
                  <a:pt x="142475" y="51217"/>
                </a:lnTo>
                <a:lnTo>
                  <a:pt x="138676" y="55100"/>
                </a:lnTo>
                <a:lnTo>
                  <a:pt x="134238" y="58641"/>
                </a:lnTo>
                <a:lnTo>
                  <a:pt x="129375" y="61954"/>
                </a:lnTo>
                <a:lnTo>
                  <a:pt x="125180" y="64163"/>
                </a:lnTo>
                <a:lnTo>
                  <a:pt x="117979" y="66617"/>
                </a:lnTo>
                <a:lnTo>
                  <a:pt x="114726" y="69176"/>
                </a:lnTo>
                <a:lnTo>
                  <a:pt x="111604" y="72787"/>
                </a:lnTo>
                <a:lnTo>
                  <a:pt x="108570" y="77100"/>
                </a:lnTo>
                <a:lnTo>
                  <a:pt x="104643" y="79975"/>
                </a:lnTo>
                <a:lnTo>
                  <a:pt x="100119" y="81892"/>
                </a:lnTo>
                <a:lnTo>
                  <a:pt x="95199" y="83170"/>
                </a:lnTo>
                <a:lnTo>
                  <a:pt x="90966" y="85926"/>
                </a:lnTo>
                <a:lnTo>
                  <a:pt x="87192" y="89669"/>
                </a:lnTo>
                <a:lnTo>
                  <a:pt x="83723" y="94070"/>
                </a:lnTo>
                <a:lnTo>
                  <a:pt x="79505" y="97955"/>
                </a:lnTo>
                <a:lnTo>
                  <a:pt x="74789" y="101499"/>
                </a:lnTo>
                <a:lnTo>
                  <a:pt x="69739" y="104813"/>
                </a:lnTo>
                <a:lnTo>
                  <a:pt x="65420" y="107976"/>
                </a:lnTo>
                <a:lnTo>
                  <a:pt x="61589" y="111036"/>
                </a:lnTo>
                <a:lnTo>
                  <a:pt x="54791" y="116977"/>
                </a:lnTo>
                <a:lnTo>
                  <a:pt x="48595" y="122792"/>
                </a:lnTo>
                <a:lnTo>
                  <a:pt x="44657" y="124724"/>
                </a:lnTo>
                <a:lnTo>
                  <a:pt x="40126" y="126012"/>
                </a:lnTo>
                <a:lnTo>
                  <a:pt x="35201" y="126870"/>
                </a:lnTo>
                <a:lnTo>
                  <a:pt x="30965" y="128395"/>
                </a:lnTo>
                <a:lnTo>
                  <a:pt x="27189" y="130364"/>
                </a:lnTo>
                <a:lnTo>
                  <a:pt x="20452" y="134140"/>
                </a:lnTo>
                <a:lnTo>
                  <a:pt x="14283" y="135818"/>
                </a:lnTo>
                <a:lnTo>
                  <a:pt x="10006" y="136762"/>
                </a:lnTo>
                <a:lnTo>
                  <a:pt x="9406" y="137848"/>
                </a:lnTo>
                <a:lnTo>
                  <a:pt x="8739" y="141593"/>
                </a:lnTo>
                <a:lnTo>
                  <a:pt x="7609" y="142973"/>
                </a:lnTo>
                <a:lnTo>
                  <a:pt x="5903" y="143893"/>
                </a:lnTo>
                <a:lnTo>
                  <a:pt x="0" y="145625"/>
                </a:lnTo>
                <a:lnTo>
                  <a:pt x="7046" y="145723"/>
                </a:lnTo>
                <a:lnTo>
                  <a:pt x="13868" y="151622"/>
                </a:lnTo>
                <a:lnTo>
                  <a:pt x="15484" y="153113"/>
                </a:lnTo>
                <a:lnTo>
                  <a:pt x="21283" y="153775"/>
                </a:lnTo>
                <a:lnTo>
                  <a:pt x="29258" y="154070"/>
                </a:lnTo>
                <a:lnTo>
                  <a:pt x="40055" y="154235"/>
                </a:lnTo>
                <a:lnTo>
                  <a:pt x="49666" y="154274"/>
                </a:lnTo>
                <a:lnTo>
                  <a:pt x="54896" y="155237"/>
                </a:lnTo>
                <a:lnTo>
                  <a:pt x="60287" y="156831"/>
                </a:lnTo>
                <a:lnTo>
                  <a:pt x="65786" y="158847"/>
                </a:lnTo>
                <a:lnTo>
                  <a:pt x="71358" y="160190"/>
                </a:lnTo>
                <a:lnTo>
                  <a:pt x="76977" y="161086"/>
                </a:lnTo>
                <a:lnTo>
                  <a:pt x="82628" y="161683"/>
                </a:lnTo>
                <a:lnTo>
                  <a:pt x="88301" y="162081"/>
                </a:lnTo>
                <a:lnTo>
                  <a:pt x="93987" y="162347"/>
                </a:lnTo>
                <a:lnTo>
                  <a:pt x="105386" y="162641"/>
                </a:lnTo>
                <a:lnTo>
                  <a:pt x="116802" y="162773"/>
                </a:lnTo>
                <a:lnTo>
                  <a:pt x="122513" y="163760"/>
                </a:lnTo>
                <a:lnTo>
                  <a:pt x="128225" y="165371"/>
                </a:lnTo>
                <a:lnTo>
                  <a:pt x="133939" y="167397"/>
                </a:lnTo>
                <a:lnTo>
                  <a:pt x="139653" y="168748"/>
                </a:lnTo>
                <a:lnTo>
                  <a:pt x="145367" y="169649"/>
                </a:lnTo>
                <a:lnTo>
                  <a:pt x="151081" y="170249"/>
                </a:lnTo>
                <a:lnTo>
                  <a:pt x="156796" y="170650"/>
                </a:lnTo>
                <a:lnTo>
                  <a:pt x="162511" y="170917"/>
                </a:lnTo>
                <a:lnTo>
                  <a:pt x="168226" y="171094"/>
                </a:lnTo>
                <a:lnTo>
                  <a:pt x="173941" y="172165"/>
                </a:lnTo>
                <a:lnTo>
                  <a:pt x="179656" y="173832"/>
                </a:lnTo>
                <a:lnTo>
                  <a:pt x="185371" y="175896"/>
                </a:lnTo>
                <a:lnTo>
                  <a:pt x="190133" y="178224"/>
                </a:lnTo>
                <a:lnTo>
                  <a:pt x="194260" y="180728"/>
                </a:lnTo>
                <a:lnTo>
                  <a:pt x="197965" y="183351"/>
                </a:lnTo>
                <a:lnTo>
                  <a:pt x="202339" y="185099"/>
                </a:lnTo>
                <a:lnTo>
                  <a:pt x="207161" y="186264"/>
                </a:lnTo>
                <a:lnTo>
                  <a:pt x="212280" y="187042"/>
                </a:lnTo>
                <a:lnTo>
                  <a:pt x="215692" y="188512"/>
                </a:lnTo>
                <a:lnTo>
                  <a:pt x="217968" y="190445"/>
                </a:lnTo>
                <a:lnTo>
                  <a:pt x="219484" y="192686"/>
                </a:lnTo>
                <a:lnTo>
                  <a:pt x="221448" y="194179"/>
                </a:lnTo>
                <a:lnTo>
                  <a:pt x="223710" y="195176"/>
                </a:lnTo>
                <a:lnTo>
                  <a:pt x="226170" y="195840"/>
                </a:lnTo>
                <a:lnTo>
                  <a:pt x="227810" y="197235"/>
                </a:lnTo>
                <a:lnTo>
                  <a:pt x="228904" y="199118"/>
                </a:lnTo>
                <a:lnTo>
                  <a:pt x="231091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5"/>
          <p:cNvSpPr/>
          <p:nvPr/>
        </p:nvSpPr>
        <p:spPr>
          <a:xfrm>
            <a:off x="1468754" y="5032057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4551" y="34290"/>
                </a:lnTo>
                <a:lnTo>
                  <a:pt x="5892" y="33338"/>
                </a:lnTo>
                <a:lnTo>
                  <a:pt x="6786" y="31750"/>
                </a:lnTo>
                <a:lnTo>
                  <a:pt x="7381" y="29740"/>
                </a:lnTo>
                <a:lnTo>
                  <a:pt x="8731" y="28399"/>
                </a:lnTo>
                <a:lnTo>
                  <a:pt x="10583" y="27505"/>
                </a:lnTo>
                <a:lnTo>
                  <a:pt x="12771" y="26909"/>
                </a:lnTo>
                <a:lnTo>
                  <a:pt x="20281" y="26247"/>
                </a:lnTo>
                <a:lnTo>
                  <a:pt x="24951" y="26071"/>
                </a:lnTo>
                <a:lnTo>
                  <a:pt x="29969" y="25001"/>
                </a:lnTo>
                <a:lnTo>
                  <a:pt x="35219" y="23335"/>
                </a:lnTo>
                <a:lnTo>
                  <a:pt x="40625" y="21271"/>
                </a:lnTo>
                <a:lnTo>
                  <a:pt x="45181" y="19896"/>
                </a:lnTo>
                <a:lnTo>
                  <a:pt x="49171" y="18979"/>
                </a:lnTo>
                <a:lnTo>
                  <a:pt x="52783" y="18368"/>
                </a:lnTo>
                <a:lnTo>
                  <a:pt x="58049" y="17008"/>
                </a:lnTo>
                <a:lnTo>
                  <a:pt x="64417" y="15148"/>
                </a:lnTo>
                <a:lnTo>
                  <a:pt x="71520" y="12957"/>
                </a:lnTo>
                <a:lnTo>
                  <a:pt x="78160" y="11495"/>
                </a:lnTo>
                <a:lnTo>
                  <a:pt x="84492" y="10521"/>
                </a:lnTo>
                <a:lnTo>
                  <a:pt x="90618" y="9871"/>
                </a:lnTo>
                <a:lnTo>
                  <a:pt x="97560" y="9439"/>
                </a:lnTo>
                <a:lnTo>
                  <a:pt x="112892" y="8957"/>
                </a:lnTo>
                <a:lnTo>
                  <a:pt x="120029" y="7877"/>
                </a:lnTo>
                <a:lnTo>
                  <a:pt x="126692" y="6204"/>
                </a:lnTo>
                <a:lnTo>
                  <a:pt x="133039" y="4135"/>
                </a:lnTo>
                <a:lnTo>
                  <a:pt x="140128" y="2757"/>
                </a:lnTo>
                <a:lnTo>
                  <a:pt x="147711" y="1838"/>
                </a:lnTo>
                <a:lnTo>
                  <a:pt x="155624" y="1226"/>
                </a:lnTo>
                <a:lnTo>
                  <a:pt x="162805" y="817"/>
                </a:lnTo>
                <a:lnTo>
                  <a:pt x="175863" y="363"/>
                </a:lnTo>
                <a:lnTo>
                  <a:pt x="193924" y="108"/>
                </a:lnTo>
                <a:lnTo>
                  <a:pt x="200721" y="1024"/>
                </a:lnTo>
                <a:lnTo>
                  <a:pt x="208109" y="2588"/>
                </a:lnTo>
                <a:lnTo>
                  <a:pt x="215892" y="4583"/>
                </a:lnTo>
                <a:lnTo>
                  <a:pt x="222033" y="5913"/>
                </a:lnTo>
                <a:lnTo>
                  <a:pt x="227080" y="6799"/>
                </a:lnTo>
                <a:lnTo>
                  <a:pt x="231397" y="7391"/>
                </a:lnTo>
                <a:lnTo>
                  <a:pt x="236179" y="7784"/>
                </a:lnTo>
                <a:lnTo>
                  <a:pt x="241273" y="8047"/>
                </a:lnTo>
                <a:lnTo>
                  <a:pt x="252013" y="8339"/>
                </a:lnTo>
                <a:lnTo>
                  <a:pt x="275557" y="8542"/>
                </a:lnTo>
                <a:lnTo>
                  <a:pt x="278003" y="7600"/>
                </a:lnTo>
                <a:lnTo>
                  <a:pt x="279633" y="6019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6"/>
          <p:cNvSpPr/>
          <p:nvPr/>
        </p:nvSpPr>
        <p:spPr>
          <a:xfrm>
            <a:off x="1983104" y="4689157"/>
            <a:ext cx="145734" cy="34260"/>
          </a:xfrm>
          <a:custGeom>
            <a:avLst/>
            <a:gdLst/>
            <a:ahLst/>
            <a:cxnLst/>
            <a:rect l="0" t="0" r="0" b="0"/>
            <a:pathLst>
              <a:path w="145734" h="34260">
                <a:moveTo>
                  <a:pt x="0" y="25718"/>
                </a:moveTo>
                <a:lnTo>
                  <a:pt x="0" y="30269"/>
                </a:lnTo>
                <a:lnTo>
                  <a:pt x="953" y="31609"/>
                </a:lnTo>
                <a:lnTo>
                  <a:pt x="2540" y="32503"/>
                </a:lnTo>
                <a:lnTo>
                  <a:pt x="7381" y="33937"/>
                </a:lnTo>
                <a:lnTo>
                  <a:pt x="9684" y="34055"/>
                </a:lnTo>
                <a:lnTo>
                  <a:pt x="21073" y="34220"/>
                </a:lnTo>
                <a:lnTo>
                  <a:pt x="27781" y="34259"/>
                </a:lnTo>
                <a:lnTo>
                  <a:pt x="30903" y="33317"/>
                </a:lnTo>
                <a:lnTo>
                  <a:pt x="33937" y="31736"/>
                </a:lnTo>
                <a:lnTo>
                  <a:pt x="36913" y="29730"/>
                </a:lnTo>
                <a:lnTo>
                  <a:pt x="40801" y="28393"/>
                </a:lnTo>
                <a:lnTo>
                  <a:pt x="45298" y="27501"/>
                </a:lnTo>
                <a:lnTo>
                  <a:pt x="50202" y="26906"/>
                </a:lnTo>
                <a:lnTo>
                  <a:pt x="54423" y="26510"/>
                </a:lnTo>
                <a:lnTo>
                  <a:pt x="58190" y="26246"/>
                </a:lnTo>
                <a:lnTo>
                  <a:pt x="61653" y="26070"/>
                </a:lnTo>
                <a:lnTo>
                  <a:pt x="65867" y="25000"/>
                </a:lnTo>
                <a:lnTo>
                  <a:pt x="70582" y="23334"/>
                </a:lnTo>
                <a:lnTo>
                  <a:pt x="75630" y="21271"/>
                </a:lnTo>
                <a:lnTo>
                  <a:pt x="80900" y="19896"/>
                </a:lnTo>
                <a:lnTo>
                  <a:pt x="86318" y="18979"/>
                </a:lnTo>
                <a:lnTo>
                  <a:pt x="91836" y="18368"/>
                </a:lnTo>
                <a:lnTo>
                  <a:pt x="96466" y="17008"/>
                </a:lnTo>
                <a:lnTo>
                  <a:pt x="100506" y="15148"/>
                </a:lnTo>
                <a:lnTo>
                  <a:pt x="104152" y="12957"/>
                </a:lnTo>
                <a:lnTo>
                  <a:pt x="107535" y="11495"/>
                </a:lnTo>
                <a:lnTo>
                  <a:pt x="110742" y="10521"/>
                </a:lnTo>
                <a:lnTo>
                  <a:pt x="113834" y="9871"/>
                </a:lnTo>
                <a:lnTo>
                  <a:pt x="117799" y="9439"/>
                </a:lnTo>
                <a:lnTo>
                  <a:pt x="122348" y="9150"/>
                </a:lnTo>
                <a:lnTo>
                  <a:pt x="127285" y="8957"/>
                </a:lnTo>
                <a:lnTo>
                  <a:pt x="131529" y="7877"/>
                </a:lnTo>
                <a:lnTo>
                  <a:pt x="135312" y="6204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7"/>
          <p:cNvSpPr/>
          <p:nvPr/>
        </p:nvSpPr>
        <p:spPr>
          <a:xfrm>
            <a:off x="2197417" y="4569146"/>
            <a:ext cx="179487" cy="205737"/>
          </a:xfrm>
          <a:custGeom>
            <a:avLst/>
            <a:gdLst/>
            <a:ahLst/>
            <a:cxnLst/>
            <a:rect l="0" t="0" r="0" b="0"/>
            <a:pathLst>
              <a:path w="179487" h="205737">
                <a:moveTo>
                  <a:pt x="0" y="17141"/>
                </a:moveTo>
                <a:lnTo>
                  <a:pt x="7381" y="17141"/>
                </a:lnTo>
                <a:lnTo>
                  <a:pt x="12770" y="12591"/>
                </a:lnTo>
                <a:lnTo>
                  <a:pt x="17741" y="7816"/>
                </a:lnTo>
                <a:lnTo>
                  <a:pt x="20400" y="5210"/>
                </a:lnTo>
                <a:lnTo>
                  <a:pt x="24077" y="3472"/>
                </a:lnTo>
                <a:lnTo>
                  <a:pt x="28434" y="2314"/>
                </a:lnTo>
                <a:lnTo>
                  <a:pt x="33243" y="1541"/>
                </a:lnTo>
                <a:lnTo>
                  <a:pt x="38355" y="1026"/>
                </a:lnTo>
                <a:lnTo>
                  <a:pt x="43667" y="683"/>
                </a:lnTo>
                <a:lnTo>
                  <a:pt x="53698" y="301"/>
                </a:lnTo>
                <a:lnTo>
                  <a:pt x="61331" y="132"/>
                </a:lnTo>
                <a:lnTo>
                  <a:pt x="96762" y="0"/>
                </a:lnTo>
                <a:lnTo>
                  <a:pt x="99750" y="951"/>
                </a:lnTo>
                <a:lnTo>
                  <a:pt x="102695" y="2538"/>
                </a:lnTo>
                <a:lnTo>
                  <a:pt x="105611" y="4548"/>
                </a:lnTo>
                <a:lnTo>
                  <a:pt x="107555" y="6841"/>
                </a:lnTo>
                <a:lnTo>
                  <a:pt x="108851" y="9321"/>
                </a:lnTo>
                <a:lnTo>
                  <a:pt x="110290" y="14618"/>
                </a:lnTo>
                <a:lnTo>
                  <a:pt x="110930" y="20147"/>
                </a:lnTo>
                <a:lnTo>
                  <a:pt x="111215" y="25780"/>
                </a:lnTo>
                <a:lnTo>
                  <a:pt x="111291" y="28615"/>
                </a:lnTo>
                <a:lnTo>
                  <a:pt x="110389" y="32410"/>
                </a:lnTo>
                <a:lnTo>
                  <a:pt x="108835" y="36846"/>
                </a:lnTo>
                <a:lnTo>
                  <a:pt x="106847" y="41707"/>
                </a:lnTo>
                <a:lnTo>
                  <a:pt x="104569" y="45901"/>
                </a:lnTo>
                <a:lnTo>
                  <a:pt x="102097" y="49649"/>
                </a:lnTo>
                <a:lnTo>
                  <a:pt x="99498" y="53101"/>
                </a:lnTo>
                <a:lnTo>
                  <a:pt x="94069" y="59476"/>
                </a:lnTo>
                <a:lnTo>
                  <a:pt x="91287" y="62509"/>
                </a:lnTo>
                <a:lnTo>
                  <a:pt x="87528" y="65484"/>
                </a:lnTo>
                <a:lnTo>
                  <a:pt x="83117" y="68420"/>
                </a:lnTo>
                <a:lnTo>
                  <a:pt x="78271" y="71329"/>
                </a:lnTo>
                <a:lnTo>
                  <a:pt x="74088" y="73269"/>
                </a:lnTo>
                <a:lnTo>
                  <a:pt x="70347" y="74562"/>
                </a:lnTo>
                <a:lnTo>
                  <a:pt x="66901" y="75425"/>
                </a:lnTo>
                <a:lnTo>
                  <a:pt x="63650" y="76952"/>
                </a:lnTo>
                <a:lnTo>
                  <a:pt x="60531" y="78923"/>
                </a:lnTo>
                <a:lnTo>
                  <a:pt x="57499" y="81189"/>
                </a:lnTo>
                <a:lnTo>
                  <a:pt x="54525" y="82699"/>
                </a:lnTo>
                <a:lnTo>
                  <a:pt x="51590" y="83707"/>
                </a:lnTo>
                <a:lnTo>
                  <a:pt x="42930" y="85705"/>
                </a:lnTo>
                <a:lnTo>
                  <a:pt x="42907" y="85711"/>
                </a:lnTo>
                <a:lnTo>
                  <a:pt x="47426" y="85718"/>
                </a:lnTo>
                <a:lnTo>
                  <a:pt x="48763" y="84767"/>
                </a:lnTo>
                <a:lnTo>
                  <a:pt x="49653" y="83180"/>
                </a:lnTo>
                <a:lnTo>
                  <a:pt x="50247" y="81170"/>
                </a:lnTo>
                <a:lnTo>
                  <a:pt x="51596" y="79829"/>
                </a:lnTo>
                <a:lnTo>
                  <a:pt x="53447" y="78936"/>
                </a:lnTo>
                <a:lnTo>
                  <a:pt x="55634" y="78340"/>
                </a:lnTo>
                <a:lnTo>
                  <a:pt x="60604" y="75138"/>
                </a:lnTo>
                <a:lnTo>
                  <a:pt x="63262" y="72951"/>
                </a:lnTo>
                <a:lnTo>
                  <a:pt x="66940" y="71493"/>
                </a:lnTo>
                <a:lnTo>
                  <a:pt x="71297" y="70520"/>
                </a:lnTo>
                <a:lnTo>
                  <a:pt x="76106" y="69873"/>
                </a:lnTo>
                <a:lnTo>
                  <a:pt x="81217" y="68487"/>
                </a:lnTo>
                <a:lnTo>
                  <a:pt x="86530" y="66612"/>
                </a:lnTo>
                <a:lnTo>
                  <a:pt x="91976" y="64410"/>
                </a:lnTo>
                <a:lnTo>
                  <a:pt x="97513" y="62941"/>
                </a:lnTo>
                <a:lnTo>
                  <a:pt x="103109" y="61962"/>
                </a:lnTo>
                <a:lnTo>
                  <a:pt x="108744" y="61309"/>
                </a:lnTo>
                <a:lnTo>
                  <a:pt x="114406" y="60874"/>
                </a:lnTo>
                <a:lnTo>
                  <a:pt x="120086" y="60584"/>
                </a:lnTo>
                <a:lnTo>
                  <a:pt x="134641" y="60176"/>
                </a:lnTo>
                <a:lnTo>
                  <a:pt x="138338" y="60118"/>
                </a:lnTo>
                <a:lnTo>
                  <a:pt x="142708" y="61033"/>
                </a:lnTo>
                <a:lnTo>
                  <a:pt x="147526" y="62594"/>
                </a:lnTo>
                <a:lnTo>
                  <a:pt x="152643" y="64588"/>
                </a:lnTo>
                <a:lnTo>
                  <a:pt x="157007" y="65917"/>
                </a:lnTo>
                <a:lnTo>
                  <a:pt x="160869" y="66804"/>
                </a:lnTo>
                <a:lnTo>
                  <a:pt x="164396" y="67395"/>
                </a:lnTo>
                <a:lnTo>
                  <a:pt x="167700" y="68741"/>
                </a:lnTo>
                <a:lnTo>
                  <a:pt x="170855" y="70591"/>
                </a:lnTo>
                <a:lnTo>
                  <a:pt x="173911" y="72777"/>
                </a:lnTo>
                <a:lnTo>
                  <a:pt x="175948" y="76139"/>
                </a:lnTo>
                <a:lnTo>
                  <a:pt x="177306" y="80286"/>
                </a:lnTo>
                <a:lnTo>
                  <a:pt x="178212" y="84955"/>
                </a:lnTo>
                <a:lnTo>
                  <a:pt x="178815" y="89021"/>
                </a:lnTo>
                <a:lnTo>
                  <a:pt x="179218" y="92683"/>
                </a:lnTo>
                <a:lnTo>
                  <a:pt x="179486" y="96077"/>
                </a:lnTo>
                <a:lnTo>
                  <a:pt x="178712" y="100245"/>
                </a:lnTo>
                <a:lnTo>
                  <a:pt x="177244" y="104929"/>
                </a:lnTo>
                <a:lnTo>
                  <a:pt x="175313" y="109956"/>
                </a:lnTo>
                <a:lnTo>
                  <a:pt x="173073" y="115213"/>
                </a:lnTo>
                <a:lnTo>
                  <a:pt x="168044" y="126133"/>
                </a:lnTo>
                <a:lnTo>
                  <a:pt x="165369" y="130760"/>
                </a:lnTo>
                <a:lnTo>
                  <a:pt x="162634" y="134797"/>
                </a:lnTo>
                <a:lnTo>
                  <a:pt x="159857" y="138441"/>
                </a:lnTo>
                <a:lnTo>
                  <a:pt x="156101" y="142775"/>
                </a:lnTo>
                <a:lnTo>
                  <a:pt x="151693" y="147570"/>
                </a:lnTo>
                <a:lnTo>
                  <a:pt x="138926" y="160879"/>
                </a:lnTo>
                <a:lnTo>
                  <a:pt x="135480" y="164401"/>
                </a:lnTo>
                <a:lnTo>
                  <a:pt x="131277" y="167702"/>
                </a:lnTo>
                <a:lnTo>
                  <a:pt x="126571" y="170855"/>
                </a:lnTo>
                <a:lnTo>
                  <a:pt x="121528" y="173910"/>
                </a:lnTo>
                <a:lnTo>
                  <a:pt x="116261" y="176899"/>
                </a:lnTo>
                <a:lnTo>
                  <a:pt x="105329" y="182760"/>
                </a:lnTo>
                <a:lnTo>
                  <a:pt x="88464" y="191414"/>
                </a:lnTo>
                <a:lnTo>
                  <a:pt x="82789" y="193331"/>
                </a:lnTo>
                <a:lnTo>
                  <a:pt x="77100" y="194608"/>
                </a:lnTo>
                <a:lnTo>
                  <a:pt x="71403" y="195460"/>
                </a:lnTo>
                <a:lnTo>
                  <a:pt x="66652" y="196980"/>
                </a:lnTo>
                <a:lnTo>
                  <a:pt x="62532" y="198947"/>
                </a:lnTo>
                <a:lnTo>
                  <a:pt x="58833" y="201210"/>
                </a:lnTo>
                <a:lnTo>
                  <a:pt x="54462" y="202719"/>
                </a:lnTo>
                <a:lnTo>
                  <a:pt x="49643" y="203724"/>
                </a:lnTo>
                <a:lnTo>
                  <a:pt x="44525" y="204395"/>
                </a:lnTo>
                <a:lnTo>
                  <a:pt x="40161" y="204842"/>
                </a:lnTo>
                <a:lnTo>
                  <a:pt x="36299" y="205140"/>
                </a:lnTo>
                <a:lnTo>
                  <a:pt x="25717" y="2057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8"/>
          <p:cNvSpPr/>
          <p:nvPr/>
        </p:nvSpPr>
        <p:spPr>
          <a:xfrm>
            <a:off x="2085975" y="4834890"/>
            <a:ext cx="360045" cy="17146"/>
          </a:xfrm>
          <a:custGeom>
            <a:avLst/>
            <a:gdLst/>
            <a:ahLst/>
            <a:cxnLst/>
            <a:rect l="0" t="0" r="0" b="0"/>
            <a:pathLst>
              <a:path w="360045" h="17146">
                <a:moveTo>
                  <a:pt x="0" y="17145"/>
                </a:moveTo>
                <a:lnTo>
                  <a:pt x="77598" y="17145"/>
                </a:lnTo>
                <a:lnTo>
                  <a:pt x="83165" y="16192"/>
                </a:lnTo>
                <a:lnTo>
                  <a:pt x="89733" y="14605"/>
                </a:lnTo>
                <a:lnTo>
                  <a:pt x="96969" y="12594"/>
                </a:lnTo>
                <a:lnTo>
                  <a:pt x="103698" y="11253"/>
                </a:lnTo>
                <a:lnTo>
                  <a:pt x="110090" y="10359"/>
                </a:lnTo>
                <a:lnTo>
                  <a:pt x="116255" y="9763"/>
                </a:lnTo>
                <a:lnTo>
                  <a:pt x="123223" y="9367"/>
                </a:lnTo>
                <a:lnTo>
                  <a:pt x="138586" y="8925"/>
                </a:lnTo>
                <a:lnTo>
                  <a:pt x="158749" y="8677"/>
                </a:lnTo>
                <a:lnTo>
                  <a:pt x="165840" y="7689"/>
                </a:lnTo>
                <a:lnTo>
                  <a:pt x="173425" y="6079"/>
                </a:lnTo>
                <a:lnTo>
                  <a:pt x="181339" y="4053"/>
                </a:lnTo>
                <a:lnTo>
                  <a:pt x="189472" y="2701"/>
                </a:lnTo>
                <a:lnTo>
                  <a:pt x="197752" y="1801"/>
                </a:lnTo>
                <a:lnTo>
                  <a:pt x="206130" y="1200"/>
                </a:lnTo>
                <a:lnTo>
                  <a:pt x="214572" y="800"/>
                </a:lnTo>
                <a:lnTo>
                  <a:pt x="231573" y="355"/>
                </a:lnTo>
                <a:lnTo>
                  <a:pt x="3600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9"/>
          <p:cNvSpPr/>
          <p:nvPr/>
        </p:nvSpPr>
        <p:spPr>
          <a:xfrm>
            <a:off x="2137422" y="4912147"/>
            <a:ext cx="214301" cy="77014"/>
          </a:xfrm>
          <a:custGeom>
            <a:avLst/>
            <a:gdLst/>
            <a:ahLst/>
            <a:cxnLst/>
            <a:rect l="0" t="0" r="0" b="0"/>
            <a:pathLst>
              <a:path w="214301" h="77014">
                <a:moveTo>
                  <a:pt x="42850" y="8468"/>
                </a:moveTo>
                <a:lnTo>
                  <a:pt x="47401" y="8468"/>
                </a:lnTo>
                <a:lnTo>
                  <a:pt x="48741" y="7515"/>
                </a:lnTo>
                <a:lnTo>
                  <a:pt x="49635" y="5928"/>
                </a:lnTo>
                <a:lnTo>
                  <a:pt x="51392" y="0"/>
                </a:lnTo>
                <a:lnTo>
                  <a:pt x="51420" y="7286"/>
                </a:lnTo>
                <a:lnTo>
                  <a:pt x="50468" y="8632"/>
                </a:lnTo>
                <a:lnTo>
                  <a:pt x="48881" y="10482"/>
                </a:lnTo>
                <a:lnTo>
                  <a:pt x="46871" y="12669"/>
                </a:lnTo>
                <a:lnTo>
                  <a:pt x="45530" y="15078"/>
                </a:lnTo>
                <a:lnTo>
                  <a:pt x="44637" y="17637"/>
                </a:lnTo>
                <a:lnTo>
                  <a:pt x="44041" y="20296"/>
                </a:lnTo>
                <a:lnTo>
                  <a:pt x="42692" y="23021"/>
                </a:lnTo>
                <a:lnTo>
                  <a:pt x="40840" y="25789"/>
                </a:lnTo>
                <a:lnTo>
                  <a:pt x="38652" y="28588"/>
                </a:lnTo>
                <a:lnTo>
                  <a:pt x="36241" y="31406"/>
                </a:lnTo>
                <a:lnTo>
                  <a:pt x="33682" y="34237"/>
                </a:lnTo>
                <a:lnTo>
                  <a:pt x="31023" y="37078"/>
                </a:lnTo>
                <a:lnTo>
                  <a:pt x="29250" y="40876"/>
                </a:lnTo>
                <a:lnTo>
                  <a:pt x="28068" y="45313"/>
                </a:lnTo>
                <a:lnTo>
                  <a:pt x="27281" y="50176"/>
                </a:lnTo>
                <a:lnTo>
                  <a:pt x="25803" y="53418"/>
                </a:lnTo>
                <a:lnTo>
                  <a:pt x="23865" y="55580"/>
                </a:lnTo>
                <a:lnTo>
                  <a:pt x="21621" y="57021"/>
                </a:lnTo>
                <a:lnTo>
                  <a:pt x="19172" y="58934"/>
                </a:lnTo>
                <a:lnTo>
                  <a:pt x="16587" y="61162"/>
                </a:lnTo>
                <a:lnTo>
                  <a:pt x="13911" y="63600"/>
                </a:lnTo>
                <a:lnTo>
                  <a:pt x="11175" y="65225"/>
                </a:lnTo>
                <a:lnTo>
                  <a:pt x="5595" y="67030"/>
                </a:lnTo>
                <a:lnTo>
                  <a:pt x="3726" y="68465"/>
                </a:lnTo>
                <a:lnTo>
                  <a:pt x="2480" y="70373"/>
                </a:lnTo>
                <a:lnTo>
                  <a:pt x="0" y="77013"/>
                </a:lnTo>
                <a:lnTo>
                  <a:pt x="4542" y="72487"/>
                </a:lnTo>
                <a:lnTo>
                  <a:pt x="6834" y="71149"/>
                </a:lnTo>
                <a:lnTo>
                  <a:pt x="11920" y="69664"/>
                </a:lnTo>
                <a:lnTo>
                  <a:pt x="15563" y="69268"/>
                </a:lnTo>
                <a:lnTo>
                  <a:pt x="19896" y="69003"/>
                </a:lnTo>
                <a:lnTo>
                  <a:pt x="24690" y="68827"/>
                </a:lnTo>
                <a:lnTo>
                  <a:pt x="28838" y="67757"/>
                </a:lnTo>
                <a:lnTo>
                  <a:pt x="32556" y="66092"/>
                </a:lnTo>
                <a:lnTo>
                  <a:pt x="35988" y="64029"/>
                </a:lnTo>
                <a:lnTo>
                  <a:pt x="40180" y="62653"/>
                </a:lnTo>
                <a:lnTo>
                  <a:pt x="44880" y="61736"/>
                </a:lnTo>
                <a:lnTo>
                  <a:pt x="49918" y="61125"/>
                </a:lnTo>
                <a:lnTo>
                  <a:pt x="55182" y="60718"/>
                </a:lnTo>
                <a:lnTo>
                  <a:pt x="60596" y="60446"/>
                </a:lnTo>
                <a:lnTo>
                  <a:pt x="66111" y="60264"/>
                </a:lnTo>
                <a:lnTo>
                  <a:pt x="71692" y="59192"/>
                </a:lnTo>
                <a:lnTo>
                  <a:pt x="77318" y="57524"/>
                </a:lnTo>
                <a:lnTo>
                  <a:pt x="82974" y="55459"/>
                </a:lnTo>
                <a:lnTo>
                  <a:pt x="88649" y="54083"/>
                </a:lnTo>
                <a:lnTo>
                  <a:pt x="94338" y="53165"/>
                </a:lnTo>
                <a:lnTo>
                  <a:pt x="100035" y="52553"/>
                </a:lnTo>
                <a:lnTo>
                  <a:pt x="105738" y="52146"/>
                </a:lnTo>
                <a:lnTo>
                  <a:pt x="111446" y="51874"/>
                </a:lnTo>
                <a:lnTo>
                  <a:pt x="122867" y="51572"/>
                </a:lnTo>
                <a:lnTo>
                  <a:pt x="181174" y="51333"/>
                </a:lnTo>
                <a:lnTo>
                  <a:pt x="185548" y="52284"/>
                </a:lnTo>
                <a:lnTo>
                  <a:pt x="190370" y="53871"/>
                </a:lnTo>
                <a:lnTo>
                  <a:pt x="195489" y="55881"/>
                </a:lnTo>
                <a:lnTo>
                  <a:pt x="199855" y="57222"/>
                </a:lnTo>
                <a:lnTo>
                  <a:pt x="203717" y="58116"/>
                </a:lnTo>
                <a:lnTo>
                  <a:pt x="214300" y="599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0"/>
          <p:cNvSpPr/>
          <p:nvPr/>
        </p:nvSpPr>
        <p:spPr>
          <a:xfrm>
            <a:off x="2308869" y="4877752"/>
            <a:ext cx="8564" cy="240031"/>
          </a:xfrm>
          <a:custGeom>
            <a:avLst/>
            <a:gdLst/>
            <a:ahLst/>
            <a:cxnLst/>
            <a:rect l="0" t="0" r="0" b="0"/>
            <a:pathLst>
              <a:path w="8564" h="240031">
                <a:moveTo>
                  <a:pt x="8563" y="0"/>
                </a:moveTo>
                <a:lnTo>
                  <a:pt x="1182" y="0"/>
                </a:lnTo>
                <a:lnTo>
                  <a:pt x="785" y="953"/>
                </a:lnTo>
                <a:lnTo>
                  <a:pt x="520" y="2540"/>
                </a:lnTo>
                <a:lnTo>
                  <a:pt x="95" y="7381"/>
                </a:lnTo>
                <a:lnTo>
                  <a:pt x="0" y="27781"/>
                </a:lnTo>
                <a:lnTo>
                  <a:pt x="949" y="31856"/>
                </a:lnTo>
                <a:lnTo>
                  <a:pt x="2535" y="36477"/>
                </a:lnTo>
                <a:lnTo>
                  <a:pt x="4544" y="41463"/>
                </a:lnTo>
                <a:lnTo>
                  <a:pt x="5884" y="47644"/>
                </a:lnTo>
                <a:lnTo>
                  <a:pt x="6777" y="54623"/>
                </a:lnTo>
                <a:lnTo>
                  <a:pt x="7372" y="62133"/>
                </a:lnTo>
                <a:lnTo>
                  <a:pt x="7769" y="69045"/>
                </a:lnTo>
                <a:lnTo>
                  <a:pt x="8210" y="81804"/>
                </a:lnTo>
                <a:lnTo>
                  <a:pt x="8517" y="120628"/>
                </a:lnTo>
                <a:lnTo>
                  <a:pt x="8563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1"/>
          <p:cNvSpPr/>
          <p:nvPr/>
        </p:nvSpPr>
        <p:spPr>
          <a:xfrm>
            <a:off x="2558015" y="4551997"/>
            <a:ext cx="128036" cy="480061"/>
          </a:xfrm>
          <a:custGeom>
            <a:avLst/>
            <a:gdLst/>
            <a:ahLst/>
            <a:cxnLst/>
            <a:rect l="0" t="0" r="0" b="0"/>
            <a:pathLst>
              <a:path w="128036" h="480061">
                <a:moveTo>
                  <a:pt x="128035" y="0"/>
                </a:moveTo>
                <a:lnTo>
                  <a:pt x="120654" y="0"/>
                </a:lnTo>
                <a:lnTo>
                  <a:pt x="120256" y="953"/>
                </a:lnTo>
                <a:lnTo>
                  <a:pt x="119815" y="4551"/>
                </a:lnTo>
                <a:lnTo>
                  <a:pt x="118745" y="5892"/>
                </a:lnTo>
                <a:lnTo>
                  <a:pt x="117079" y="6785"/>
                </a:lnTo>
                <a:lnTo>
                  <a:pt x="115016" y="7381"/>
                </a:lnTo>
                <a:lnTo>
                  <a:pt x="112688" y="8731"/>
                </a:lnTo>
                <a:lnTo>
                  <a:pt x="110183" y="10583"/>
                </a:lnTo>
                <a:lnTo>
                  <a:pt x="107561" y="12770"/>
                </a:lnTo>
                <a:lnTo>
                  <a:pt x="104861" y="15181"/>
                </a:lnTo>
                <a:lnTo>
                  <a:pt x="99320" y="20400"/>
                </a:lnTo>
                <a:lnTo>
                  <a:pt x="96509" y="24077"/>
                </a:lnTo>
                <a:lnTo>
                  <a:pt x="93683" y="28434"/>
                </a:lnTo>
                <a:lnTo>
                  <a:pt x="90846" y="33244"/>
                </a:lnTo>
                <a:lnTo>
                  <a:pt x="88002" y="38355"/>
                </a:lnTo>
                <a:lnTo>
                  <a:pt x="82302" y="49115"/>
                </a:lnTo>
                <a:lnTo>
                  <a:pt x="78496" y="54650"/>
                </a:lnTo>
                <a:lnTo>
                  <a:pt x="74054" y="60246"/>
                </a:lnTo>
                <a:lnTo>
                  <a:pt x="69188" y="65882"/>
                </a:lnTo>
                <a:lnTo>
                  <a:pt x="64991" y="72497"/>
                </a:lnTo>
                <a:lnTo>
                  <a:pt x="61240" y="79764"/>
                </a:lnTo>
                <a:lnTo>
                  <a:pt x="54533" y="94505"/>
                </a:lnTo>
                <a:lnTo>
                  <a:pt x="48377" y="107408"/>
                </a:lnTo>
                <a:lnTo>
                  <a:pt x="45402" y="114467"/>
                </a:lnTo>
                <a:lnTo>
                  <a:pt x="42466" y="122032"/>
                </a:lnTo>
                <a:lnTo>
                  <a:pt x="39557" y="129932"/>
                </a:lnTo>
                <a:lnTo>
                  <a:pt x="35712" y="138057"/>
                </a:lnTo>
                <a:lnTo>
                  <a:pt x="31244" y="146330"/>
                </a:lnTo>
                <a:lnTo>
                  <a:pt x="26360" y="154704"/>
                </a:lnTo>
                <a:lnTo>
                  <a:pt x="18393" y="169087"/>
                </a:lnTo>
                <a:lnTo>
                  <a:pt x="14935" y="175590"/>
                </a:lnTo>
                <a:lnTo>
                  <a:pt x="11093" y="190435"/>
                </a:lnTo>
                <a:lnTo>
                  <a:pt x="10069" y="198394"/>
                </a:lnTo>
                <a:lnTo>
                  <a:pt x="9386" y="206558"/>
                </a:lnTo>
                <a:lnTo>
                  <a:pt x="8930" y="214858"/>
                </a:lnTo>
                <a:lnTo>
                  <a:pt x="8627" y="223249"/>
                </a:lnTo>
                <a:lnTo>
                  <a:pt x="7472" y="231700"/>
                </a:lnTo>
                <a:lnTo>
                  <a:pt x="5750" y="240192"/>
                </a:lnTo>
                <a:lnTo>
                  <a:pt x="3649" y="248710"/>
                </a:lnTo>
                <a:lnTo>
                  <a:pt x="2248" y="257247"/>
                </a:lnTo>
                <a:lnTo>
                  <a:pt x="1314" y="265796"/>
                </a:lnTo>
                <a:lnTo>
                  <a:pt x="692" y="274352"/>
                </a:lnTo>
                <a:lnTo>
                  <a:pt x="0" y="288940"/>
                </a:lnTo>
                <a:lnTo>
                  <a:pt x="645" y="302725"/>
                </a:lnTo>
                <a:lnTo>
                  <a:pt x="2151" y="310401"/>
                </a:lnTo>
                <a:lnTo>
                  <a:pt x="4107" y="318377"/>
                </a:lnTo>
                <a:lnTo>
                  <a:pt x="5411" y="326552"/>
                </a:lnTo>
                <a:lnTo>
                  <a:pt x="6281" y="334858"/>
                </a:lnTo>
                <a:lnTo>
                  <a:pt x="6860" y="343254"/>
                </a:lnTo>
                <a:lnTo>
                  <a:pt x="8199" y="351709"/>
                </a:lnTo>
                <a:lnTo>
                  <a:pt x="10044" y="360203"/>
                </a:lnTo>
                <a:lnTo>
                  <a:pt x="12227" y="368722"/>
                </a:lnTo>
                <a:lnTo>
                  <a:pt x="14652" y="383269"/>
                </a:lnTo>
                <a:lnTo>
                  <a:pt x="15730" y="396084"/>
                </a:lnTo>
                <a:lnTo>
                  <a:pt x="16209" y="408130"/>
                </a:lnTo>
                <a:lnTo>
                  <a:pt x="18962" y="419834"/>
                </a:lnTo>
                <a:lnTo>
                  <a:pt x="21029" y="425622"/>
                </a:lnTo>
                <a:lnTo>
                  <a:pt x="23360" y="430433"/>
                </a:lnTo>
                <a:lnTo>
                  <a:pt x="25867" y="434593"/>
                </a:lnTo>
                <a:lnTo>
                  <a:pt x="28490" y="438318"/>
                </a:lnTo>
                <a:lnTo>
                  <a:pt x="31191" y="441755"/>
                </a:lnTo>
                <a:lnTo>
                  <a:pt x="33945" y="444998"/>
                </a:lnTo>
                <a:lnTo>
                  <a:pt x="36733" y="448113"/>
                </a:lnTo>
                <a:lnTo>
                  <a:pt x="38592" y="452095"/>
                </a:lnTo>
                <a:lnTo>
                  <a:pt x="40657" y="461599"/>
                </a:lnTo>
                <a:lnTo>
                  <a:pt x="42161" y="464895"/>
                </a:lnTo>
                <a:lnTo>
                  <a:pt x="44115" y="467093"/>
                </a:lnTo>
                <a:lnTo>
                  <a:pt x="46371" y="468558"/>
                </a:lnTo>
                <a:lnTo>
                  <a:pt x="47874" y="470487"/>
                </a:lnTo>
                <a:lnTo>
                  <a:pt x="48877" y="472726"/>
                </a:lnTo>
                <a:lnTo>
                  <a:pt x="49545" y="475170"/>
                </a:lnTo>
                <a:lnTo>
                  <a:pt x="50943" y="476801"/>
                </a:lnTo>
                <a:lnTo>
                  <a:pt x="52828" y="477887"/>
                </a:lnTo>
                <a:lnTo>
                  <a:pt x="55037" y="478611"/>
                </a:lnTo>
                <a:lnTo>
                  <a:pt x="57462" y="479094"/>
                </a:lnTo>
                <a:lnTo>
                  <a:pt x="60031" y="479416"/>
                </a:lnTo>
                <a:lnTo>
                  <a:pt x="66448" y="479933"/>
                </a:lnTo>
                <a:lnTo>
                  <a:pt x="69865" y="480003"/>
                </a:lnTo>
                <a:lnTo>
                  <a:pt x="76599" y="4800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2"/>
          <p:cNvSpPr/>
          <p:nvPr/>
        </p:nvSpPr>
        <p:spPr>
          <a:xfrm>
            <a:off x="2711767" y="4680632"/>
            <a:ext cx="137148" cy="230059"/>
          </a:xfrm>
          <a:custGeom>
            <a:avLst/>
            <a:gdLst/>
            <a:ahLst/>
            <a:cxnLst/>
            <a:rect l="0" t="0" r="0" b="0"/>
            <a:pathLst>
              <a:path w="137148" h="230059">
                <a:moveTo>
                  <a:pt x="25717" y="51388"/>
                </a:moveTo>
                <a:lnTo>
                  <a:pt x="17176" y="51388"/>
                </a:lnTo>
                <a:lnTo>
                  <a:pt x="17154" y="55938"/>
                </a:lnTo>
                <a:lnTo>
                  <a:pt x="16199" y="57279"/>
                </a:lnTo>
                <a:lnTo>
                  <a:pt x="14609" y="58173"/>
                </a:lnTo>
                <a:lnTo>
                  <a:pt x="12597" y="58769"/>
                </a:lnTo>
                <a:lnTo>
                  <a:pt x="11255" y="61071"/>
                </a:lnTo>
                <a:lnTo>
                  <a:pt x="10361" y="64510"/>
                </a:lnTo>
                <a:lnTo>
                  <a:pt x="9765" y="68709"/>
                </a:lnTo>
                <a:lnTo>
                  <a:pt x="9368" y="72460"/>
                </a:lnTo>
                <a:lnTo>
                  <a:pt x="8926" y="79168"/>
                </a:lnTo>
                <a:lnTo>
                  <a:pt x="8729" y="87865"/>
                </a:lnTo>
                <a:lnTo>
                  <a:pt x="8677" y="92851"/>
                </a:lnTo>
                <a:lnTo>
                  <a:pt x="7690" y="98080"/>
                </a:lnTo>
                <a:lnTo>
                  <a:pt x="6079" y="103471"/>
                </a:lnTo>
                <a:lnTo>
                  <a:pt x="4053" y="108969"/>
                </a:lnTo>
                <a:lnTo>
                  <a:pt x="2702" y="114541"/>
                </a:lnTo>
                <a:lnTo>
                  <a:pt x="1801" y="120160"/>
                </a:lnTo>
                <a:lnTo>
                  <a:pt x="1201" y="125811"/>
                </a:lnTo>
                <a:lnTo>
                  <a:pt x="800" y="132435"/>
                </a:lnTo>
                <a:lnTo>
                  <a:pt x="356" y="147417"/>
                </a:lnTo>
                <a:lnTo>
                  <a:pt x="70" y="167582"/>
                </a:lnTo>
                <a:lnTo>
                  <a:pt x="31" y="177960"/>
                </a:lnTo>
                <a:lnTo>
                  <a:pt x="973" y="183394"/>
                </a:lnTo>
                <a:lnTo>
                  <a:pt x="2554" y="188922"/>
                </a:lnTo>
                <a:lnTo>
                  <a:pt x="4560" y="194512"/>
                </a:lnTo>
                <a:lnTo>
                  <a:pt x="6850" y="199191"/>
                </a:lnTo>
                <a:lnTo>
                  <a:pt x="9329" y="203264"/>
                </a:lnTo>
                <a:lnTo>
                  <a:pt x="11934" y="206930"/>
                </a:lnTo>
                <a:lnTo>
                  <a:pt x="14624" y="210328"/>
                </a:lnTo>
                <a:lnTo>
                  <a:pt x="17369" y="213546"/>
                </a:lnTo>
                <a:lnTo>
                  <a:pt x="20152" y="216643"/>
                </a:lnTo>
                <a:lnTo>
                  <a:pt x="22960" y="218708"/>
                </a:lnTo>
                <a:lnTo>
                  <a:pt x="25784" y="220084"/>
                </a:lnTo>
                <a:lnTo>
                  <a:pt x="28619" y="221002"/>
                </a:lnTo>
                <a:lnTo>
                  <a:pt x="31462" y="222567"/>
                </a:lnTo>
                <a:lnTo>
                  <a:pt x="34310" y="224562"/>
                </a:lnTo>
                <a:lnTo>
                  <a:pt x="37161" y="226844"/>
                </a:lnTo>
                <a:lnTo>
                  <a:pt x="40966" y="228366"/>
                </a:lnTo>
                <a:lnTo>
                  <a:pt x="45408" y="229381"/>
                </a:lnTo>
                <a:lnTo>
                  <a:pt x="50275" y="230058"/>
                </a:lnTo>
                <a:lnTo>
                  <a:pt x="53519" y="229556"/>
                </a:lnTo>
                <a:lnTo>
                  <a:pt x="55682" y="228269"/>
                </a:lnTo>
                <a:lnTo>
                  <a:pt x="57124" y="226458"/>
                </a:lnTo>
                <a:lnTo>
                  <a:pt x="59990" y="224299"/>
                </a:lnTo>
                <a:lnTo>
                  <a:pt x="63806" y="221907"/>
                </a:lnTo>
                <a:lnTo>
                  <a:pt x="68255" y="219360"/>
                </a:lnTo>
                <a:lnTo>
                  <a:pt x="72173" y="216709"/>
                </a:lnTo>
                <a:lnTo>
                  <a:pt x="75738" y="213989"/>
                </a:lnTo>
                <a:lnTo>
                  <a:pt x="79067" y="211224"/>
                </a:lnTo>
                <a:lnTo>
                  <a:pt x="82239" y="208428"/>
                </a:lnTo>
                <a:lnTo>
                  <a:pt x="88303" y="202780"/>
                </a:lnTo>
                <a:lnTo>
                  <a:pt x="91254" y="198989"/>
                </a:lnTo>
                <a:lnTo>
                  <a:pt x="94173" y="194556"/>
                </a:lnTo>
                <a:lnTo>
                  <a:pt x="97072" y="189695"/>
                </a:lnTo>
                <a:lnTo>
                  <a:pt x="99957" y="185503"/>
                </a:lnTo>
                <a:lnTo>
                  <a:pt x="102833" y="181756"/>
                </a:lnTo>
                <a:lnTo>
                  <a:pt x="105703" y="178304"/>
                </a:lnTo>
                <a:lnTo>
                  <a:pt x="108569" y="174099"/>
                </a:lnTo>
                <a:lnTo>
                  <a:pt x="111432" y="169390"/>
                </a:lnTo>
                <a:lnTo>
                  <a:pt x="114293" y="164346"/>
                </a:lnTo>
                <a:lnTo>
                  <a:pt x="117153" y="158126"/>
                </a:lnTo>
                <a:lnTo>
                  <a:pt x="120012" y="151121"/>
                </a:lnTo>
                <a:lnTo>
                  <a:pt x="122870" y="143594"/>
                </a:lnTo>
                <a:lnTo>
                  <a:pt x="125728" y="136672"/>
                </a:lnTo>
                <a:lnTo>
                  <a:pt x="128587" y="130151"/>
                </a:lnTo>
                <a:lnTo>
                  <a:pt x="131444" y="123899"/>
                </a:lnTo>
                <a:lnTo>
                  <a:pt x="133350" y="117826"/>
                </a:lnTo>
                <a:lnTo>
                  <a:pt x="134620" y="111872"/>
                </a:lnTo>
                <a:lnTo>
                  <a:pt x="135466" y="105998"/>
                </a:lnTo>
                <a:lnTo>
                  <a:pt x="136031" y="100177"/>
                </a:lnTo>
                <a:lnTo>
                  <a:pt x="136407" y="94392"/>
                </a:lnTo>
                <a:lnTo>
                  <a:pt x="136658" y="88629"/>
                </a:lnTo>
                <a:lnTo>
                  <a:pt x="136937" y="77147"/>
                </a:lnTo>
                <a:lnTo>
                  <a:pt x="137147" y="41654"/>
                </a:lnTo>
                <a:lnTo>
                  <a:pt x="136199" y="37278"/>
                </a:lnTo>
                <a:lnTo>
                  <a:pt x="134614" y="32456"/>
                </a:lnTo>
                <a:lnTo>
                  <a:pt x="132605" y="27337"/>
                </a:lnTo>
                <a:lnTo>
                  <a:pt x="130313" y="22971"/>
                </a:lnTo>
                <a:lnTo>
                  <a:pt x="127833" y="19108"/>
                </a:lnTo>
                <a:lnTo>
                  <a:pt x="125227" y="15581"/>
                </a:lnTo>
                <a:lnTo>
                  <a:pt x="122537" y="12276"/>
                </a:lnTo>
                <a:lnTo>
                  <a:pt x="119791" y="9121"/>
                </a:lnTo>
                <a:lnTo>
                  <a:pt x="117008" y="6065"/>
                </a:lnTo>
                <a:lnTo>
                  <a:pt x="114201" y="4027"/>
                </a:lnTo>
                <a:lnTo>
                  <a:pt x="111376" y="2669"/>
                </a:lnTo>
                <a:lnTo>
                  <a:pt x="108541" y="1763"/>
                </a:lnTo>
                <a:lnTo>
                  <a:pt x="104745" y="1160"/>
                </a:lnTo>
                <a:lnTo>
                  <a:pt x="100310" y="758"/>
                </a:lnTo>
                <a:lnTo>
                  <a:pt x="95449" y="490"/>
                </a:lnTo>
                <a:lnTo>
                  <a:pt x="82426" y="191"/>
                </a:lnTo>
                <a:lnTo>
                  <a:pt x="59885" y="0"/>
                </a:lnTo>
                <a:lnTo>
                  <a:pt x="55163" y="937"/>
                </a:lnTo>
                <a:lnTo>
                  <a:pt x="50111" y="2514"/>
                </a:lnTo>
                <a:lnTo>
                  <a:pt x="44837" y="4517"/>
                </a:lnTo>
                <a:lnTo>
                  <a:pt x="39417" y="6806"/>
                </a:lnTo>
                <a:lnTo>
                  <a:pt x="33897" y="9284"/>
                </a:lnTo>
                <a:lnTo>
                  <a:pt x="28314" y="11888"/>
                </a:lnTo>
                <a:lnTo>
                  <a:pt x="23638" y="13625"/>
                </a:lnTo>
                <a:lnTo>
                  <a:pt x="19569" y="14782"/>
                </a:lnTo>
                <a:lnTo>
                  <a:pt x="15903" y="15554"/>
                </a:lnTo>
                <a:lnTo>
                  <a:pt x="12507" y="17021"/>
                </a:lnTo>
                <a:lnTo>
                  <a:pt x="9291" y="18952"/>
                </a:lnTo>
                <a:lnTo>
                  <a:pt x="0" y="256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3"/>
          <p:cNvSpPr/>
          <p:nvPr/>
        </p:nvSpPr>
        <p:spPr>
          <a:xfrm>
            <a:off x="2917507" y="4534852"/>
            <a:ext cx="214293" cy="437199"/>
          </a:xfrm>
          <a:custGeom>
            <a:avLst/>
            <a:gdLst/>
            <a:ahLst/>
            <a:cxnLst/>
            <a:rect l="0" t="0" r="0" b="0"/>
            <a:pathLst>
              <a:path w="214293" h="43719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5892"/>
                </a:lnTo>
                <a:lnTo>
                  <a:pt x="13123" y="6785"/>
                </a:lnTo>
                <a:lnTo>
                  <a:pt x="17321" y="7381"/>
                </a:lnTo>
                <a:lnTo>
                  <a:pt x="21072" y="8731"/>
                </a:lnTo>
                <a:lnTo>
                  <a:pt x="24526" y="10583"/>
                </a:lnTo>
                <a:lnTo>
                  <a:pt x="30903" y="15181"/>
                </a:lnTo>
                <a:lnTo>
                  <a:pt x="36912" y="20400"/>
                </a:lnTo>
                <a:lnTo>
                  <a:pt x="42758" y="28434"/>
                </a:lnTo>
                <a:lnTo>
                  <a:pt x="45650" y="33243"/>
                </a:lnTo>
                <a:lnTo>
                  <a:pt x="49483" y="37403"/>
                </a:lnTo>
                <a:lnTo>
                  <a:pt x="53944" y="41127"/>
                </a:lnTo>
                <a:lnTo>
                  <a:pt x="58823" y="44563"/>
                </a:lnTo>
                <a:lnTo>
                  <a:pt x="63980" y="48759"/>
                </a:lnTo>
                <a:lnTo>
                  <a:pt x="69323" y="53461"/>
                </a:lnTo>
                <a:lnTo>
                  <a:pt x="74791" y="58501"/>
                </a:lnTo>
                <a:lnTo>
                  <a:pt x="85945" y="69180"/>
                </a:lnTo>
                <a:lnTo>
                  <a:pt x="91587" y="74696"/>
                </a:lnTo>
                <a:lnTo>
                  <a:pt x="96300" y="80277"/>
                </a:lnTo>
                <a:lnTo>
                  <a:pt x="100395" y="85903"/>
                </a:lnTo>
                <a:lnTo>
                  <a:pt x="104078" y="91559"/>
                </a:lnTo>
                <a:lnTo>
                  <a:pt x="109390" y="97235"/>
                </a:lnTo>
                <a:lnTo>
                  <a:pt x="115789" y="102923"/>
                </a:lnTo>
                <a:lnTo>
                  <a:pt x="122913" y="108620"/>
                </a:lnTo>
                <a:lnTo>
                  <a:pt x="129567" y="114323"/>
                </a:lnTo>
                <a:lnTo>
                  <a:pt x="135908" y="120031"/>
                </a:lnTo>
                <a:lnTo>
                  <a:pt x="142040" y="125741"/>
                </a:lnTo>
                <a:lnTo>
                  <a:pt x="147081" y="131452"/>
                </a:lnTo>
                <a:lnTo>
                  <a:pt x="151394" y="137165"/>
                </a:lnTo>
                <a:lnTo>
                  <a:pt x="169711" y="164572"/>
                </a:lnTo>
                <a:lnTo>
                  <a:pt x="175053" y="171627"/>
                </a:lnTo>
                <a:lnTo>
                  <a:pt x="180519" y="178236"/>
                </a:lnTo>
                <a:lnTo>
                  <a:pt x="186069" y="184546"/>
                </a:lnTo>
                <a:lnTo>
                  <a:pt x="189769" y="191611"/>
                </a:lnTo>
                <a:lnTo>
                  <a:pt x="192235" y="199178"/>
                </a:lnTo>
                <a:lnTo>
                  <a:pt x="193879" y="207081"/>
                </a:lnTo>
                <a:lnTo>
                  <a:pt x="196880" y="215206"/>
                </a:lnTo>
                <a:lnTo>
                  <a:pt x="200786" y="223481"/>
                </a:lnTo>
                <a:lnTo>
                  <a:pt x="205295" y="231855"/>
                </a:lnTo>
                <a:lnTo>
                  <a:pt x="208301" y="240295"/>
                </a:lnTo>
                <a:lnTo>
                  <a:pt x="210304" y="248780"/>
                </a:lnTo>
                <a:lnTo>
                  <a:pt x="211641" y="257293"/>
                </a:lnTo>
                <a:lnTo>
                  <a:pt x="212531" y="266779"/>
                </a:lnTo>
                <a:lnTo>
                  <a:pt x="213125" y="276913"/>
                </a:lnTo>
                <a:lnTo>
                  <a:pt x="213785" y="296427"/>
                </a:lnTo>
                <a:lnTo>
                  <a:pt x="214156" y="319076"/>
                </a:lnTo>
                <a:lnTo>
                  <a:pt x="214292" y="355744"/>
                </a:lnTo>
                <a:lnTo>
                  <a:pt x="211763" y="367976"/>
                </a:lnTo>
                <a:lnTo>
                  <a:pt x="207465" y="379762"/>
                </a:lnTo>
                <a:lnTo>
                  <a:pt x="202379" y="391351"/>
                </a:lnTo>
                <a:lnTo>
                  <a:pt x="198711" y="404035"/>
                </a:lnTo>
                <a:lnTo>
                  <a:pt x="195314" y="410711"/>
                </a:lnTo>
                <a:lnTo>
                  <a:pt x="193074" y="413825"/>
                </a:lnTo>
                <a:lnTo>
                  <a:pt x="190586" y="419825"/>
                </a:lnTo>
                <a:lnTo>
                  <a:pt x="189922" y="422758"/>
                </a:lnTo>
                <a:lnTo>
                  <a:pt x="186645" y="428558"/>
                </a:lnTo>
                <a:lnTo>
                  <a:pt x="180022" y="4371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4"/>
          <p:cNvSpPr/>
          <p:nvPr/>
        </p:nvSpPr>
        <p:spPr>
          <a:xfrm>
            <a:off x="3328987" y="474059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25789" y="17145"/>
                </a:lnTo>
                <a:lnTo>
                  <a:pt x="29575" y="16193"/>
                </a:lnTo>
                <a:lnTo>
                  <a:pt x="33052" y="14605"/>
                </a:lnTo>
                <a:lnTo>
                  <a:pt x="36322" y="12595"/>
                </a:lnTo>
                <a:lnTo>
                  <a:pt x="41360" y="11253"/>
                </a:lnTo>
                <a:lnTo>
                  <a:pt x="47576" y="10360"/>
                </a:lnTo>
                <a:lnTo>
                  <a:pt x="54577" y="9764"/>
                </a:lnTo>
                <a:lnTo>
                  <a:pt x="61150" y="9367"/>
                </a:lnTo>
                <a:lnTo>
                  <a:pt x="73532" y="8926"/>
                </a:lnTo>
                <a:lnTo>
                  <a:pt x="86663" y="8677"/>
                </a:lnTo>
                <a:lnTo>
                  <a:pt x="105688" y="8603"/>
                </a:lnTo>
                <a:lnTo>
                  <a:pt x="112369" y="7641"/>
                </a:lnTo>
                <a:lnTo>
                  <a:pt x="118728" y="6046"/>
                </a:lnTo>
                <a:lnTo>
                  <a:pt x="124872" y="4031"/>
                </a:lnTo>
                <a:lnTo>
                  <a:pt x="131825" y="2687"/>
                </a:lnTo>
                <a:lnTo>
                  <a:pt x="139319" y="1792"/>
                </a:lnTo>
                <a:lnTo>
                  <a:pt x="147171" y="1194"/>
                </a:lnTo>
                <a:lnTo>
                  <a:pt x="154312" y="796"/>
                </a:lnTo>
                <a:lnTo>
                  <a:pt x="167325" y="354"/>
                </a:lnTo>
                <a:lnTo>
                  <a:pt x="191202" y="70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5"/>
          <p:cNvSpPr/>
          <p:nvPr/>
        </p:nvSpPr>
        <p:spPr>
          <a:xfrm>
            <a:off x="3440429" y="4672012"/>
            <a:ext cx="68581" cy="240031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0" y="36000"/>
                </a:lnTo>
                <a:lnTo>
                  <a:pt x="953" y="40193"/>
                </a:lnTo>
                <a:lnTo>
                  <a:pt x="2541" y="44893"/>
                </a:lnTo>
                <a:lnTo>
                  <a:pt x="4551" y="49931"/>
                </a:lnTo>
                <a:lnTo>
                  <a:pt x="5892" y="55195"/>
                </a:lnTo>
                <a:lnTo>
                  <a:pt x="6786" y="60609"/>
                </a:lnTo>
                <a:lnTo>
                  <a:pt x="7381" y="66123"/>
                </a:lnTo>
                <a:lnTo>
                  <a:pt x="8731" y="71705"/>
                </a:lnTo>
                <a:lnTo>
                  <a:pt x="10583" y="77331"/>
                </a:lnTo>
                <a:lnTo>
                  <a:pt x="12771" y="82986"/>
                </a:lnTo>
                <a:lnTo>
                  <a:pt x="14229" y="88662"/>
                </a:lnTo>
                <a:lnTo>
                  <a:pt x="15201" y="94350"/>
                </a:lnTo>
                <a:lnTo>
                  <a:pt x="15849" y="100048"/>
                </a:lnTo>
                <a:lnTo>
                  <a:pt x="16281" y="105751"/>
                </a:lnTo>
                <a:lnTo>
                  <a:pt x="16570" y="111458"/>
                </a:lnTo>
                <a:lnTo>
                  <a:pt x="16762" y="117168"/>
                </a:lnTo>
                <a:lnTo>
                  <a:pt x="17842" y="123832"/>
                </a:lnTo>
                <a:lnTo>
                  <a:pt x="19515" y="131133"/>
                </a:lnTo>
                <a:lnTo>
                  <a:pt x="21583" y="138856"/>
                </a:lnTo>
                <a:lnTo>
                  <a:pt x="23914" y="145911"/>
                </a:lnTo>
                <a:lnTo>
                  <a:pt x="26420" y="152519"/>
                </a:lnTo>
                <a:lnTo>
                  <a:pt x="29044" y="158829"/>
                </a:lnTo>
                <a:lnTo>
                  <a:pt x="30793" y="163989"/>
                </a:lnTo>
                <a:lnTo>
                  <a:pt x="31959" y="168381"/>
                </a:lnTo>
                <a:lnTo>
                  <a:pt x="32736" y="172262"/>
                </a:lnTo>
                <a:lnTo>
                  <a:pt x="34206" y="176754"/>
                </a:lnTo>
                <a:lnTo>
                  <a:pt x="36140" y="181654"/>
                </a:lnTo>
                <a:lnTo>
                  <a:pt x="38381" y="186825"/>
                </a:lnTo>
                <a:lnTo>
                  <a:pt x="43411" y="197651"/>
                </a:lnTo>
                <a:lnTo>
                  <a:pt x="46086" y="203205"/>
                </a:lnTo>
                <a:lnTo>
                  <a:pt x="48821" y="207860"/>
                </a:lnTo>
                <a:lnTo>
                  <a:pt x="51598" y="211916"/>
                </a:lnTo>
                <a:lnTo>
                  <a:pt x="54401" y="215573"/>
                </a:lnTo>
                <a:lnTo>
                  <a:pt x="56270" y="218963"/>
                </a:lnTo>
                <a:lnTo>
                  <a:pt x="58347" y="225270"/>
                </a:lnTo>
                <a:lnTo>
                  <a:pt x="59853" y="228284"/>
                </a:lnTo>
                <a:lnTo>
                  <a:pt x="61809" y="231247"/>
                </a:lnTo>
                <a:lnTo>
                  <a:pt x="6858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6"/>
          <p:cNvSpPr/>
          <p:nvPr/>
        </p:nvSpPr>
        <p:spPr>
          <a:xfrm>
            <a:off x="3740512" y="4603819"/>
            <a:ext cx="162715" cy="308180"/>
          </a:xfrm>
          <a:custGeom>
            <a:avLst/>
            <a:gdLst/>
            <a:ahLst/>
            <a:cxnLst/>
            <a:rect l="0" t="0" r="0" b="0"/>
            <a:pathLst>
              <a:path w="162715" h="308180">
                <a:moveTo>
                  <a:pt x="85680" y="25331"/>
                </a:moveTo>
                <a:lnTo>
                  <a:pt x="78299" y="17950"/>
                </a:lnTo>
                <a:lnTo>
                  <a:pt x="77637" y="14748"/>
                </a:lnTo>
                <a:lnTo>
                  <a:pt x="77154" y="6222"/>
                </a:lnTo>
                <a:lnTo>
                  <a:pt x="77138" y="4019"/>
                </a:lnTo>
                <a:lnTo>
                  <a:pt x="76175" y="2550"/>
                </a:lnTo>
                <a:lnTo>
                  <a:pt x="74581" y="1571"/>
                </a:lnTo>
                <a:lnTo>
                  <a:pt x="69729" y="0"/>
                </a:lnTo>
                <a:lnTo>
                  <a:pt x="66526" y="2325"/>
                </a:lnTo>
                <a:lnTo>
                  <a:pt x="64338" y="4279"/>
                </a:lnTo>
                <a:lnTo>
                  <a:pt x="61927" y="5581"/>
                </a:lnTo>
                <a:lnTo>
                  <a:pt x="59367" y="6449"/>
                </a:lnTo>
                <a:lnTo>
                  <a:pt x="56708" y="7028"/>
                </a:lnTo>
                <a:lnTo>
                  <a:pt x="53983" y="7414"/>
                </a:lnTo>
                <a:lnTo>
                  <a:pt x="51214" y="7671"/>
                </a:lnTo>
                <a:lnTo>
                  <a:pt x="48415" y="7843"/>
                </a:lnTo>
                <a:lnTo>
                  <a:pt x="44644" y="8910"/>
                </a:lnTo>
                <a:lnTo>
                  <a:pt x="40225" y="10573"/>
                </a:lnTo>
                <a:lnTo>
                  <a:pt x="35374" y="12635"/>
                </a:lnTo>
                <a:lnTo>
                  <a:pt x="31188" y="14962"/>
                </a:lnTo>
                <a:lnTo>
                  <a:pt x="27445" y="17465"/>
                </a:lnTo>
                <a:lnTo>
                  <a:pt x="23996" y="20087"/>
                </a:lnTo>
                <a:lnTo>
                  <a:pt x="20745" y="22788"/>
                </a:lnTo>
                <a:lnTo>
                  <a:pt x="17625" y="25541"/>
                </a:lnTo>
                <a:lnTo>
                  <a:pt x="14593" y="28328"/>
                </a:lnTo>
                <a:lnTo>
                  <a:pt x="11618" y="32091"/>
                </a:lnTo>
                <a:lnTo>
                  <a:pt x="8683" y="36505"/>
                </a:lnTo>
                <a:lnTo>
                  <a:pt x="3834" y="45537"/>
                </a:lnTo>
                <a:lnTo>
                  <a:pt x="1679" y="52727"/>
                </a:lnTo>
                <a:lnTo>
                  <a:pt x="466" y="62129"/>
                </a:lnTo>
                <a:lnTo>
                  <a:pt x="182" y="70578"/>
                </a:lnTo>
                <a:lnTo>
                  <a:pt x="0" y="86973"/>
                </a:lnTo>
                <a:lnTo>
                  <a:pt x="937" y="90238"/>
                </a:lnTo>
                <a:lnTo>
                  <a:pt x="4519" y="96406"/>
                </a:lnTo>
                <a:lnTo>
                  <a:pt x="9286" y="102322"/>
                </a:lnTo>
                <a:lnTo>
                  <a:pt x="11891" y="105233"/>
                </a:lnTo>
                <a:lnTo>
                  <a:pt x="14580" y="109079"/>
                </a:lnTo>
                <a:lnTo>
                  <a:pt x="17325" y="113548"/>
                </a:lnTo>
                <a:lnTo>
                  <a:pt x="20108" y="118432"/>
                </a:lnTo>
                <a:lnTo>
                  <a:pt x="22915" y="122641"/>
                </a:lnTo>
                <a:lnTo>
                  <a:pt x="25739" y="126399"/>
                </a:lnTo>
                <a:lnTo>
                  <a:pt x="28574" y="129857"/>
                </a:lnTo>
                <a:lnTo>
                  <a:pt x="32370" y="133115"/>
                </a:lnTo>
                <a:lnTo>
                  <a:pt x="36805" y="136239"/>
                </a:lnTo>
                <a:lnTo>
                  <a:pt x="41666" y="139275"/>
                </a:lnTo>
                <a:lnTo>
                  <a:pt x="45860" y="142251"/>
                </a:lnTo>
                <a:lnTo>
                  <a:pt x="49608" y="145188"/>
                </a:lnTo>
                <a:lnTo>
                  <a:pt x="53060" y="148098"/>
                </a:lnTo>
                <a:lnTo>
                  <a:pt x="57266" y="150990"/>
                </a:lnTo>
                <a:lnTo>
                  <a:pt x="61975" y="153871"/>
                </a:lnTo>
                <a:lnTo>
                  <a:pt x="67019" y="156745"/>
                </a:lnTo>
                <a:lnTo>
                  <a:pt x="77704" y="162477"/>
                </a:lnTo>
                <a:lnTo>
                  <a:pt x="83220" y="165339"/>
                </a:lnTo>
                <a:lnTo>
                  <a:pt x="87850" y="168199"/>
                </a:lnTo>
                <a:lnTo>
                  <a:pt x="91889" y="171059"/>
                </a:lnTo>
                <a:lnTo>
                  <a:pt x="95534" y="173918"/>
                </a:lnTo>
                <a:lnTo>
                  <a:pt x="99870" y="177729"/>
                </a:lnTo>
                <a:lnTo>
                  <a:pt x="104664" y="182174"/>
                </a:lnTo>
                <a:lnTo>
                  <a:pt x="121498" y="198446"/>
                </a:lnTo>
                <a:lnTo>
                  <a:pt x="135557" y="212408"/>
                </a:lnTo>
                <a:lnTo>
                  <a:pt x="138934" y="217677"/>
                </a:lnTo>
                <a:lnTo>
                  <a:pt x="141185" y="223094"/>
                </a:lnTo>
                <a:lnTo>
                  <a:pt x="142686" y="228610"/>
                </a:lnTo>
                <a:lnTo>
                  <a:pt x="146894" y="237280"/>
                </a:lnTo>
                <a:lnTo>
                  <a:pt x="150986" y="244307"/>
                </a:lnTo>
                <a:lnTo>
                  <a:pt x="152805" y="250606"/>
                </a:lnTo>
                <a:lnTo>
                  <a:pt x="156154" y="259120"/>
                </a:lnTo>
                <a:lnTo>
                  <a:pt x="158380" y="264058"/>
                </a:lnTo>
                <a:lnTo>
                  <a:pt x="158911" y="268302"/>
                </a:lnTo>
                <a:lnTo>
                  <a:pt x="158313" y="272084"/>
                </a:lnTo>
                <a:lnTo>
                  <a:pt x="156061" y="278826"/>
                </a:lnTo>
                <a:lnTo>
                  <a:pt x="155061" y="284998"/>
                </a:lnTo>
                <a:lnTo>
                  <a:pt x="153841" y="287977"/>
                </a:lnTo>
                <a:lnTo>
                  <a:pt x="149947" y="293828"/>
                </a:lnTo>
                <a:lnTo>
                  <a:pt x="147580" y="299603"/>
                </a:lnTo>
                <a:lnTo>
                  <a:pt x="146949" y="302476"/>
                </a:lnTo>
                <a:lnTo>
                  <a:pt x="145577" y="304392"/>
                </a:lnTo>
                <a:lnTo>
                  <a:pt x="143709" y="305669"/>
                </a:lnTo>
                <a:lnTo>
                  <a:pt x="139093" y="307088"/>
                </a:lnTo>
                <a:lnTo>
                  <a:pt x="136528" y="307466"/>
                </a:lnTo>
                <a:lnTo>
                  <a:pt x="133866" y="307719"/>
                </a:lnTo>
                <a:lnTo>
                  <a:pt x="131139" y="307887"/>
                </a:lnTo>
                <a:lnTo>
                  <a:pt x="125569" y="308073"/>
                </a:lnTo>
                <a:lnTo>
                  <a:pt x="112527" y="308179"/>
                </a:lnTo>
                <a:lnTo>
                  <a:pt x="108341" y="307241"/>
                </a:lnTo>
                <a:lnTo>
                  <a:pt x="104597" y="305663"/>
                </a:lnTo>
                <a:lnTo>
                  <a:pt x="101149" y="303659"/>
                </a:lnTo>
                <a:lnTo>
                  <a:pt x="96945" y="302323"/>
                </a:lnTo>
                <a:lnTo>
                  <a:pt x="92238" y="301432"/>
                </a:lnTo>
                <a:lnTo>
                  <a:pt x="87194" y="300838"/>
                </a:lnTo>
                <a:lnTo>
                  <a:pt x="82880" y="299490"/>
                </a:lnTo>
                <a:lnTo>
                  <a:pt x="79051" y="297639"/>
                </a:lnTo>
                <a:lnTo>
                  <a:pt x="75546" y="295452"/>
                </a:lnTo>
                <a:lnTo>
                  <a:pt x="72256" y="293041"/>
                </a:lnTo>
                <a:lnTo>
                  <a:pt x="69111" y="290482"/>
                </a:lnTo>
                <a:lnTo>
                  <a:pt x="61770" y="284081"/>
                </a:lnTo>
                <a:lnTo>
                  <a:pt x="58226" y="280666"/>
                </a:lnTo>
                <a:lnTo>
                  <a:pt x="55947" y="278422"/>
                </a:lnTo>
                <a:lnTo>
                  <a:pt x="54428" y="275973"/>
                </a:lnTo>
                <a:lnTo>
                  <a:pt x="52740" y="270712"/>
                </a:lnTo>
                <a:lnTo>
                  <a:pt x="51990" y="262659"/>
                </a:lnTo>
                <a:lnTo>
                  <a:pt x="51657" y="253682"/>
                </a:lnTo>
                <a:lnTo>
                  <a:pt x="51508" y="246518"/>
                </a:lnTo>
                <a:lnTo>
                  <a:pt x="51400" y="220934"/>
                </a:lnTo>
                <a:lnTo>
                  <a:pt x="53935" y="211960"/>
                </a:lnTo>
                <a:lnTo>
                  <a:pt x="55944" y="206901"/>
                </a:lnTo>
                <a:lnTo>
                  <a:pt x="58236" y="201622"/>
                </a:lnTo>
                <a:lnTo>
                  <a:pt x="63323" y="190677"/>
                </a:lnTo>
                <a:lnTo>
                  <a:pt x="66965" y="185092"/>
                </a:lnTo>
                <a:lnTo>
                  <a:pt x="71299" y="179463"/>
                </a:lnTo>
                <a:lnTo>
                  <a:pt x="76093" y="173806"/>
                </a:lnTo>
                <a:lnTo>
                  <a:pt x="80240" y="168129"/>
                </a:lnTo>
                <a:lnTo>
                  <a:pt x="83959" y="162439"/>
                </a:lnTo>
                <a:lnTo>
                  <a:pt x="87390" y="156741"/>
                </a:lnTo>
                <a:lnTo>
                  <a:pt x="91582" y="151038"/>
                </a:lnTo>
                <a:lnTo>
                  <a:pt x="96282" y="145331"/>
                </a:lnTo>
                <a:lnTo>
                  <a:pt x="101321" y="139620"/>
                </a:lnTo>
                <a:lnTo>
                  <a:pt x="105632" y="133909"/>
                </a:lnTo>
                <a:lnTo>
                  <a:pt x="109459" y="128196"/>
                </a:lnTo>
                <a:lnTo>
                  <a:pt x="112962" y="122482"/>
                </a:lnTo>
                <a:lnTo>
                  <a:pt x="117204" y="117721"/>
                </a:lnTo>
                <a:lnTo>
                  <a:pt x="121936" y="113594"/>
                </a:lnTo>
                <a:lnTo>
                  <a:pt x="126995" y="109890"/>
                </a:lnTo>
                <a:lnTo>
                  <a:pt x="131321" y="105516"/>
                </a:lnTo>
                <a:lnTo>
                  <a:pt x="135158" y="100695"/>
                </a:lnTo>
                <a:lnTo>
                  <a:pt x="138667" y="95576"/>
                </a:lnTo>
                <a:lnTo>
                  <a:pt x="141960" y="90258"/>
                </a:lnTo>
                <a:lnTo>
                  <a:pt x="145108" y="84809"/>
                </a:lnTo>
                <a:lnTo>
                  <a:pt x="148158" y="79270"/>
                </a:lnTo>
                <a:lnTo>
                  <a:pt x="151548" y="70576"/>
                </a:lnTo>
                <a:lnTo>
                  <a:pt x="152452" y="66924"/>
                </a:lnTo>
                <a:lnTo>
                  <a:pt x="155997" y="60327"/>
                </a:lnTo>
                <a:lnTo>
                  <a:pt x="158275" y="57234"/>
                </a:lnTo>
                <a:lnTo>
                  <a:pt x="160807" y="51257"/>
                </a:lnTo>
                <a:lnTo>
                  <a:pt x="162232" y="42538"/>
                </a:lnTo>
                <a:lnTo>
                  <a:pt x="162655" y="33921"/>
                </a:lnTo>
                <a:lnTo>
                  <a:pt x="162714" y="31058"/>
                </a:lnTo>
                <a:lnTo>
                  <a:pt x="161801" y="28196"/>
                </a:lnTo>
                <a:lnTo>
                  <a:pt x="158247" y="22477"/>
                </a:lnTo>
                <a:lnTo>
                  <a:pt x="153492" y="16760"/>
                </a:lnTo>
                <a:lnTo>
                  <a:pt x="147229" y="9879"/>
                </a:lnTo>
                <a:lnTo>
                  <a:pt x="144810" y="9315"/>
                </a:lnTo>
                <a:lnTo>
                  <a:pt x="141293" y="8938"/>
                </a:lnTo>
                <a:lnTo>
                  <a:pt x="137043" y="8687"/>
                </a:lnTo>
                <a:lnTo>
                  <a:pt x="129780" y="8409"/>
                </a:lnTo>
                <a:lnTo>
                  <a:pt x="120337" y="8252"/>
                </a:lnTo>
                <a:lnTo>
                  <a:pt x="94252" y="81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7"/>
          <p:cNvSpPr/>
          <p:nvPr/>
        </p:nvSpPr>
        <p:spPr>
          <a:xfrm>
            <a:off x="1271606" y="5434965"/>
            <a:ext cx="300013" cy="291431"/>
          </a:xfrm>
          <a:custGeom>
            <a:avLst/>
            <a:gdLst/>
            <a:ahLst/>
            <a:cxnLst/>
            <a:rect l="0" t="0" r="0" b="0"/>
            <a:pathLst>
              <a:path w="300013" h="291431">
                <a:moveTo>
                  <a:pt x="119996" y="0"/>
                </a:moveTo>
                <a:lnTo>
                  <a:pt x="115445" y="4551"/>
                </a:lnTo>
                <a:lnTo>
                  <a:pt x="112200" y="5891"/>
                </a:lnTo>
                <a:lnTo>
                  <a:pt x="103513" y="7381"/>
                </a:lnTo>
                <a:lnTo>
                  <a:pt x="95150" y="8337"/>
                </a:lnTo>
                <a:lnTo>
                  <a:pt x="90538" y="8467"/>
                </a:lnTo>
                <a:lnTo>
                  <a:pt x="88928" y="9455"/>
                </a:lnTo>
                <a:lnTo>
                  <a:pt x="87854" y="11066"/>
                </a:lnTo>
                <a:lnTo>
                  <a:pt x="87138" y="13092"/>
                </a:lnTo>
                <a:lnTo>
                  <a:pt x="84755" y="14443"/>
                </a:lnTo>
                <a:lnTo>
                  <a:pt x="77029" y="15944"/>
                </a:lnTo>
                <a:lnTo>
                  <a:pt x="74206" y="17296"/>
                </a:lnTo>
                <a:lnTo>
                  <a:pt x="72324" y="19151"/>
                </a:lnTo>
                <a:lnTo>
                  <a:pt x="71070" y="21340"/>
                </a:lnTo>
                <a:lnTo>
                  <a:pt x="69281" y="22799"/>
                </a:lnTo>
                <a:lnTo>
                  <a:pt x="67136" y="23772"/>
                </a:lnTo>
                <a:lnTo>
                  <a:pt x="64753" y="24420"/>
                </a:lnTo>
                <a:lnTo>
                  <a:pt x="59566" y="27681"/>
                </a:lnTo>
                <a:lnTo>
                  <a:pt x="51291" y="34872"/>
                </a:lnTo>
                <a:lnTo>
                  <a:pt x="48475" y="37535"/>
                </a:lnTo>
                <a:lnTo>
                  <a:pt x="46598" y="41215"/>
                </a:lnTo>
                <a:lnTo>
                  <a:pt x="45346" y="45574"/>
                </a:lnTo>
                <a:lnTo>
                  <a:pt x="44512" y="50385"/>
                </a:lnTo>
                <a:lnTo>
                  <a:pt x="41045" y="58271"/>
                </a:lnTo>
                <a:lnTo>
                  <a:pt x="36329" y="64950"/>
                </a:lnTo>
                <a:lnTo>
                  <a:pt x="31058" y="71094"/>
                </a:lnTo>
                <a:lnTo>
                  <a:pt x="25541" y="79540"/>
                </a:lnTo>
                <a:lnTo>
                  <a:pt x="22736" y="84459"/>
                </a:lnTo>
                <a:lnTo>
                  <a:pt x="20866" y="89643"/>
                </a:lnTo>
                <a:lnTo>
                  <a:pt x="19619" y="95004"/>
                </a:lnTo>
                <a:lnTo>
                  <a:pt x="18788" y="100484"/>
                </a:lnTo>
                <a:lnTo>
                  <a:pt x="16329" y="106994"/>
                </a:lnTo>
                <a:lnTo>
                  <a:pt x="12785" y="114192"/>
                </a:lnTo>
                <a:lnTo>
                  <a:pt x="8517" y="121848"/>
                </a:lnTo>
                <a:lnTo>
                  <a:pt x="5672" y="129809"/>
                </a:lnTo>
                <a:lnTo>
                  <a:pt x="3775" y="137974"/>
                </a:lnTo>
                <a:lnTo>
                  <a:pt x="2510" y="146275"/>
                </a:lnTo>
                <a:lnTo>
                  <a:pt x="1667" y="153714"/>
                </a:lnTo>
                <a:lnTo>
                  <a:pt x="1105" y="160579"/>
                </a:lnTo>
                <a:lnTo>
                  <a:pt x="730" y="167060"/>
                </a:lnTo>
                <a:lnTo>
                  <a:pt x="314" y="181881"/>
                </a:lnTo>
                <a:lnTo>
                  <a:pt x="0" y="235588"/>
                </a:lnTo>
                <a:lnTo>
                  <a:pt x="946" y="241831"/>
                </a:lnTo>
                <a:lnTo>
                  <a:pt x="2530" y="247898"/>
                </a:lnTo>
                <a:lnTo>
                  <a:pt x="4538" y="253848"/>
                </a:lnTo>
                <a:lnTo>
                  <a:pt x="5876" y="258767"/>
                </a:lnTo>
                <a:lnTo>
                  <a:pt x="7364" y="266772"/>
                </a:lnTo>
                <a:lnTo>
                  <a:pt x="10565" y="273505"/>
                </a:lnTo>
                <a:lnTo>
                  <a:pt x="12752" y="276634"/>
                </a:lnTo>
                <a:lnTo>
                  <a:pt x="16115" y="278721"/>
                </a:lnTo>
                <a:lnTo>
                  <a:pt x="24932" y="281038"/>
                </a:lnTo>
                <a:lnTo>
                  <a:pt x="32660" y="284608"/>
                </a:lnTo>
                <a:lnTo>
                  <a:pt x="36055" y="286894"/>
                </a:lnTo>
                <a:lnTo>
                  <a:pt x="42366" y="289433"/>
                </a:lnTo>
                <a:lnTo>
                  <a:pt x="49299" y="290561"/>
                </a:lnTo>
                <a:lnTo>
                  <a:pt x="53815" y="290863"/>
                </a:lnTo>
                <a:lnTo>
                  <a:pt x="58730" y="291063"/>
                </a:lnTo>
                <a:lnTo>
                  <a:pt x="69272" y="291286"/>
                </a:lnTo>
                <a:lnTo>
                  <a:pt x="91561" y="291430"/>
                </a:lnTo>
                <a:lnTo>
                  <a:pt x="96277" y="290489"/>
                </a:lnTo>
                <a:lnTo>
                  <a:pt x="104057" y="286903"/>
                </a:lnTo>
                <a:lnTo>
                  <a:pt x="118342" y="279530"/>
                </a:lnTo>
                <a:lnTo>
                  <a:pt x="123656" y="277793"/>
                </a:lnTo>
                <a:lnTo>
                  <a:pt x="129103" y="276635"/>
                </a:lnTo>
                <a:lnTo>
                  <a:pt x="134640" y="275864"/>
                </a:lnTo>
                <a:lnTo>
                  <a:pt x="141189" y="273444"/>
                </a:lnTo>
                <a:lnTo>
                  <a:pt x="148412" y="269925"/>
                </a:lnTo>
                <a:lnTo>
                  <a:pt x="163105" y="261889"/>
                </a:lnTo>
                <a:lnTo>
                  <a:pt x="175986" y="255142"/>
                </a:lnTo>
                <a:lnTo>
                  <a:pt x="182087" y="251058"/>
                </a:lnTo>
                <a:lnTo>
                  <a:pt x="188060" y="246429"/>
                </a:lnTo>
                <a:lnTo>
                  <a:pt x="193947" y="241438"/>
                </a:lnTo>
                <a:lnTo>
                  <a:pt x="199777" y="237159"/>
                </a:lnTo>
                <a:lnTo>
                  <a:pt x="205568" y="233353"/>
                </a:lnTo>
                <a:lnTo>
                  <a:pt x="211334" y="229864"/>
                </a:lnTo>
                <a:lnTo>
                  <a:pt x="217083" y="225632"/>
                </a:lnTo>
                <a:lnTo>
                  <a:pt x="222821" y="220906"/>
                </a:lnTo>
                <a:lnTo>
                  <a:pt x="228551" y="215851"/>
                </a:lnTo>
                <a:lnTo>
                  <a:pt x="234276" y="211528"/>
                </a:lnTo>
                <a:lnTo>
                  <a:pt x="239998" y="207694"/>
                </a:lnTo>
                <a:lnTo>
                  <a:pt x="245717" y="204184"/>
                </a:lnTo>
                <a:lnTo>
                  <a:pt x="254612" y="195206"/>
                </a:lnTo>
                <a:lnTo>
                  <a:pt x="258317" y="190144"/>
                </a:lnTo>
                <a:lnTo>
                  <a:pt x="264975" y="181981"/>
                </a:lnTo>
                <a:lnTo>
                  <a:pt x="271108" y="174225"/>
                </a:lnTo>
                <a:lnTo>
                  <a:pt x="274078" y="169490"/>
                </a:lnTo>
                <a:lnTo>
                  <a:pt x="277010" y="164428"/>
                </a:lnTo>
                <a:lnTo>
                  <a:pt x="285347" y="156264"/>
                </a:lnTo>
                <a:lnTo>
                  <a:pt x="290238" y="152753"/>
                </a:lnTo>
                <a:lnTo>
                  <a:pt x="293498" y="148508"/>
                </a:lnTo>
                <a:lnTo>
                  <a:pt x="295671" y="143773"/>
                </a:lnTo>
                <a:lnTo>
                  <a:pt x="297121" y="138711"/>
                </a:lnTo>
                <a:lnTo>
                  <a:pt x="298086" y="133431"/>
                </a:lnTo>
                <a:lnTo>
                  <a:pt x="298730" y="128007"/>
                </a:lnTo>
                <a:lnTo>
                  <a:pt x="299160" y="122485"/>
                </a:lnTo>
                <a:lnTo>
                  <a:pt x="299637" y="113810"/>
                </a:lnTo>
                <a:lnTo>
                  <a:pt x="299849" y="105827"/>
                </a:lnTo>
                <a:lnTo>
                  <a:pt x="300012" y="70138"/>
                </a:lnTo>
                <a:lnTo>
                  <a:pt x="299061" y="65808"/>
                </a:lnTo>
                <a:lnTo>
                  <a:pt x="295466" y="58458"/>
                </a:lnTo>
                <a:lnTo>
                  <a:pt x="290693" y="52016"/>
                </a:lnTo>
                <a:lnTo>
                  <a:pt x="282650" y="43034"/>
                </a:lnTo>
                <a:lnTo>
                  <a:pt x="274235" y="34341"/>
                </a:lnTo>
                <a:lnTo>
                  <a:pt x="262858" y="22870"/>
                </a:lnTo>
                <a:lnTo>
                  <a:pt x="254610" y="17149"/>
                </a:lnTo>
                <a:lnTo>
                  <a:pt x="249744" y="14290"/>
                </a:lnTo>
                <a:lnTo>
                  <a:pt x="244595" y="12384"/>
                </a:lnTo>
                <a:lnTo>
                  <a:pt x="239257" y="11113"/>
                </a:lnTo>
                <a:lnTo>
                  <a:pt x="233793" y="10266"/>
                </a:lnTo>
                <a:lnTo>
                  <a:pt x="225182" y="6785"/>
                </a:lnTo>
                <a:lnTo>
                  <a:pt x="221553" y="4523"/>
                </a:lnTo>
                <a:lnTo>
                  <a:pt x="212440" y="2010"/>
                </a:lnTo>
                <a:lnTo>
                  <a:pt x="207343" y="1340"/>
                </a:lnTo>
                <a:lnTo>
                  <a:pt x="202039" y="893"/>
                </a:lnTo>
                <a:lnTo>
                  <a:pt x="196599" y="595"/>
                </a:lnTo>
                <a:lnTo>
                  <a:pt x="185474" y="264"/>
                </a:lnTo>
                <a:lnTo>
                  <a:pt x="174180" y="117"/>
                </a:lnTo>
                <a:lnTo>
                  <a:pt x="168501" y="1031"/>
                </a:lnTo>
                <a:lnTo>
                  <a:pt x="162810" y="2592"/>
                </a:lnTo>
                <a:lnTo>
                  <a:pt x="157111" y="4586"/>
                </a:lnTo>
                <a:lnTo>
                  <a:pt x="148239" y="6800"/>
                </a:lnTo>
                <a:lnTo>
                  <a:pt x="140169" y="7784"/>
                </a:lnTo>
                <a:lnTo>
                  <a:pt x="135349" y="8047"/>
                </a:lnTo>
                <a:lnTo>
                  <a:pt x="130231" y="8222"/>
                </a:lnTo>
                <a:lnTo>
                  <a:pt x="124914" y="9291"/>
                </a:lnTo>
                <a:lnTo>
                  <a:pt x="119465" y="10956"/>
                </a:lnTo>
                <a:lnTo>
                  <a:pt x="113927" y="13019"/>
                </a:lnTo>
                <a:lnTo>
                  <a:pt x="108330" y="15347"/>
                </a:lnTo>
                <a:lnTo>
                  <a:pt x="102694" y="17851"/>
                </a:lnTo>
                <a:lnTo>
                  <a:pt x="85706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8"/>
          <p:cNvSpPr/>
          <p:nvPr/>
        </p:nvSpPr>
        <p:spPr>
          <a:xfrm>
            <a:off x="1803231" y="5357812"/>
            <a:ext cx="257027" cy="188596"/>
          </a:xfrm>
          <a:custGeom>
            <a:avLst/>
            <a:gdLst/>
            <a:ahLst/>
            <a:cxnLst/>
            <a:rect l="0" t="0" r="0" b="0"/>
            <a:pathLst>
              <a:path w="257027" h="188596">
                <a:moveTo>
                  <a:pt x="205591" y="0"/>
                </a:moveTo>
                <a:lnTo>
                  <a:pt x="205591" y="4551"/>
                </a:lnTo>
                <a:lnTo>
                  <a:pt x="204638" y="5892"/>
                </a:lnTo>
                <a:lnTo>
                  <a:pt x="203051" y="6785"/>
                </a:lnTo>
                <a:lnTo>
                  <a:pt x="197371" y="8468"/>
                </a:lnTo>
                <a:lnTo>
                  <a:pt x="192572" y="13093"/>
                </a:lnTo>
                <a:lnTo>
                  <a:pt x="185118" y="20495"/>
                </a:lnTo>
                <a:lnTo>
                  <a:pt x="182417" y="22236"/>
                </a:lnTo>
                <a:lnTo>
                  <a:pt x="176877" y="24170"/>
                </a:lnTo>
                <a:lnTo>
                  <a:pt x="171239" y="27570"/>
                </a:lnTo>
                <a:lnTo>
                  <a:pt x="168402" y="29810"/>
                </a:lnTo>
                <a:lnTo>
                  <a:pt x="162710" y="32299"/>
                </a:lnTo>
                <a:lnTo>
                  <a:pt x="159859" y="32963"/>
                </a:lnTo>
                <a:lnTo>
                  <a:pt x="154150" y="36240"/>
                </a:lnTo>
                <a:lnTo>
                  <a:pt x="148439" y="40872"/>
                </a:lnTo>
                <a:lnTo>
                  <a:pt x="142725" y="46105"/>
                </a:lnTo>
                <a:lnTo>
                  <a:pt x="138915" y="47882"/>
                </a:lnTo>
                <a:lnTo>
                  <a:pt x="134470" y="49066"/>
                </a:lnTo>
                <a:lnTo>
                  <a:pt x="129602" y="49856"/>
                </a:lnTo>
                <a:lnTo>
                  <a:pt x="121653" y="53273"/>
                </a:lnTo>
                <a:lnTo>
                  <a:pt x="118200" y="55518"/>
                </a:lnTo>
                <a:lnTo>
                  <a:pt x="115898" y="57967"/>
                </a:lnTo>
                <a:lnTo>
                  <a:pt x="114363" y="60552"/>
                </a:lnTo>
                <a:lnTo>
                  <a:pt x="113340" y="63228"/>
                </a:lnTo>
                <a:lnTo>
                  <a:pt x="110753" y="65965"/>
                </a:lnTo>
                <a:lnTo>
                  <a:pt x="102798" y="71545"/>
                </a:lnTo>
                <a:lnTo>
                  <a:pt x="95453" y="74661"/>
                </a:lnTo>
                <a:lnTo>
                  <a:pt x="92160" y="75492"/>
                </a:lnTo>
                <a:lnTo>
                  <a:pt x="88061" y="77950"/>
                </a:lnTo>
                <a:lnTo>
                  <a:pt x="83422" y="81494"/>
                </a:lnTo>
                <a:lnTo>
                  <a:pt x="78425" y="85762"/>
                </a:lnTo>
                <a:lnTo>
                  <a:pt x="74141" y="89560"/>
                </a:lnTo>
                <a:lnTo>
                  <a:pt x="66841" y="96319"/>
                </a:lnTo>
                <a:lnTo>
                  <a:pt x="62609" y="99456"/>
                </a:lnTo>
                <a:lnTo>
                  <a:pt x="57882" y="102499"/>
                </a:lnTo>
                <a:lnTo>
                  <a:pt x="52826" y="105480"/>
                </a:lnTo>
                <a:lnTo>
                  <a:pt x="48503" y="109373"/>
                </a:lnTo>
                <a:lnTo>
                  <a:pt x="44668" y="113873"/>
                </a:lnTo>
                <a:lnTo>
                  <a:pt x="41159" y="118778"/>
                </a:lnTo>
                <a:lnTo>
                  <a:pt x="37867" y="123000"/>
                </a:lnTo>
                <a:lnTo>
                  <a:pt x="34720" y="126768"/>
                </a:lnTo>
                <a:lnTo>
                  <a:pt x="31669" y="130232"/>
                </a:lnTo>
                <a:lnTo>
                  <a:pt x="28683" y="132541"/>
                </a:lnTo>
                <a:lnTo>
                  <a:pt x="22825" y="135108"/>
                </a:lnTo>
                <a:lnTo>
                  <a:pt x="17047" y="138788"/>
                </a:lnTo>
                <a:lnTo>
                  <a:pt x="14172" y="141103"/>
                </a:lnTo>
                <a:lnTo>
                  <a:pt x="11303" y="142646"/>
                </a:lnTo>
                <a:lnTo>
                  <a:pt x="5576" y="144361"/>
                </a:lnTo>
                <a:lnTo>
                  <a:pt x="3668" y="145771"/>
                </a:lnTo>
                <a:lnTo>
                  <a:pt x="2395" y="147663"/>
                </a:lnTo>
                <a:lnTo>
                  <a:pt x="0" y="153916"/>
                </a:lnTo>
                <a:lnTo>
                  <a:pt x="7245" y="154271"/>
                </a:lnTo>
                <a:lnTo>
                  <a:pt x="28544" y="154304"/>
                </a:lnTo>
                <a:lnTo>
                  <a:pt x="31362" y="155257"/>
                </a:lnTo>
                <a:lnTo>
                  <a:pt x="37033" y="158856"/>
                </a:lnTo>
                <a:lnTo>
                  <a:pt x="40832" y="160196"/>
                </a:lnTo>
                <a:lnTo>
                  <a:pt x="45269" y="161090"/>
                </a:lnTo>
                <a:lnTo>
                  <a:pt x="50132" y="161686"/>
                </a:lnTo>
                <a:lnTo>
                  <a:pt x="58076" y="162348"/>
                </a:lnTo>
                <a:lnTo>
                  <a:pt x="65734" y="162642"/>
                </a:lnTo>
                <a:lnTo>
                  <a:pt x="91688" y="162847"/>
                </a:lnTo>
                <a:lnTo>
                  <a:pt x="134517" y="162876"/>
                </a:lnTo>
                <a:lnTo>
                  <a:pt x="139158" y="163830"/>
                </a:lnTo>
                <a:lnTo>
                  <a:pt x="146855" y="167429"/>
                </a:lnTo>
                <a:lnTo>
                  <a:pt x="151194" y="168769"/>
                </a:lnTo>
                <a:lnTo>
                  <a:pt x="155991" y="169663"/>
                </a:lnTo>
                <a:lnTo>
                  <a:pt x="161094" y="170259"/>
                </a:lnTo>
                <a:lnTo>
                  <a:pt x="166402" y="170656"/>
                </a:lnTo>
                <a:lnTo>
                  <a:pt x="171845" y="170921"/>
                </a:lnTo>
                <a:lnTo>
                  <a:pt x="177378" y="171097"/>
                </a:lnTo>
                <a:lnTo>
                  <a:pt x="182020" y="172167"/>
                </a:lnTo>
                <a:lnTo>
                  <a:pt x="193104" y="177272"/>
                </a:lnTo>
                <a:lnTo>
                  <a:pt x="199406" y="178800"/>
                </a:lnTo>
                <a:lnTo>
                  <a:pt x="203373" y="179207"/>
                </a:lnTo>
                <a:lnTo>
                  <a:pt x="207922" y="179479"/>
                </a:lnTo>
                <a:lnTo>
                  <a:pt x="212860" y="179660"/>
                </a:lnTo>
                <a:lnTo>
                  <a:pt x="217104" y="180734"/>
                </a:lnTo>
                <a:lnTo>
                  <a:pt x="224361" y="184466"/>
                </a:lnTo>
                <a:lnTo>
                  <a:pt x="230761" y="186760"/>
                </a:lnTo>
                <a:lnTo>
                  <a:pt x="236780" y="187779"/>
                </a:lnTo>
                <a:lnTo>
                  <a:pt x="242630" y="188233"/>
                </a:lnTo>
                <a:lnTo>
                  <a:pt x="248405" y="188434"/>
                </a:lnTo>
                <a:lnTo>
                  <a:pt x="257026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9"/>
          <p:cNvSpPr/>
          <p:nvPr/>
        </p:nvSpPr>
        <p:spPr>
          <a:xfrm>
            <a:off x="1760219" y="5640704"/>
            <a:ext cx="317184" cy="25719"/>
          </a:xfrm>
          <a:custGeom>
            <a:avLst/>
            <a:gdLst/>
            <a:ahLst/>
            <a:cxnLst/>
            <a:rect l="0" t="0" r="0" b="0"/>
            <a:pathLst>
              <a:path w="317184" h="25719">
                <a:moveTo>
                  <a:pt x="0" y="0"/>
                </a:moveTo>
                <a:lnTo>
                  <a:pt x="76724" y="0"/>
                </a:lnTo>
                <a:lnTo>
                  <a:pt x="81629" y="953"/>
                </a:lnTo>
                <a:lnTo>
                  <a:pt x="86805" y="2541"/>
                </a:lnTo>
                <a:lnTo>
                  <a:pt x="92160" y="4552"/>
                </a:lnTo>
                <a:lnTo>
                  <a:pt x="97635" y="5892"/>
                </a:lnTo>
                <a:lnTo>
                  <a:pt x="103190" y="6786"/>
                </a:lnTo>
                <a:lnTo>
                  <a:pt x="108799" y="7382"/>
                </a:lnTo>
                <a:lnTo>
                  <a:pt x="115395" y="7779"/>
                </a:lnTo>
                <a:lnTo>
                  <a:pt x="130344" y="8220"/>
                </a:lnTo>
                <a:lnTo>
                  <a:pt x="136426" y="9291"/>
                </a:lnTo>
                <a:lnTo>
                  <a:pt x="141434" y="10956"/>
                </a:lnTo>
                <a:lnTo>
                  <a:pt x="145724" y="13019"/>
                </a:lnTo>
                <a:lnTo>
                  <a:pt x="151442" y="14395"/>
                </a:lnTo>
                <a:lnTo>
                  <a:pt x="158112" y="15312"/>
                </a:lnTo>
                <a:lnTo>
                  <a:pt x="165415" y="15923"/>
                </a:lnTo>
                <a:lnTo>
                  <a:pt x="172189" y="16330"/>
                </a:lnTo>
                <a:lnTo>
                  <a:pt x="184796" y="16784"/>
                </a:lnTo>
                <a:lnTo>
                  <a:pt x="189873" y="17857"/>
                </a:lnTo>
                <a:lnTo>
                  <a:pt x="194210" y="19525"/>
                </a:lnTo>
                <a:lnTo>
                  <a:pt x="198053" y="21589"/>
                </a:lnTo>
                <a:lnTo>
                  <a:pt x="203473" y="22965"/>
                </a:lnTo>
                <a:lnTo>
                  <a:pt x="209944" y="23883"/>
                </a:lnTo>
                <a:lnTo>
                  <a:pt x="222849" y="24902"/>
                </a:lnTo>
                <a:lnTo>
                  <a:pt x="231759" y="25355"/>
                </a:lnTo>
                <a:lnTo>
                  <a:pt x="241434" y="25557"/>
                </a:lnTo>
                <a:lnTo>
                  <a:pt x="311434" y="25718"/>
                </a:lnTo>
                <a:lnTo>
                  <a:pt x="313350" y="24766"/>
                </a:lnTo>
                <a:lnTo>
                  <a:pt x="314628" y="23178"/>
                </a:lnTo>
                <a:lnTo>
                  <a:pt x="317183" y="171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0"/>
          <p:cNvSpPr/>
          <p:nvPr/>
        </p:nvSpPr>
        <p:spPr>
          <a:xfrm>
            <a:off x="2291835" y="5272087"/>
            <a:ext cx="274052" cy="368575"/>
          </a:xfrm>
          <a:custGeom>
            <a:avLst/>
            <a:gdLst/>
            <a:ahLst/>
            <a:cxnLst/>
            <a:rect l="0" t="0" r="0" b="0"/>
            <a:pathLst>
              <a:path w="274052" h="368575">
                <a:moveTo>
                  <a:pt x="197047" y="60008"/>
                </a:moveTo>
                <a:lnTo>
                  <a:pt x="180360" y="60008"/>
                </a:lnTo>
                <a:lnTo>
                  <a:pt x="172561" y="52627"/>
                </a:lnTo>
                <a:lnTo>
                  <a:pt x="169337" y="51965"/>
                </a:lnTo>
                <a:lnTo>
                  <a:pt x="167144" y="51788"/>
                </a:lnTo>
                <a:lnTo>
                  <a:pt x="164729" y="50718"/>
                </a:lnTo>
                <a:lnTo>
                  <a:pt x="156780" y="45614"/>
                </a:lnTo>
                <a:lnTo>
                  <a:pt x="151210" y="44085"/>
                </a:lnTo>
                <a:lnTo>
                  <a:pt x="142720" y="43224"/>
                </a:lnTo>
                <a:lnTo>
                  <a:pt x="134172" y="42970"/>
                </a:lnTo>
                <a:lnTo>
                  <a:pt x="121056" y="42895"/>
                </a:lnTo>
                <a:lnTo>
                  <a:pt x="116859" y="43836"/>
                </a:lnTo>
                <a:lnTo>
                  <a:pt x="109655" y="47423"/>
                </a:lnTo>
                <a:lnTo>
                  <a:pt x="105448" y="48760"/>
                </a:lnTo>
                <a:lnTo>
                  <a:pt x="100739" y="49652"/>
                </a:lnTo>
                <a:lnTo>
                  <a:pt x="95694" y="50246"/>
                </a:lnTo>
                <a:lnTo>
                  <a:pt x="91378" y="51595"/>
                </a:lnTo>
                <a:lnTo>
                  <a:pt x="84043" y="55633"/>
                </a:lnTo>
                <a:lnTo>
                  <a:pt x="79801" y="58044"/>
                </a:lnTo>
                <a:lnTo>
                  <a:pt x="70008" y="63262"/>
                </a:lnTo>
                <a:lnTo>
                  <a:pt x="53784" y="71556"/>
                </a:lnTo>
                <a:lnTo>
                  <a:pt x="49151" y="74374"/>
                </a:lnTo>
                <a:lnTo>
                  <a:pt x="41463" y="80045"/>
                </a:lnTo>
                <a:lnTo>
                  <a:pt x="37127" y="82891"/>
                </a:lnTo>
                <a:lnTo>
                  <a:pt x="32331" y="85741"/>
                </a:lnTo>
                <a:lnTo>
                  <a:pt x="27229" y="88593"/>
                </a:lnTo>
                <a:lnTo>
                  <a:pt x="19020" y="94302"/>
                </a:lnTo>
                <a:lnTo>
                  <a:pt x="15497" y="97158"/>
                </a:lnTo>
                <a:lnTo>
                  <a:pt x="13149" y="100015"/>
                </a:lnTo>
                <a:lnTo>
                  <a:pt x="11583" y="102872"/>
                </a:lnTo>
                <a:lnTo>
                  <a:pt x="10539" y="105728"/>
                </a:lnTo>
                <a:lnTo>
                  <a:pt x="8891" y="107633"/>
                </a:lnTo>
                <a:lnTo>
                  <a:pt x="6840" y="108903"/>
                </a:lnTo>
                <a:lnTo>
                  <a:pt x="4520" y="109750"/>
                </a:lnTo>
                <a:lnTo>
                  <a:pt x="2973" y="111266"/>
                </a:lnTo>
                <a:lnTo>
                  <a:pt x="1942" y="113230"/>
                </a:lnTo>
                <a:lnTo>
                  <a:pt x="796" y="117952"/>
                </a:lnTo>
                <a:lnTo>
                  <a:pt x="0" y="126999"/>
                </a:lnTo>
                <a:lnTo>
                  <a:pt x="2473" y="130421"/>
                </a:lnTo>
                <a:lnTo>
                  <a:pt x="4466" y="132668"/>
                </a:lnTo>
                <a:lnTo>
                  <a:pt x="6747" y="134165"/>
                </a:lnTo>
                <a:lnTo>
                  <a:pt x="11822" y="135829"/>
                </a:lnTo>
                <a:lnTo>
                  <a:pt x="20034" y="136766"/>
                </a:lnTo>
                <a:lnTo>
                  <a:pt x="22841" y="137850"/>
                </a:lnTo>
                <a:lnTo>
                  <a:pt x="31342" y="142973"/>
                </a:lnTo>
                <a:lnTo>
                  <a:pt x="37040" y="144506"/>
                </a:lnTo>
                <a:lnTo>
                  <a:pt x="45288" y="145188"/>
                </a:lnTo>
                <a:lnTo>
                  <a:pt x="55303" y="145490"/>
                </a:lnTo>
                <a:lnTo>
                  <a:pt x="66105" y="145625"/>
                </a:lnTo>
                <a:lnTo>
                  <a:pt x="71652" y="146613"/>
                </a:lnTo>
                <a:lnTo>
                  <a:pt x="77256" y="148225"/>
                </a:lnTo>
                <a:lnTo>
                  <a:pt x="82896" y="150252"/>
                </a:lnTo>
                <a:lnTo>
                  <a:pt x="87609" y="151603"/>
                </a:lnTo>
                <a:lnTo>
                  <a:pt x="95385" y="153104"/>
                </a:lnTo>
                <a:lnTo>
                  <a:pt x="100698" y="153505"/>
                </a:lnTo>
                <a:lnTo>
                  <a:pt x="107096" y="153771"/>
                </a:lnTo>
                <a:lnTo>
                  <a:pt x="114220" y="153949"/>
                </a:lnTo>
                <a:lnTo>
                  <a:pt x="119921" y="155020"/>
                </a:lnTo>
                <a:lnTo>
                  <a:pt x="124675" y="156687"/>
                </a:lnTo>
                <a:lnTo>
                  <a:pt x="128796" y="158751"/>
                </a:lnTo>
                <a:lnTo>
                  <a:pt x="133449" y="160127"/>
                </a:lnTo>
                <a:lnTo>
                  <a:pt x="138456" y="161044"/>
                </a:lnTo>
                <a:lnTo>
                  <a:pt x="143699" y="161655"/>
                </a:lnTo>
                <a:lnTo>
                  <a:pt x="149099" y="163015"/>
                </a:lnTo>
                <a:lnTo>
                  <a:pt x="154604" y="164874"/>
                </a:lnTo>
                <a:lnTo>
                  <a:pt x="160179" y="167066"/>
                </a:lnTo>
                <a:lnTo>
                  <a:pt x="165801" y="168527"/>
                </a:lnTo>
                <a:lnTo>
                  <a:pt x="171454" y="169502"/>
                </a:lnTo>
                <a:lnTo>
                  <a:pt x="177127" y="170152"/>
                </a:lnTo>
                <a:lnTo>
                  <a:pt x="182815" y="171537"/>
                </a:lnTo>
                <a:lnTo>
                  <a:pt x="188511" y="173413"/>
                </a:lnTo>
                <a:lnTo>
                  <a:pt x="194214" y="175616"/>
                </a:lnTo>
                <a:lnTo>
                  <a:pt x="199921" y="178038"/>
                </a:lnTo>
                <a:lnTo>
                  <a:pt x="211342" y="183267"/>
                </a:lnTo>
                <a:lnTo>
                  <a:pt x="216102" y="185996"/>
                </a:lnTo>
                <a:lnTo>
                  <a:pt x="223931" y="191567"/>
                </a:lnTo>
                <a:lnTo>
                  <a:pt x="230585" y="197219"/>
                </a:lnTo>
                <a:lnTo>
                  <a:pt x="233693" y="200059"/>
                </a:lnTo>
                <a:lnTo>
                  <a:pt x="239687" y="208295"/>
                </a:lnTo>
                <a:lnTo>
                  <a:pt x="245526" y="217353"/>
                </a:lnTo>
                <a:lnTo>
                  <a:pt x="251295" y="224554"/>
                </a:lnTo>
                <a:lnTo>
                  <a:pt x="257035" y="230930"/>
                </a:lnTo>
                <a:lnTo>
                  <a:pt x="262761" y="236938"/>
                </a:lnTo>
                <a:lnTo>
                  <a:pt x="268481" y="242783"/>
                </a:lnTo>
                <a:lnTo>
                  <a:pt x="270387" y="245676"/>
                </a:lnTo>
                <a:lnTo>
                  <a:pt x="272505" y="251429"/>
                </a:lnTo>
                <a:lnTo>
                  <a:pt x="273446" y="259701"/>
                </a:lnTo>
                <a:lnTo>
                  <a:pt x="273865" y="268775"/>
                </a:lnTo>
                <a:lnTo>
                  <a:pt x="274051" y="275984"/>
                </a:lnTo>
                <a:lnTo>
                  <a:pt x="271593" y="284902"/>
                </a:lnTo>
                <a:lnTo>
                  <a:pt x="267326" y="294263"/>
                </a:lnTo>
                <a:lnTo>
                  <a:pt x="262255" y="301599"/>
                </a:lnTo>
                <a:lnTo>
                  <a:pt x="260521" y="305841"/>
                </a:lnTo>
                <a:lnTo>
                  <a:pt x="258595" y="315634"/>
                </a:lnTo>
                <a:lnTo>
                  <a:pt x="256177" y="319960"/>
                </a:lnTo>
                <a:lnTo>
                  <a:pt x="248409" y="327308"/>
                </a:lnTo>
                <a:lnTo>
                  <a:pt x="243671" y="330600"/>
                </a:lnTo>
                <a:lnTo>
                  <a:pt x="238607" y="333747"/>
                </a:lnTo>
                <a:lnTo>
                  <a:pt x="233326" y="336798"/>
                </a:lnTo>
                <a:lnTo>
                  <a:pt x="224919" y="342728"/>
                </a:lnTo>
                <a:lnTo>
                  <a:pt x="217055" y="348539"/>
                </a:lnTo>
                <a:lnTo>
                  <a:pt x="212290" y="351422"/>
                </a:lnTo>
                <a:lnTo>
                  <a:pt x="207209" y="354297"/>
                </a:lnTo>
                <a:lnTo>
                  <a:pt x="196483" y="360030"/>
                </a:lnTo>
                <a:lnTo>
                  <a:pt x="190956" y="362893"/>
                </a:lnTo>
                <a:lnTo>
                  <a:pt x="186319" y="364801"/>
                </a:lnTo>
                <a:lnTo>
                  <a:pt x="178626" y="366921"/>
                </a:lnTo>
                <a:lnTo>
                  <a:pt x="172033" y="367864"/>
                </a:lnTo>
                <a:lnTo>
                  <a:pt x="164975" y="368283"/>
                </a:lnTo>
                <a:lnTo>
                  <a:pt x="151243" y="368518"/>
                </a:lnTo>
                <a:lnTo>
                  <a:pt x="143987" y="368574"/>
                </a:lnTo>
                <a:lnTo>
                  <a:pt x="140719" y="367636"/>
                </a:lnTo>
                <a:lnTo>
                  <a:pt x="134547" y="364054"/>
                </a:lnTo>
                <a:lnTo>
                  <a:pt x="128629" y="361827"/>
                </a:lnTo>
                <a:lnTo>
                  <a:pt x="121872" y="359885"/>
                </a:lnTo>
                <a:lnTo>
                  <a:pt x="117403" y="358033"/>
                </a:lnTo>
                <a:lnTo>
                  <a:pt x="112518" y="355846"/>
                </a:lnTo>
                <a:lnTo>
                  <a:pt x="109262" y="353436"/>
                </a:lnTo>
                <a:lnTo>
                  <a:pt x="107091" y="350877"/>
                </a:lnTo>
                <a:lnTo>
                  <a:pt x="105644" y="348218"/>
                </a:lnTo>
                <a:lnTo>
                  <a:pt x="104036" y="340183"/>
                </a:lnTo>
                <a:lnTo>
                  <a:pt x="103321" y="330263"/>
                </a:lnTo>
                <a:lnTo>
                  <a:pt x="103003" y="319504"/>
                </a:lnTo>
                <a:lnTo>
                  <a:pt x="105402" y="308371"/>
                </a:lnTo>
                <a:lnTo>
                  <a:pt x="122907" y="256660"/>
                </a:lnTo>
                <a:lnTo>
                  <a:pt x="131371" y="231305"/>
                </a:lnTo>
                <a:lnTo>
                  <a:pt x="135165" y="222783"/>
                </a:lnTo>
                <a:lnTo>
                  <a:pt x="139600" y="214245"/>
                </a:lnTo>
                <a:lnTo>
                  <a:pt x="144461" y="205695"/>
                </a:lnTo>
                <a:lnTo>
                  <a:pt x="149608" y="197137"/>
                </a:lnTo>
                <a:lnTo>
                  <a:pt x="160405" y="180010"/>
                </a:lnTo>
                <a:lnTo>
                  <a:pt x="165952" y="172394"/>
                </a:lnTo>
                <a:lnTo>
                  <a:pt x="171554" y="165412"/>
                </a:lnTo>
                <a:lnTo>
                  <a:pt x="177194" y="158852"/>
                </a:lnTo>
                <a:lnTo>
                  <a:pt x="182859" y="152574"/>
                </a:lnTo>
                <a:lnTo>
                  <a:pt x="194234" y="140518"/>
                </a:lnTo>
                <a:lnTo>
                  <a:pt x="199934" y="133684"/>
                </a:lnTo>
                <a:lnTo>
                  <a:pt x="205639" y="126270"/>
                </a:lnTo>
                <a:lnTo>
                  <a:pt x="211348" y="118470"/>
                </a:lnTo>
                <a:lnTo>
                  <a:pt x="216106" y="111365"/>
                </a:lnTo>
                <a:lnTo>
                  <a:pt x="220231" y="104723"/>
                </a:lnTo>
                <a:lnTo>
                  <a:pt x="227353" y="93217"/>
                </a:lnTo>
                <a:lnTo>
                  <a:pt x="233694" y="84927"/>
                </a:lnTo>
                <a:lnTo>
                  <a:pt x="239687" y="75528"/>
                </a:lnTo>
                <a:lnTo>
                  <a:pt x="245526" y="65953"/>
                </a:lnTo>
                <a:lnTo>
                  <a:pt x="251296" y="58523"/>
                </a:lnTo>
                <a:lnTo>
                  <a:pt x="257035" y="49505"/>
                </a:lnTo>
                <a:lnTo>
                  <a:pt x="261808" y="40100"/>
                </a:lnTo>
                <a:lnTo>
                  <a:pt x="263930" y="32745"/>
                </a:lnTo>
                <a:lnTo>
                  <a:pt x="265124" y="23249"/>
                </a:lnTo>
                <a:lnTo>
                  <a:pt x="265478" y="14403"/>
                </a:lnTo>
                <a:lnTo>
                  <a:pt x="264575" y="12460"/>
                </a:lnTo>
                <a:lnTo>
                  <a:pt x="263021" y="11164"/>
                </a:lnTo>
                <a:lnTo>
                  <a:pt x="261032" y="10300"/>
                </a:lnTo>
                <a:lnTo>
                  <a:pt x="253682" y="4534"/>
                </a:lnTo>
                <a:lnTo>
                  <a:pt x="250996" y="3023"/>
                </a:lnTo>
                <a:lnTo>
                  <a:pt x="245472" y="1344"/>
                </a:lnTo>
                <a:lnTo>
                  <a:pt x="237007" y="398"/>
                </a:lnTo>
                <a:lnTo>
                  <a:pt x="231317" y="177"/>
                </a:lnTo>
                <a:lnTo>
                  <a:pt x="2227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1"/>
          <p:cNvSpPr/>
          <p:nvPr/>
        </p:nvSpPr>
        <p:spPr>
          <a:xfrm>
            <a:off x="4589145" y="2168842"/>
            <a:ext cx="1474471" cy="102871"/>
          </a:xfrm>
          <a:custGeom>
            <a:avLst/>
            <a:gdLst/>
            <a:ahLst/>
            <a:cxnLst/>
            <a:rect l="0" t="0" r="0" b="0"/>
            <a:pathLst>
              <a:path w="1474471" h="102871">
                <a:moveTo>
                  <a:pt x="0" y="0"/>
                </a:moveTo>
                <a:lnTo>
                  <a:pt x="41806" y="0"/>
                </a:lnTo>
                <a:lnTo>
                  <a:pt x="45968" y="953"/>
                </a:lnTo>
                <a:lnTo>
                  <a:pt x="49695" y="2540"/>
                </a:lnTo>
                <a:lnTo>
                  <a:pt x="53133" y="4551"/>
                </a:lnTo>
                <a:lnTo>
                  <a:pt x="62032" y="6785"/>
                </a:lnTo>
                <a:lnTo>
                  <a:pt x="99915" y="9455"/>
                </a:lnTo>
                <a:lnTo>
                  <a:pt x="104709" y="11066"/>
                </a:lnTo>
                <a:lnTo>
                  <a:pt x="109811" y="13092"/>
                </a:lnTo>
                <a:lnTo>
                  <a:pt x="130644" y="15944"/>
                </a:lnTo>
                <a:lnTo>
                  <a:pt x="172822" y="17040"/>
                </a:lnTo>
                <a:lnTo>
                  <a:pt x="292659" y="17145"/>
                </a:lnTo>
                <a:lnTo>
                  <a:pt x="309140" y="19685"/>
                </a:lnTo>
                <a:lnTo>
                  <a:pt x="317536" y="21696"/>
                </a:lnTo>
                <a:lnTo>
                  <a:pt x="343004" y="24526"/>
                </a:lnTo>
                <a:lnTo>
                  <a:pt x="385776" y="25561"/>
                </a:lnTo>
                <a:lnTo>
                  <a:pt x="572803" y="25718"/>
                </a:lnTo>
                <a:lnTo>
                  <a:pt x="593352" y="28258"/>
                </a:lnTo>
                <a:lnTo>
                  <a:pt x="604165" y="30269"/>
                </a:lnTo>
                <a:lnTo>
                  <a:pt x="633037" y="33098"/>
                </a:lnTo>
                <a:lnTo>
                  <a:pt x="675236" y="34055"/>
                </a:lnTo>
                <a:lnTo>
                  <a:pt x="761293" y="34281"/>
                </a:lnTo>
                <a:lnTo>
                  <a:pt x="781900" y="36826"/>
                </a:lnTo>
                <a:lnTo>
                  <a:pt x="792729" y="38838"/>
                </a:lnTo>
                <a:lnTo>
                  <a:pt x="826173" y="41670"/>
                </a:lnTo>
                <a:lnTo>
                  <a:pt x="871607" y="42627"/>
                </a:lnTo>
                <a:lnTo>
                  <a:pt x="924146" y="42832"/>
                </a:lnTo>
                <a:lnTo>
                  <a:pt x="942226" y="45389"/>
                </a:lnTo>
                <a:lnTo>
                  <a:pt x="951049" y="47404"/>
                </a:lnTo>
                <a:lnTo>
                  <a:pt x="981668" y="50241"/>
                </a:lnTo>
                <a:lnTo>
                  <a:pt x="1020256" y="51199"/>
                </a:lnTo>
                <a:lnTo>
                  <a:pt x="1063580" y="53928"/>
                </a:lnTo>
                <a:lnTo>
                  <a:pt x="1074813" y="55955"/>
                </a:lnTo>
                <a:lnTo>
                  <a:pt x="1104276" y="58807"/>
                </a:lnTo>
                <a:lnTo>
                  <a:pt x="1145722" y="60723"/>
                </a:lnTo>
                <a:lnTo>
                  <a:pt x="1155292" y="62390"/>
                </a:lnTo>
                <a:lnTo>
                  <a:pt x="1164529" y="64453"/>
                </a:lnTo>
                <a:lnTo>
                  <a:pt x="1195734" y="67357"/>
                </a:lnTo>
                <a:lnTo>
                  <a:pt x="1233567" y="69291"/>
                </a:lnTo>
                <a:lnTo>
                  <a:pt x="1242431" y="70959"/>
                </a:lnTo>
                <a:lnTo>
                  <a:pt x="1251197" y="73024"/>
                </a:lnTo>
                <a:lnTo>
                  <a:pt x="1277188" y="75929"/>
                </a:lnTo>
                <a:lnTo>
                  <a:pt x="1310617" y="77863"/>
                </a:lnTo>
                <a:lnTo>
                  <a:pt x="1317609" y="79531"/>
                </a:lnTo>
                <a:lnTo>
                  <a:pt x="1324176" y="81596"/>
                </a:lnTo>
                <a:lnTo>
                  <a:pt x="1347071" y="84502"/>
                </a:lnTo>
                <a:lnTo>
                  <a:pt x="1390385" y="86606"/>
                </a:lnTo>
                <a:lnTo>
                  <a:pt x="1394600" y="88217"/>
                </a:lnTo>
                <a:lnTo>
                  <a:pt x="1398363" y="90244"/>
                </a:lnTo>
                <a:lnTo>
                  <a:pt x="1407625" y="92496"/>
                </a:lnTo>
                <a:lnTo>
                  <a:pt x="1451574" y="94288"/>
                </a:lnTo>
                <a:lnTo>
                  <a:pt x="1460172" y="94295"/>
                </a:lnTo>
                <a:lnTo>
                  <a:pt x="1463033" y="95248"/>
                </a:lnTo>
                <a:lnTo>
                  <a:pt x="1465893" y="96836"/>
                </a:lnTo>
                <a:lnTo>
                  <a:pt x="1474470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2"/>
          <p:cNvSpPr/>
          <p:nvPr/>
        </p:nvSpPr>
        <p:spPr>
          <a:xfrm>
            <a:off x="4614862" y="2374582"/>
            <a:ext cx="1894523" cy="94299"/>
          </a:xfrm>
          <a:custGeom>
            <a:avLst/>
            <a:gdLst/>
            <a:ahLst/>
            <a:cxnLst/>
            <a:rect l="0" t="0" r="0" b="0"/>
            <a:pathLst>
              <a:path w="1894523" h="94299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67404" y="8569"/>
                </a:lnTo>
                <a:lnTo>
                  <a:pt x="102891" y="9524"/>
                </a:lnTo>
                <a:lnTo>
                  <a:pt x="109552" y="11112"/>
                </a:lnTo>
                <a:lnTo>
                  <a:pt x="115897" y="13123"/>
                </a:lnTo>
                <a:lnTo>
                  <a:pt x="143030" y="15953"/>
                </a:lnTo>
                <a:lnTo>
                  <a:pt x="201481" y="17040"/>
                </a:lnTo>
                <a:lnTo>
                  <a:pt x="259907" y="19671"/>
                </a:lnTo>
                <a:lnTo>
                  <a:pt x="273284" y="21687"/>
                </a:lnTo>
                <a:lnTo>
                  <a:pt x="310314" y="24523"/>
                </a:lnTo>
                <a:lnTo>
                  <a:pt x="363803" y="25482"/>
                </a:lnTo>
                <a:lnTo>
                  <a:pt x="477238" y="25708"/>
                </a:lnTo>
                <a:lnTo>
                  <a:pt x="505793" y="28254"/>
                </a:lnTo>
                <a:lnTo>
                  <a:pt x="520076" y="30266"/>
                </a:lnTo>
                <a:lnTo>
                  <a:pt x="562931" y="33098"/>
                </a:lnTo>
                <a:lnTo>
                  <a:pt x="610342" y="33937"/>
                </a:lnTo>
                <a:lnTo>
                  <a:pt x="857285" y="34289"/>
                </a:lnTo>
                <a:lnTo>
                  <a:pt x="891556" y="36830"/>
                </a:lnTo>
                <a:lnTo>
                  <a:pt x="908695" y="38841"/>
                </a:lnTo>
                <a:lnTo>
                  <a:pt x="955573" y="41671"/>
                </a:lnTo>
                <a:lnTo>
                  <a:pt x="1004175" y="42509"/>
                </a:lnTo>
                <a:lnTo>
                  <a:pt x="1105957" y="42832"/>
                </a:lnTo>
                <a:lnTo>
                  <a:pt x="1137649" y="45389"/>
                </a:lnTo>
                <a:lnTo>
                  <a:pt x="1152768" y="47404"/>
                </a:lnTo>
                <a:lnTo>
                  <a:pt x="1201351" y="50241"/>
                </a:lnTo>
                <a:lnTo>
                  <a:pt x="1251941" y="51081"/>
                </a:lnTo>
                <a:lnTo>
                  <a:pt x="1342555" y="51404"/>
                </a:lnTo>
                <a:lnTo>
                  <a:pt x="1373931" y="53962"/>
                </a:lnTo>
                <a:lnTo>
                  <a:pt x="1390299" y="55977"/>
                </a:lnTo>
                <a:lnTo>
                  <a:pt x="1436090" y="58813"/>
                </a:lnTo>
                <a:lnTo>
                  <a:pt x="1494229" y="60724"/>
                </a:lnTo>
                <a:lnTo>
                  <a:pt x="1508598" y="62390"/>
                </a:lnTo>
                <a:lnTo>
                  <a:pt x="1522939" y="64453"/>
                </a:lnTo>
                <a:lnTo>
                  <a:pt x="1561327" y="67357"/>
                </a:lnTo>
                <a:lnTo>
                  <a:pt x="1614323" y="69291"/>
                </a:lnTo>
                <a:lnTo>
                  <a:pt x="1626761" y="70959"/>
                </a:lnTo>
                <a:lnTo>
                  <a:pt x="1638862" y="73024"/>
                </a:lnTo>
                <a:lnTo>
                  <a:pt x="1674097" y="75929"/>
                </a:lnTo>
                <a:lnTo>
                  <a:pt x="1720137" y="77863"/>
                </a:lnTo>
                <a:lnTo>
                  <a:pt x="1731593" y="79531"/>
                </a:lnTo>
                <a:lnTo>
                  <a:pt x="1743040" y="81596"/>
                </a:lnTo>
                <a:lnTo>
                  <a:pt x="1777355" y="84502"/>
                </a:lnTo>
                <a:lnTo>
                  <a:pt x="1809395" y="86436"/>
                </a:lnTo>
                <a:lnTo>
                  <a:pt x="1815864" y="88104"/>
                </a:lnTo>
                <a:lnTo>
                  <a:pt x="1822081" y="90169"/>
                </a:lnTo>
                <a:lnTo>
                  <a:pt x="1839933" y="93074"/>
                </a:lnTo>
                <a:lnTo>
                  <a:pt x="1894522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3"/>
          <p:cNvSpPr/>
          <p:nvPr/>
        </p:nvSpPr>
        <p:spPr>
          <a:xfrm>
            <a:off x="4623434" y="2588895"/>
            <a:ext cx="2194561" cy="94298"/>
          </a:xfrm>
          <a:custGeom>
            <a:avLst/>
            <a:gdLst/>
            <a:ahLst/>
            <a:cxnLst/>
            <a:rect l="0" t="0" r="0" b="0"/>
            <a:pathLst>
              <a:path w="2194561" h="94298">
                <a:moveTo>
                  <a:pt x="0" y="0"/>
                </a:moveTo>
                <a:lnTo>
                  <a:pt x="94919" y="0"/>
                </a:lnTo>
                <a:lnTo>
                  <a:pt x="109179" y="2540"/>
                </a:lnTo>
                <a:lnTo>
                  <a:pt x="115649" y="4550"/>
                </a:lnTo>
                <a:lnTo>
                  <a:pt x="142957" y="7380"/>
                </a:lnTo>
                <a:lnTo>
                  <a:pt x="211470" y="9455"/>
                </a:lnTo>
                <a:lnTo>
                  <a:pt x="220990" y="11065"/>
                </a:lnTo>
                <a:lnTo>
                  <a:pt x="230194" y="13092"/>
                </a:lnTo>
                <a:lnTo>
                  <a:pt x="265903" y="15944"/>
                </a:lnTo>
                <a:lnTo>
                  <a:pt x="334118" y="17039"/>
                </a:lnTo>
                <a:lnTo>
                  <a:pt x="410047" y="17135"/>
                </a:lnTo>
                <a:lnTo>
                  <a:pt x="435291" y="19681"/>
                </a:lnTo>
                <a:lnTo>
                  <a:pt x="447357" y="21693"/>
                </a:lnTo>
                <a:lnTo>
                  <a:pt x="487092" y="24525"/>
                </a:lnTo>
                <a:lnTo>
                  <a:pt x="543185" y="25482"/>
                </a:lnTo>
                <a:lnTo>
                  <a:pt x="614398" y="25686"/>
                </a:lnTo>
                <a:lnTo>
                  <a:pt x="642953" y="28243"/>
                </a:lnTo>
                <a:lnTo>
                  <a:pt x="657235" y="30259"/>
                </a:lnTo>
                <a:lnTo>
                  <a:pt x="704642" y="33095"/>
                </a:lnTo>
                <a:lnTo>
                  <a:pt x="765969" y="34054"/>
                </a:lnTo>
                <a:lnTo>
                  <a:pt x="1218627" y="34290"/>
                </a:lnTo>
                <a:lnTo>
                  <a:pt x="1252177" y="36830"/>
                </a:lnTo>
                <a:lnTo>
                  <a:pt x="1269125" y="38841"/>
                </a:lnTo>
                <a:lnTo>
                  <a:pt x="1315732" y="41670"/>
                </a:lnTo>
                <a:lnTo>
                  <a:pt x="1375099" y="42627"/>
                </a:lnTo>
                <a:lnTo>
                  <a:pt x="1438332" y="45356"/>
                </a:lnTo>
                <a:lnTo>
                  <a:pt x="1453235" y="47382"/>
                </a:lnTo>
                <a:lnTo>
                  <a:pt x="1496966" y="50234"/>
                </a:lnTo>
                <a:lnTo>
                  <a:pt x="1560300" y="52150"/>
                </a:lnTo>
                <a:lnTo>
                  <a:pt x="1575505" y="53816"/>
                </a:lnTo>
                <a:lnTo>
                  <a:pt x="1590404" y="55880"/>
                </a:lnTo>
                <a:lnTo>
                  <a:pt x="1634128" y="58784"/>
                </a:lnTo>
                <a:lnTo>
                  <a:pt x="1685678" y="60718"/>
                </a:lnTo>
                <a:lnTo>
                  <a:pt x="1699095" y="62386"/>
                </a:lnTo>
                <a:lnTo>
                  <a:pt x="1712803" y="64450"/>
                </a:lnTo>
                <a:lnTo>
                  <a:pt x="1754849" y="67356"/>
                </a:lnTo>
                <a:lnTo>
                  <a:pt x="1819203" y="68418"/>
                </a:lnTo>
                <a:lnTo>
                  <a:pt x="1858237" y="71072"/>
                </a:lnTo>
                <a:lnTo>
                  <a:pt x="1870332" y="73099"/>
                </a:lnTo>
                <a:lnTo>
                  <a:pt x="1910109" y="75951"/>
                </a:lnTo>
                <a:lnTo>
                  <a:pt x="1971094" y="76994"/>
                </a:lnTo>
                <a:lnTo>
                  <a:pt x="2005793" y="79645"/>
                </a:lnTo>
                <a:lnTo>
                  <a:pt x="2017281" y="81672"/>
                </a:lnTo>
                <a:lnTo>
                  <a:pt x="2047101" y="84524"/>
                </a:lnTo>
                <a:lnTo>
                  <a:pt x="2114801" y="85678"/>
                </a:lnTo>
                <a:lnTo>
                  <a:pt x="2157260" y="85722"/>
                </a:lnTo>
                <a:lnTo>
                  <a:pt x="2162074" y="86675"/>
                </a:lnTo>
                <a:lnTo>
                  <a:pt x="2166236" y="88264"/>
                </a:lnTo>
                <a:lnTo>
                  <a:pt x="2169962" y="90275"/>
                </a:lnTo>
                <a:lnTo>
                  <a:pt x="2176643" y="92509"/>
                </a:lnTo>
                <a:lnTo>
                  <a:pt x="2194560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4"/>
          <p:cNvSpPr/>
          <p:nvPr/>
        </p:nvSpPr>
        <p:spPr>
          <a:xfrm>
            <a:off x="4623434" y="2837497"/>
            <a:ext cx="2520317" cy="68581"/>
          </a:xfrm>
          <a:custGeom>
            <a:avLst/>
            <a:gdLst/>
            <a:ahLst/>
            <a:cxnLst/>
            <a:rect l="0" t="0" r="0" b="0"/>
            <a:pathLst>
              <a:path w="2520317" h="68581">
                <a:moveTo>
                  <a:pt x="0" y="25717"/>
                </a:moveTo>
                <a:lnTo>
                  <a:pt x="4552" y="21167"/>
                </a:lnTo>
                <a:lnTo>
                  <a:pt x="7797" y="19826"/>
                </a:lnTo>
                <a:lnTo>
                  <a:pt x="19561" y="17940"/>
                </a:lnTo>
                <a:lnTo>
                  <a:pt x="95705" y="17148"/>
                </a:lnTo>
                <a:lnTo>
                  <a:pt x="216492" y="17145"/>
                </a:lnTo>
                <a:lnTo>
                  <a:pt x="229100" y="16192"/>
                </a:lnTo>
                <a:lnTo>
                  <a:pt x="242269" y="14605"/>
                </a:lnTo>
                <a:lnTo>
                  <a:pt x="255810" y="12594"/>
                </a:lnTo>
                <a:lnTo>
                  <a:pt x="269601" y="11254"/>
                </a:lnTo>
                <a:lnTo>
                  <a:pt x="311763" y="9367"/>
                </a:lnTo>
                <a:lnTo>
                  <a:pt x="382944" y="8677"/>
                </a:lnTo>
                <a:lnTo>
                  <a:pt x="524264" y="8575"/>
                </a:lnTo>
                <a:lnTo>
                  <a:pt x="540962" y="7622"/>
                </a:lnTo>
                <a:lnTo>
                  <a:pt x="557809" y="6034"/>
                </a:lnTo>
                <a:lnTo>
                  <a:pt x="574756" y="4023"/>
                </a:lnTo>
                <a:lnTo>
                  <a:pt x="592720" y="2682"/>
                </a:lnTo>
                <a:lnTo>
                  <a:pt x="648908" y="795"/>
                </a:lnTo>
                <a:lnTo>
                  <a:pt x="811640" y="21"/>
                </a:lnTo>
                <a:lnTo>
                  <a:pt x="995571" y="0"/>
                </a:lnTo>
                <a:lnTo>
                  <a:pt x="1013281" y="953"/>
                </a:lnTo>
                <a:lnTo>
                  <a:pt x="1031756" y="2540"/>
                </a:lnTo>
                <a:lnTo>
                  <a:pt x="1050740" y="4551"/>
                </a:lnTo>
                <a:lnTo>
                  <a:pt x="1069111" y="5892"/>
                </a:lnTo>
                <a:lnTo>
                  <a:pt x="1122271" y="7778"/>
                </a:lnTo>
                <a:lnTo>
                  <a:pt x="1174218" y="9290"/>
                </a:lnTo>
                <a:lnTo>
                  <a:pt x="1191435" y="10956"/>
                </a:lnTo>
                <a:lnTo>
                  <a:pt x="1208628" y="13019"/>
                </a:lnTo>
                <a:lnTo>
                  <a:pt x="1225804" y="14394"/>
                </a:lnTo>
                <a:lnTo>
                  <a:pt x="1278237" y="16330"/>
                </a:lnTo>
                <a:lnTo>
                  <a:pt x="1422682" y="17113"/>
                </a:lnTo>
                <a:lnTo>
                  <a:pt x="1439945" y="18076"/>
                </a:lnTo>
                <a:lnTo>
                  <a:pt x="1457168" y="19671"/>
                </a:lnTo>
                <a:lnTo>
                  <a:pt x="1474366" y="21686"/>
                </a:lnTo>
                <a:lnTo>
                  <a:pt x="1491546" y="23030"/>
                </a:lnTo>
                <a:lnTo>
                  <a:pt x="1543030" y="24921"/>
                </a:lnTo>
                <a:lnTo>
                  <a:pt x="1628773" y="25613"/>
                </a:lnTo>
                <a:lnTo>
                  <a:pt x="1645919" y="26600"/>
                </a:lnTo>
                <a:lnTo>
                  <a:pt x="1663064" y="28211"/>
                </a:lnTo>
                <a:lnTo>
                  <a:pt x="1680209" y="30237"/>
                </a:lnTo>
                <a:lnTo>
                  <a:pt x="1697355" y="31588"/>
                </a:lnTo>
                <a:lnTo>
                  <a:pt x="1748791" y="33489"/>
                </a:lnTo>
                <a:lnTo>
                  <a:pt x="1851661" y="34220"/>
                </a:lnTo>
                <a:lnTo>
                  <a:pt x="1903096" y="35222"/>
                </a:lnTo>
                <a:lnTo>
                  <a:pt x="1920241" y="36816"/>
                </a:lnTo>
                <a:lnTo>
                  <a:pt x="1937385" y="38832"/>
                </a:lnTo>
                <a:lnTo>
                  <a:pt x="1954531" y="40175"/>
                </a:lnTo>
                <a:lnTo>
                  <a:pt x="2005014" y="42066"/>
                </a:lnTo>
                <a:lnTo>
                  <a:pt x="2079759" y="42758"/>
                </a:lnTo>
                <a:lnTo>
                  <a:pt x="2094214" y="43745"/>
                </a:lnTo>
                <a:lnTo>
                  <a:pt x="2108613" y="45356"/>
                </a:lnTo>
                <a:lnTo>
                  <a:pt x="2122975" y="47382"/>
                </a:lnTo>
                <a:lnTo>
                  <a:pt x="2137312" y="48733"/>
                </a:lnTo>
                <a:lnTo>
                  <a:pt x="2180243" y="50635"/>
                </a:lnTo>
                <a:lnTo>
                  <a:pt x="2222174" y="52150"/>
                </a:lnTo>
                <a:lnTo>
                  <a:pt x="2234878" y="53817"/>
                </a:lnTo>
                <a:lnTo>
                  <a:pt x="2247156" y="55881"/>
                </a:lnTo>
                <a:lnTo>
                  <a:pt x="2260104" y="57256"/>
                </a:lnTo>
                <a:lnTo>
                  <a:pt x="2300129" y="59192"/>
                </a:lnTo>
                <a:lnTo>
                  <a:pt x="2370508" y="60889"/>
                </a:lnTo>
                <a:lnTo>
                  <a:pt x="2380439" y="62500"/>
                </a:lnTo>
                <a:lnTo>
                  <a:pt x="2389916" y="64527"/>
                </a:lnTo>
                <a:lnTo>
                  <a:pt x="2399093" y="65878"/>
                </a:lnTo>
                <a:lnTo>
                  <a:pt x="2424708" y="67779"/>
                </a:lnTo>
                <a:lnTo>
                  <a:pt x="2501490" y="68577"/>
                </a:lnTo>
                <a:lnTo>
                  <a:pt x="2520316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5"/>
          <p:cNvSpPr/>
          <p:nvPr/>
        </p:nvSpPr>
        <p:spPr>
          <a:xfrm>
            <a:off x="4546387" y="3026092"/>
            <a:ext cx="3099327" cy="154306"/>
          </a:xfrm>
          <a:custGeom>
            <a:avLst/>
            <a:gdLst/>
            <a:ahLst/>
            <a:cxnLst/>
            <a:rect l="0" t="0" r="0" b="0"/>
            <a:pathLst>
              <a:path w="3099327" h="154306">
                <a:moveTo>
                  <a:pt x="8467" y="0"/>
                </a:moveTo>
                <a:lnTo>
                  <a:pt x="1086" y="0"/>
                </a:lnTo>
                <a:lnTo>
                  <a:pt x="689" y="953"/>
                </a:lnTo>
                <a:lnTo>
                  <a:pt x="248" y="4551"/>
                </a:lnTo>
                <a:lnTo>
                  <a:pt x="0" y="7381"/>
                </a:lnTo>
                <a:lnTo>
                  <a:pt x="2482" y="10583"/>
                </a:lnTo>
                <a:lnTo>
                  <a:pt x="4477" y="12770"/>
                </a:lnTo>
                <a:lnTo>
                  <a:pt x="6760" y="14229"/>
                </a:lnTo>
                <a:lnTo>
                  <a:pt x="14523" y="17234"/>
                </a:lnTo>
                <a:lnTo>
                  <a:pt x="20049" y="21312"/>
                </a:lnTo>
                <a:lnTo>
                  <a:pt x="23808" y="22781"/>
                </a:lnTo>
                <a:lnTo>
                  <a:pt x="38201" y="24847"/>
                </a:lnTo>
                <a:lnTo>
                  <a:pt x="54531" y="26412"/>
                </a:lnTo>
                <a:lnTo>
                  <a:pt x="65770" y="30154"/>
                </a:lnTo>
                <a:lnTo>
                  <a:pt x="87359" y="33065"/>
                </a:lnTo>
                <a:lnTo>
                  <a:pt x="131251" y="36669"/>
                </a:lnTo>
                <a:lnTo>
                  <a:pt x="163593" y="41027"/>
                </a:lnTo>
                <a:lnTo>
                  <a:pt x="255197" y="43743"/>
                </a:lnTo>
                <a:lnTo>
                  <a:pt x="281638" y="47382"/>
                </a:lnTo>
                <a:lnTo>
                  <a:pt x="370356" y="51079"/>
                </a:lnTo>
                <a:lnTo>
                  <a:pt x="672863" y="51435"/>
                </a:lnTo>
                <a:lnTo>
                  <a:pt x="731847" y="55986"/>
                </a:lnTo>
                <a:lnTo>
                  <a:pt x="817402" y="59213"/>
                </a:lnTo>
                <a:lnTo>
                  <a:pt x="919668" y="59903"/>
                </a:lnTo>
                <a:lnTo>
                  <a:pt x="984467" y="64527"/>
                </a:lnTo>
                <a:lnTo>
                  <a:pt x="1068738" y="67780"/>
                </a:lnTo>
                <a:lnTo>
                  <a:pt x="1157774" y="70962"/>
                </a:lnTo>
                <a:lnTo>
                  <a:pt x="1223398" y="75318"/>
                </a:lnTo>
                <a:lnTo>
                  <a:pt x="1309856" y="76790"/>
                </a:lnTo>
                <a:lnTo>
                  <a:pt x="1429877" y="83890"/>
                </a:lnTo>
                <a:lnTo>
                  <a:pt x="1522622" y="85363"/>
                </a:lnTo>
                <a:lnTo>
                  <a:pt x="1637200" y="92462"/>
                </a:lnTo>
                <a:lnTo>
                  <a:pt x="1733225" y="93935"/>
                </a:lnTo>
                <a:lnTo>
                  <a:pt x="1822008" y="95178"/>
                </a:lnTo>
                <a:lnTo>
                  <a:pt x="1889261" y="100168"/>
                </a:lnTo>
                <a:lnTo>
                  <a:pt x="1977714" y="104876"/>
                </a:lnTo>
                <a:lnTo>
                  <a:pt x="2039430" y="109497"/>
                </a:lnTo>
                <a:lnTo>
                  <a:pt x="2124569" y="111058"/>
                </a:lnTo>
                <a:lnTo>
                  <a:pt x="2187507" y="115879"/>
                </a:lnTo>
                <a:lnTo>
                  <a:pt x="2268507" y="120151"/>
                </a:lnTo>
                <a:lnTo>
                  <a:pt x="2308647" y="124203"/>
                </a:lnTo>
                <a:lnTo>
                  <a:pt x="2387791" y="127721"/>
                </a:lnTo>
                <a:lnTo>
                  <a:pt x="2459446" y="130956"/>
                </a:lnTo>
                <a:lnTo>
                  <a:pt x="2511413" y="135322"/>
                </a:lnTo>
                <a:lnTo>
                  <a:pt x="2603224" y="136918"/>
                </a:lnTo>
                <a:lnTo>
                  <a:pt x="2691303" y="141679"/>
                </a:lnTo>
                <a:lnTo>
                  <a:pt x="2782567" y="145377"/>
                </a:lnTo>
                <a:lnTo>
                  <a:pt x="2911674" y="145723"/>
                </a:lnTo>
                <a:lnTo>
                  <a:pt x="2949995" y="150281"/>
                </a:lnTo>
                <a:lnTo>
                  <a:pt x="3042052" y="154235"/>
                </a:lnTo>
                <a:lnTo>
                  <a:pt x="3099326" y="154305"/>
                </a:lnTo>
                <a:lnTo>
                  <a:pt x="3097317" y="154305"/>
                </a:lnTo>
                <a:lnTo>
                  <a:pt x="3095448" y="153353"/>
                </a:lnTo>
                <a:lnTo>
                  <a:pt x="3090831" y="149754"/>
                </a:lnTo>
                <a:lnTo>
                  <a:pt x="3088267" y="148414"/>
                </a:lnTo>
                <a:lnTo>
                  <a:pt x="3082877" y="146924"/>
                </a:lnTo>
                <a:lnTo>
                  <a:pt x="3081059" y="145575"/>
                </a:lnTo>
                <a:lnTo>
                  <a:pt x="3079847" y="143722"/>
                </a:lnTo>
                <a:lnTo>
                  <a:pt x="3077422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6"/>
          <p:cNvSpPr/>
          <p:nvPr/>
        </p:nvSpPr>
        <p:spPr>
          <a:xfrm>
            <a:off x="7066597" y="2897505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0"/>
                </a:moveTo>
                <a:lnTo>
                  <a:pt x="103131" y="0"/>
                </a:lnTo>
                <a:lnTo>
                  <a:pt x="110664" y="952"/>
                </a:lnTo>
                <a:lnTo>
                  <a:pt x="117591" y="2540"/>
                </a:lnTo>
                <a:lnTo>
                  <a:pt x="124114" y="4551"/>
                </a:lnTo>
                <a:lnTo>
                  <a:pt x="129415" y="5891"/>
                </a:lnTo>
                <a:lnTo>
                  <a:pt x="133902" y="6785"/>
                </a:lnTo>
                <a:lnTo>
                  <a:pt x="137846" y="7380"/>
                </a:lnTo>
                <a:lnTo>
                  <a:pt x="142380" y="8730"/>
                </a:lnTo>
                <a:lnTo>
                  <a:pt x="147307" y="10582"/>
                </a:lnTo>
                <a:lnTo>
                  <a:pt x="152498" y="12770"/>
                </a:lnTo>
                <a:lnTo>
                  <a:pt x="156910" y="14228"/>
                </a:lnTo>
                <a:lnTo>
                  <a:pt x="160804" y="15200"/>
                </a:lnTo>
                <a:lnTo>
                  <a:pt x="164353" y="15848"/>
                </a:lnTo>
                <a:lnTo>
                  <a:pt x="167671" y="16280"/>
                </a:lnTo>
                <a:lnTo>
                  <a:pt x="170836" y="16569"/>
                </a:lnTo>
                <a:lnTo>
                  <a:pt x="18002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7"/>
          <p:cNvSpPr/>
          <p:nvPr/>
        </p:nvSpPr>
        <p:spPr>
          <a:xfrm>
            <a:off x="4589145" y="3343275"/>
            <a:ext cx="3463290" cy="68580"/>
          </a:xfrm>
          <a:custGeom>
            <a:avLst/>
            <a:gdLst/>
            <a:ahLst/>
            <a:cxnLst/>
            <a:rect l="0" t="0" r="0" b="0"/>
            <a:pathLst>
              <a:path w="3463290" h="68580">
                <a:moveTo>
                  <a:pt x="0" y="68579"/>
                </a:moveTo>
                <a:lnTo>
                  <a:pt x="166005" y="68579"/>
                </a:lnTo>
                <a:lnTo>
                  <a:pt x="177345" y="67627"/>
                </a:lnTo>
                <a:lnTo>
                  <a:pt x="188715" y="66040"/>
                </a:lnTo>
                <a:lnTo>
                  <a:pt x="200104" y="64029"/>
                </a:lnTo>
                <a:lnTo>
                  <a:pt x="211508" y="62688"/>
                </a:lnTo>
                <a:lnTo>
                  <a:pt x="246713" y="60802"/>
                </a:lnTo>
                <a:lnTo>
                  <a:pt x="287835" y="59290"/>
                </a:lnTo>
                <a:lnTo>
                  <a:pt x="303333" y="57624"/>
                </a:lnTo>
                <a:lnTo>
                  <a:pt x="319379" y="55561"/>
                </a:lnTo>
                <a:lnTo>
                  <a:pt x="334839" y="54185"/>
                </a:lnTo>
                <a:lnTo>
                  <a:pt x="380305" y="52250"/>
                </a:lnTo>
                <a:lnTo>
                  <a:pt x="480333" y="51506"/>
                </a:lnTo>
                <a:lnTo>
                  <a:pt x="673208" y="51436"/>
                </a:lnTo>
                <a:lnTo>
                  <a:pt x="691693" y="50482"/>
                </a:lnTo>
                <a:lnTo>
                  <a:pt x="709731" y="48895"/>
                </a:lnTo>
                <a:lnTo>
                  <a:pt x="727472" y="46884"/>
                </a:lnTo>
                <a:lnTo>
                  <a:pt x="746918" y="45543"/>
                </a:lnTo>
                <a:lnTo>
                  <a:pt x="808789" y="43657"/>
                </a:lnTo>
                <a:lnTo>
                  <a:pt x="1035839" y="42871"/>
                </a:lnTo>
                <a:lnTo>
                  <a:pt x="1057272" y="43820"/>
                </a:lnTo>
                <a:lnTo>
                  <a:pt x="1078228" y="45406"/>
                </a:lnTo>
                <a:lnTo>
                  <a:pt x="1098866" y="47416"/>
                </a:lnTo>
                <a:lnTo>
                  <a:pt x="1119292" y="48755"/>
                </a:lnTo>
                <a:lnTo>
                  <a:pt x="1179896" y="50641"/>
                </a:lnTo>
                <a:lnTo>
                  <a:pt x="1344709" y="51404"/>
                </a:lnTo>
                <a:lnTo>
                  <a:pt x="1366054" y="50462"/>
                </a:lnTo>
                <a:lnTo>
                  <a:pt x="1386953" y="48881"/>
                </a:lnTo>
                <a:lnTo>
                  <a:pt x="1407553" y="46875"/>
                </a:lnTo>
                <a:lnTo>
                  <a:pt x="1428906" y="45537"/>
                </a:lnTo>
                <a:lnTo>
                  <a:pt x="1494413" y="43655"/>
                </a:lnTo>
                <a:lnTo>
                  <a:pt x="1601509" y="42966"/>
                </a:lnTo>
                <a:lnTo>
                  <a:pt x="1623933" y="41979"/>
                </a:lnTo>
                <a:lnTo>
                  <a:pt x="1646501" y="40368"/>
                </a:lnTo>
                <a:lnTo>
                  <a:pt x="1669167" y="38342"/>
                </a:lnTo>
                <a:lnTo>
                  <a:pt x="1690946" y="36991"/>
                </a:lnTo>
                <a:lnTo>
                  <a:pt x="1754405" y="35090"/>
                </a:lnTo>
                <a:lnTo>
                  <a:pt x="1934635" y="34321"/>
                </a:lnTo>
                <a:lnTo>
                  <a:pt x="1956506" y="33358"/>
                </a:lnTo>
                <a:lnTo>
                  <a:pt x="1977755" y="31763"/>
                </a:lnTo>
                <a:lnTo>
                  <a:pt x="1998588" y="29748"/>
                </a:lnTo>
                <a:lnTo>
                  <a:pt x="2020097" y="28404"/>
                </a:lnTo>
                <a:lnTo>
                  <a:pt x="2085822" y="26513"/>
                </a:lnTo>
                <a:lnTo>
                  <a:pt x="2148901" y="25001"/>
                </a:lnTo>
                <a:lnTo>
                  <a:pt x="2170788" y="23334"/>
                </a:lnTo>
                <a:lnTo>
                  <a:pt x="2192999" y="21271"/>
                </a:lnTo>
                <a:lnTo>
                  <a:pt x="2214474" y="19896"/>
                </a:lnTo>
                <a:lnTo>
                  <a:pt x="2276555" y="17960"/>
                </a:lnTo>
                <a:lnTo>
                  <a:pt x="2497444" y="17154"/>
                </a:lnTo>
                <a:lnTo>
                  <a:pt x="2516498" y="16198"/>
                </a:lnTo>
                <a:lnTo>
                  <a:pt x="2534915" y="14609"/>
                </a:lnTo>
                <a:lnTo>
                  <a:pt x="2552908" y="12597"/>
                </a:lnTo>
                <a:lnTo>
                  <a:pt x="2570619" y="11255"/>
                </a:lnTo>
                <a:lnTo>
                  <a:pt x="2622850" y="9367"/>
                </a:lnTo>
                <a:lnTo>
                  <a:pt x="2743180" y="8619"/>
                </a:lnTo>
                <a:lnTo>
                  <a:pt x="3413327" y="8572"/>
                </a:lnTo>
                <a:lnTo>
                  <a:pt x="3417598" y="7620"/>
                </a:lnTo>
                <a:lnTo>
                  <a:pt x="3422352" y="6032"/>
                </a:lnTo>
                <a:lnTo>
                  <a:pt x="3427425" y="4021"/>
                </a:lnTo>
                <a:lnTo>
                  <a:pt x="3431760" y="2681"/>
                </a:lnTo>
                <a:lnTo>
                  <a:pt x="3441459" y="794"/>
                </a:lnTo>
                <a:lnTo>
                  <a:pt x="3454310" y="9"/>
                </a:lnTo>
                <a:lnTo>
                  <a:pt x="346328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8"/>
          <p:cNvSpPr/>
          <p:nvPr/>
        </p:nvSpPr>
        <p:spPr>
          <a:xfrm>
            <a:off x="4554854" y="3763485"/>
            <a:ext cx="4046222" cy="51278"/>
          </a:xfrm>
          <a:custGeom>
            <a:avLst/>
            <a:gdLst/>
            <a:ahLst/>
            <a:cxnLst/>
            <a:rect l="0" t="0" r="0" b="0"/>
            <a:pathLst>
              <a:path w="4046222" h="51278">
                <a:moveTo>
                  <a:pt x="0" y="16987"/>
                </a:moveTo>
                <a:lnTo>
                  <a:pt x="4551" y="16987"/>
                </a:lnTo>
                <a:lnTo>
                  <a:pt x="5892" y="17940"/>
                </a:lnTo>
                <a:lnTo>
                  <a:pt x="6786" y="19527"/>
                </a:lnTo>
                <a:lnTo>
                  <a:pt x="7382" y="21538"/>
                </a:lnTo>
                <a:lnTo>
                  <a:pt x="8731" y="21926"/>
                </a:lnTo>
                <a:lnTo>
                  <a:pt x="10584" y="21232"/>
                </a:lnTo>
                <a:lnTo>
                  <a:pt x="12771" y="19817"/>
                </a:lnTo>
                <a:lnTo>
                  <a:pt x="14229" y="19826"/>
                </a:lnTo>
                <a:lnTo>
                  <a:pt x="15201" y="20785"/>
                </a:lnTo>
                <a:lnTo>
                  <a:pt x="15849" y="22376"/>
                </a:lnTo>
                <a:lnTo>
                  <a:pt x="18187" y="24390"/>
                </a:lnTo>
                <a:lnTo>
                  <a:pt x="21649" y="26685"/>
                </a:lnTo>
                <a:lnTo>
                  <a:pt x="25863" y="29167"/>
                </a:lnTo>
                <a:lnTo>
                  <a:pt x="29625" y="30822"/>
                </a:lnTo>
                <a:lnTo>
                  <a:pt x="33085" y="31925"/>
                </a:lnTo>
                <a:lnTo>
                  <a:pt x="36344" y="32661"/>
                </a:lnTo>
                <a:lnTo>
                  <a:pt x="40422" y="34104"/>
                </a:lnTo>
                <a:lnTo>
                  <a:pt x="45046" y="36018"/>
                </a:lnTo>
                <a:lnTo>
                  <a:pt x="50033" y="38247"/>
                </a:lnTo>
                <a:lnTo>
                  <a:pt x="56216" y="39733"/>
                </a:lnTo>
                <a:lnTo>
                  <a:pt x="63195" y="40723"/>
                </a:lnTo>
                <a:lnTo>
                  <a:pt x="94928" y="42313"/>
                </a:lnTo>
                <a:lnTo>
                  <a:pt x="105195" y="41491"/>
                </a:lnTo>
                <a:lnTo>
                  <a:pt x="116803" y="39990"/>
                </a:lnTo>
                <a:lnTo>
                  <a:pt x="129304" y="38038"/>
                </a:lnTo>
                <a:lnTo>
                  <a:pt x="141448" y="36736"/>
                </a:lnTo>
                <a:lnTo>
                  <a:pt x="165101" y="35290"/>
                </a:lnTo>
                <a:lnTo>
                  <a:pt x="208939" y="34475"/>
                </a:lnTo>
                <a:lnTo>
                  <a:pt x="225018" y="33408"/>
                </a:lnTo>
                <a:lnTo>
                  <a:pt x="241452" y="31744"/>
                </a:lnTo>
                <a:lnTo>
                  <a:pt x="258123" y="29683"/>
                </a:lnTo>
                <a:lnTo>
                  <a:pt x="291886" y="24852"/>
                </a:lnTo>
                <a:lnTo>
                  <a:pt x="308891" y="22231"/>
                </a:lnTo>
                <a:lnTo>
                  <a:pt x="325943" y="20483"/>
                </a:lnTo>
                <a:lnTo>
                  <a:pt x="343026" y="19317"/>
                </a:lnTo>
                <a:lnTo>
                  <a:pt x="378199" y="18023"/>
                </a:lnTo>
                <a:lnTo>
                  <a:pt x="416056" y="17448"/>
                </a:lnTo>
                <a:lnTo>
                  <a:pt x="434533" y="16342"/>
                </a:lnTo>
                <a:lnTo>
                  <a:pt x="452567" y="14652"/>
                </a:lnTo>
                <a:lnTo>
                  <a:pt x="470304" y="12573"/>
                </a:lnTo>
                <a:lnTo>
                  <a:pt x="488796" y="11186"/>
                </a:lnTo>
                <a:lnTo>
                  <a:pt x="527123" y="9647"/>
                </a:lnTo>
                <a:lnTo>
                  <a:pt x="645914" y="8523"/>
                </a:lnTo>
                <a:lnTo>
                  <a:pt x="666829" y="7534"/>
                </a:lnTo>
                <a:lnTo>
                  <a:pt x="688393" y="5923"/>
                </a:lnTo>
                <a:lnTo>
                  <a:pt x="710389" y="3896"/>
                </a:lnTo>
                <a:lnTo>
                  <a:pt x="731720" y="2545"/>
                </a:lnTo>
                <a:lnTo>
                  <a:pt x="773202" y="1043"/>
                </a:lnTo>
                <a:lnTo>
                  <a:pt x="883565" y="0"/>
                </a:lnTo>
                <a:lnTo>
                  <a:pt x="928001" y="865"/>
                </a:lnTo>
                <a:lnTo>
                  <a:pt x="949185" y="2429"/>
                </a:lnTo>
                <a:lnTo>
                  <a:pt x="969975" y="4424"/>
                </a:lnTo>
                <a:lnTo>
                  <a:pt x="991455" y="5754"/>
                </a:lnTo>
                <a:lnTo>
                  <a:pt x="1035642" y="7232"/>
                </a:lnTo>
                <a:lnTo>
                  <a:pt x="1142092" y="8259"/>
                </a:lnTo>
                <a:lnTo>
                  <a:pt x="1185777" y="9298"/>
                </a:lnTo>
                <a:lnTo>
                  <a:pt x="1206760" y="10909"/>
                </a:lnTo>
                <a:lnTo>
                  <a:pt x="1227417" y="12935"/>
                </a:lnTo>
                <a:lnTo>
                  <a:pt x="1248808" y="14285"/>
                </a:lnTo>
                <a:lnTo>
                  <a:pt x="1292896" y="15786"/>
                </a:lnTo>
                <a:lnTo>
                  <a:pt x="1399277" y="16829"/>
                </a:lnTo>
                <a:lnTo>
                  <a:pt x="1443909" y="17869"/>
                </a:lnTo>
                <a:lnTo>
                  <a:pt x="1466479" y="19480"/>
                </a:lnTo>
                <a:lnTo>
                  <a:pt x="1489145" y="21507"/>
                </a:lnTo>
                <a:lnTo>
                  <a:pt x="1511876" y="22858"/>
                </a:lnTo>
                <a:lnTo>
                  <a:pt x="1557453" y="24359"/>
                </a:lnTo>
                <a:lnTo>
                  <a:pt x="1682576" y="25454"/>
                </a:lnTo>
                <a:lnTo>
                  <a:pt x="1810421" y="25550"/>
                </a:lnTo>
                <a:lnTo>
                  <a:pt x="1830835" y="26506"/>
                </a:lnTo>
                <a:lnTo>
                  <a:pt x="1851111" y="28095"/>
                </a:lnTo>
                <a:lnTo>
                  <a:pt x="1871297" y="30108"/>
                </a:lnTo>
                <a:lnTo>
                  <a:pt x="1891422" y="31449"/>
                </a:lnTo>
                <a:lnTo>
                  <a:pt x="1931562" y="32940"/>
                </a:lnTo>
                <a:lnTo>
                  <a:pt x="1991646" y="33779"/>
                </a:lnTo>
                <a:lnTo>
                  <a:pt x="2011659" y="34849"/>
                </a:lnTo>
                <a:lnTo>
                  <a:pt x="2031669" y="36515"/>
                </a:lnTo>
                <a:lnTo>
                  <a:pt x="2051676" y="38579"/>
                </a:lnTo>
                <a:lnTo>
                  <a:pt x="2071682" y="39954"/>
                </a:lnTo>
                <a:lnTo>
                  <a:pt x="2111691" y="41482"/>
                </a:lnTo>
                <a:lnTo>
                  <a:pt x="2231708" y="42597"/>
                </a:lnTo>
                <a:lnTo>
                  <a:pt x="2304874" y="43636"/>
                </a:lnTo>
                <a:lnTo>
                  <a:pt x="2322395" y="45230"/>
                </a:lnTo>
                <a:lnTo>
                  <a:pt x="2339791" y="47246"/>
                </a:lnTo>
                <a:lnTo>
                  <a:pt x="2358056" y="48590"/>
                </a:lnTo>
                <a:lnTo>
                  <a:pt x="2396131" y="50083"/>
                </a:lnTo>
                <a:lnTo>
                  <a:pt x="2521024" y="51207"/>
                </a:lnTo>
                <a:lnTo>
                  <a:pt x="2637786" y="50319"/>
                </a:lnTo>
                <a:lnTo>
                  <a:pt x="2657684" y="48733"/>
                </a:lnTo>
                <a:lnTo>
                  <a:pt x="2677617" y="46723"/>
                </a:lnTo>
                <a:lnTo>
                  <a:pt x="2696621" y="45384"/>
                </a:lnTo>
                <a:lnTo>
                  <a:pt x="2732976" y="43895"/>
                </a:lnTo>
                <a:lnTo>
                  <a:pt x="2844734" y="42809"/>
                </a:lnTo>
                <a:lnTo>
                  <a:pt x="2966007" y="43663"/>
                </a:lnTo>
                <a:lnTo>
                  <a:pt x="2983178" y="45249"/>
                </a:lnTo>
                <a:lnTo>
                  <a:pt x="3000341" y="47258"/>
                </a:lnTo>
                <a:lnTo>
                  <a:pt x="3017497" y="48598"/>
                </a:lnTo>
                <a:lnTo>
                  <a:pt x="3051800" y="50086"/>
                </a:lnTo>
                <a:lnTo>
                  <a:pt x="3165933" y="51208"/>
                </a:lnTo>
                <a:lnTo>
                  <a:pt x="4044910" y="51277"/>
                </a:lnTo>
                <a:lnTo>
                  <a:pt x="4045347" y="50324"/>
                </a:lnTo>
                <a:lnTo>
                  <a:pt x="4045638" y="48737"/>
                </a:lnTo>
                <a:lnTo>
                  <a:pt x="4046217" y="42751"/>
                </a:lnTo>
                <a:lnTo>
                  <a:pt x="4046220" y="42714"/>
                </a:lnTo>
                <a:lnTo>
                  <a:pt x="4046221" y="42710"/>
                </a:lnTo>
                <a:lnTo>
                  <a:pt x="4046221" y="427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9"/>
          <p:cNvSpPr/>
          <p:nvPr/>
        </p:nvSpPr>
        <p:spPr>
          <a:xfrm>
            <a:off x="4494878" y="4106332"/>
            <a:ext cx="4114770" cy="197064"/>
          </a:xfrm>
          <a:custGeom>
            <a:avLst/>
            <a:gdLst/>
            <a:ahLst/>
            <a:cxnLst/>
            <a:rect l="0" t="0" r="0" b="0"/>
            <a:pathLst>
              <a:path w="4114770" h="197064">
                <a:moveTo>
                  <a:pt x="8542" y="8468"/>
                </a:moveTo>
                <a:lnTo>
                  <a:pt x="73" y="8468"/>
                </a:lnTo>
                <a:lnTo>
                  <a:pt x="0" y="13018"/>
                </a:lnTo>
                <a:lnTo>
                  <a:pt x="942" y="14359"/>
                </a:lnTo>
                <a:lnTo>
                  <a:pt x="2523" y="15253"/>
                </a:lnTo>
                <a:lnTo>
                  <a:pt x="4529" y="15848"/>
                </a:lnTo>
                <a:lnTo>
                  <a:pt x="5867" y="17198"/>
                </a:lnTo>
                <a:lnTo>
                  <a:pt x="6758" y="19051"/>
                </a:lnTo>
                <a:lnTo>
                  <a:pt x="7353" y="21238"/>
                </a:lnTo>
                <a:lnTo>
                  <a:pt x="9654" y="22696"/>
                </a:lnTo>
                <a:lnTo>
                  <a:pt x="17291" y="24317"/>
                </a:lnTo>
                <a:lnTo>
                  <a:pt x="100181" y="25603"/>
                </a:lnTo>
                <a:lnTo>
                  <a:pt x="147892" y="18826"/>
                </a:lnTo>
                <a:lnTo>
                  <a:pt x="221259" y="14657"/>
                </a:lnTo>
                <a:lnTo>
                  <a:pt x="287590" y="9283"/>
                </a:lnTo>
                <a:lnTo>
                  <a:pt x="412825" y="8500"/>
                </a:lnTo>
                <a:lnTo>
                  <a:pt x="497356" y="1687"/>
                </a:lnTo>
                <a:lnTo>
                  <a:pt x="617199" y="0"/>
                </a:lnTo>
                <a:lnTo>
                  <a:pt x="727441" y="4455"/>
                </a:lnTo>
                <a:lnTo>
                  <a:pt x="823525" y="10479"/>
                </a:lnTo>
                <a:lnTo>
                  <a:pt x="942996" y="16464"/>
                </a:lnTo>
                <a:lnTo>
                  <a:pt x="1022965" y="21477"/>
                </a:lnTo>
                <a:lnTo>
                  <a:pt x="1125508" y="27608"/>
                </a:lnTo>
                <a:lnTo>
                  <a:pt x="1253565" y="33608"/>
                </a:lnTo>
                <a:lnTo>
                  <a:pt x="1480189" y="34175"/>
                </a:lnTo>
                <a:lnTo>
                  <a:pt x="1596999" y="40969"/>
                </a:lnTo>
                <a:lnTo>
                  <a:pt x="1722424" y="36631"/>
                </a:lnTo>
                <a:lnTo>
                  <a:pt x="1844292" y="34507"/>
                </a:lnTo>
                <a:lnTo>
                  <a:pt x="2004851" y="41594"/>
                </a:lnTo>
                <a:lnTo>
                  <a:pt x="2211632" y="42712"/>
                </a:lnTo>
                <a:lnTo>
                  <a:pt x="2314535" y="42749"/>
                </a:lnTo>
                <a:lnTo>
                  <a:pt x="2468848" y="50138"/>
                </a:lnTo>
                <a:lnTo>
                  <a:pt x="2594897" y="57958"/>
                </a:lnTo>
                <a:lnTo>
                  <a:pt x="2692926" y="64070"/>
                </a:lnTo>
                <a:lnTo>
                  <a:pt x="2813693" y="67895"/>
                </a:lnTo>
                <a:lnTo>
                  <a:pt x="2910452" y="72912"/>
                </a:lnTo>
                <a:lnTo>
                  <a:pt x="3025890" y="79043"/>
                </a:lnTo>
                <a:lnTo>
                  <a:pt x="3071705" y="83649"/>
                </a:lnTo>
                <a:lnTo>
                  <a:pt x="3117468" y="88872"/>
                </a:lnTo>
                <a:lnTo>
                  <a:pt x="3225012" y="96032"/>
                </a:lnTo>
                <a:lnTo>
                  <a:pt x="3315022" y="101435"/>
                </a:lnTo>
                <a:lnTo>
                  <a:pt x="3417150" y="109375"/>
                </a:lnTo>
                <a:lnTo>
                  <a:pt x="3492886" y="115501"/>
                </a:lnTo>
                <a:lnTo>
                  <a:pt x="3529767" y="120491"/>
                </a:lnTo>
                <a:lnTo>
                  <a:pt x="3600010" y="131455"/>
                </a:lnTo>
                <a:lnTo>
                  <a:pt x="3679306" y="138858"/>
                </a:lnTo>
                <a:lnTo>
                  <a:pt x="3741944" y="144290"/>
                </a:lnTo>
                <a:lnTo>
                  <a:pt x="3790307" y="149782"/>
                </a:lnTo>
                <a:lnTo>
                  <a:pt x="3818799" y="154777"/>
                </a:lnTo>
                <a:lnTo>
                  <a:pt x="3856260" y="160404"/>
                </a:lnTo>
                <a:lnTo>
                  <a:pt x="3926057" y="165104"/>
                </a:lnTo>
                <a:lnTo>
                  <a:pt x="3967320" y="170112"/>
                </a:lnTo>
                <a:lnTo>
                  <a:pt x="3994245" y="175531"/>
                </a:lnTo>
                <a:lnTo>
                  <a:pt x="4023052" y="179051"/>
                </a:lnTo>
                <a:lnTo>
                  <a:pt x="4045048" y="180614"/>
                </a:lnTo>
                <a:lnTo>
                  <a:pt x="4064520" y="186652"/>
                </a:lnTo>
                <a:lnTo>
                  <a:pt x="4081877" y="188127"/>
                </a:lnTo>
                <a:lnTo>
                  <a:pt x="4085222" y="189201"/>
                </a:lnTo>
                <a:lnTo>
                  <a:pt x="4094892" y="195227"/>
                </a:lnTo>
                <a:lnTo>
                  <a:pt x="4095803" y="195839"/>
                </a:lnTo>
                <a:lnTo>
                  <a:pt x="4099355" y="196519"/>
                </a:lnTo>
                <a:lnTo>
                  <a:pt x="4114769" y="197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0"/>
          <p:cNvSpPr/>
          <p:nvPr/>
        </p:nvSpPr>
        <p:spPr>
          <a:xfrm>
            <a:off x="4392082" y="4466273"/>
            <a:ext cx="4354726" cy="128588"/>
          </a:xfrm>
          <a:custGeom>
            <a:avLst/>
            <a:gdLst/>
            <a:ahLst/>
            <a:cxnLst/>
            <a:rect l="0" t="0" r="0" b="0"/>
            <a:pathLst>
              <a:path w="4354726" h="128588">
                <a:moveTo>
                  <a:pt x="8468" y="128587"/>
                </a:moveTo>
                <a:lnTo>
                  <a:pt x="0" y="128587"/>
                </a:lnTo>
                <a:lnTo>
                  <a:pt x="44141" y="127634"/>
                </a:lnTo>
                <a:lnTo>
                  <a:pt x="56390" y="124036"/>
                </a:lnTo>
                <a:lnTo>
                  <a:pt x="78547" y="121205"/>
                </a:lnTo>
                <a:lnTo>
                  <a:pt x="94859" y="118004"/>
                </a:lnTo>
                <a:lnTo>
                  <a:pt x="103209" y="115816"/>
                </a:lnTo>
                <a:lnTo>
                  <a:pt x="111634" y="113406"/>
                </a:lnTo>
                <a:lnTo>
                  <a:pt x="138095" y="105462"/>
                </a:lnTo>
                <a:lnTo>
                  <a:pt x="158790" y="99894"/>
                </a:lnTo>
                <a:lnTo>
                  <a:pt x="183227" y="94244"/>
                </a:lnTo>
                <a:lnTo>
                  <a:pt x="196411" y="91404"/>
                </a:lnTo>
                <a:lnTo>
                  <a:pt x="237722" y="87407"/>
                </a:lnTo>
                <a:lnTo>
                  <a:pt x="265934" y="83932"/>
                </a:lnTo>
                <a:lnTo>
                  <a:pt x="294347" y="79213"/>
                </a:lnTo>
                <a:lnTo>
                  <a:pt x="322850" y="73940"/>
                </a:lnTo>
                <a:lnTo>
                  <a:pt x="370223" y="70167"/>
                </a:lnTo>
                <a:lnTo>
                  <a:pt x="403563" y="66745"/>
                </a:lnTo>
                <a:lnTo>
                  <a:pt x="437430" y="62049"/>
                </a:lnTo>
                <a:lnTo>
                  <a:pt x="608548" y="34275"/>
                </a:lnTo>
                <a:lnTo>
                  <a:pt x="625692" y="31423"/>
                </a:lnTo>
                <a:lnTo>
                  <a:pt x="681674" y="27407"/>
                </a:lnTo>
                <a:lnTo>
                  <a:pt x="720738" y="23928"/>
                </a:lnTo>
                <a:lnTo>
                  <a:pt x="740489" y="21667"/>
                </a:lnTo>
                <a:lnTo>
                  <a:pt x="777676" y="16614"/>
                </a:lnTo>
                <a:lnTo>
                  <a:pt x="795593" y="13934"/>
                </a:lnTo>
                <a:lnTo>
                  <a:pt x="857217" y="10161"/>
                </a:lnTo>
                <a:lnTo>
                  <a:pt x="898769" y="6738"/>
                </a:lnTo>
                <a:lnTo>
                  <a:pt x="939462" y="2994"/>
                </a:lnTo>
                <a:lnTo>
                  <a:pt x="1066823" y="262"/>
                </a:lnTo>
                <a:lnTo>
                  <a:pt x="1425422" y="0"/>
                </a:lnTo>
                <a:lnTo>
                  <a:pt x="1468171" y="2539"/>
                </a:lnTo>
                <a:lnTo>
                  <a:pt x="1511617" y="5891"/>
                </a:lnTo>
                <a:lnTo>
                  <a:pt x="1640035" y="9289"/>
                </a:lnTo>
                <a:lnTo>
                  <a:pt x="1681663" y="13018"/>
                </a:lnTo>
                <a:lnTo>
                  <a:pt x="1814795" y="16782"/>
                </a:lnTo>
                <a:lnTo>
                  <a:pt x="1931299" y="19637"/>
                </a:lnTo>
                <a:lnTo>
                  <a:pt x="1980342" y="23014"/>
                </a:lnTo>
                <a:lnTo>
                  <a:pt x="2101501" y="25361"/>
                </a:lnTo>
                <a:lnTo>
                  <a:pt x="2318880" y="25707"/>
                </a:lnTo>
                <a:lnTo>
                  <a:pt x="2365324" y="28253"/>
                </a:lnTo>
                <a:lnTo>
                  <a:pt x="2411367" y="31607"/>
                </a:lnTo>
                <a:lnTo>
                  <a:pt x="2549715" y="35006"/>
                </a:lnTo>
                <a:lnTo>
                  <a:pt x="2624202" y="40111"/>
                </a:lnTo>
                <a:lnTo>
                  <a:pt x="2747265" y="42499"/>
                </a:lnTo>
                <a:lnTo>
                  <a:pt x="3047435" y="42859"/>
                </a:lnTo>
                <a:lnTo>
                  <a:pt x="3093940" y="45400"/>
                </a:lnTo>
                <a:lnTo>
                  <a:pt x="3140962" y="48752"/>
                </a:lnTo>
                <a:lnTo>
                  <a:pt x="3261932" y="51081"/>
                </a:lnTo>
                <a:lnTo>
                  <a:pt x="3473420" y="51425"/>
                </a:lnTo>
                <a:lnTo>
                  <a:pt x="3521390" y="53970"/>
                </a:lnTo>
                <a:lnTo>
                  <a:pt x="3567159" y="57324"/>
                </a:lnTo>
                <a:lnTo>
                  <a:pt x="3697271" y="60724"/>
                </a:lnTo>
                <a:lnTo>
                  <a:pt x="3759451" y="65829"/>
                </a:lnTo>
                <a:lnTo>
                  <a:pt x="3879348" y="69290"/>
                </a:lnTo>
                <a:lnTo>
                  <a:pt x="3933520" y="74399"/>
                </a:lnTo>
                <a:lnTo>
                  <a:pt x="4036489" y="77863"/>
                </a:lnTo>
                <a:lnTo>
                  <a:pt x="4067237" y="81595"/>
                </a:lnTo>
                <a:lnTo>
                  <a:pt x="4162042" y="86435"/>
                </a:lnTo>
                <a:lnTo>
                  <a:pt x="4185585" y="90168"/>
                </a:lnTo>
                <a:lnTo>
                  <a:pt x="4261441" y="94135"/>
                </a:lnTo>
                <a:lnTo>
                  <a:pt x="4331325" y="94295"/>
                </a:lnTo>
                <a:lnTo>
                  <a:pt x="4334362" y="95248"/>
                </a:lnTo>
                <a:lnTo>
                  <a:pt x="4340278" y="98847"/>
                </a:lnTo>
                <a:lnTo>
                  <a:pt x="4345637" y="102516"/>
                </a:lnTo>
                <a:lnTo>
                  <a:pt x="4345924" y="100173"/>
                </a:lnTo>
                <a:lnTo>
                  <a:pt x="4346000" y="98213"/>
                </a:lnTo>
                <a:lnTo>
                  <a:pt x="4347003" y="96908"/>
                </a:lnTo>
                <a:lnTo>
                  <a:pt x="4348625" y="96037"/>
                </a:lnTo>
                <a:lnTo>
                  <a:pt x="4354725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1"/>
          <p:cNvSpPr/>
          <p:nvPr/>
        </p:nvSpPr>
        <p:spPr>
          <a:xfrm>
            <a:off x="4494847" y="4792030"/>
            <a:ext cx="4371976" cy="188593"/>
          </a:xfrm>
          <a:custGeom>
            <a:avLst/>
            <a:gdLst/>
            <a:ahLst/>
            <a:cxnLst/>
            <a:rect l="0" t="0" r="0" b="0"/>
            <a:pathLst>
              <a:path w="4371976" h="188593">
                <a:moveTo>
                  <a:pt x="0" y="25715"/>
                </a:moveTo>
                <a:lnTo>
                  <a:pt x="40624" y="25715"/>
                </a:lnTo>
                <a:lnTo>
                  <a:pt x="51710" y="28255"/>
                </a:lnTo>
                <a:lnTo>
                  <a:pt x="57334" y="30265"/>
                </a:lnTo>
                <a:lnTo>
                  <a:pt x="62987" y="30653"/>
                </a:lnTo>
                <a:lnTo>
                  <a:pt x="196186" y="25729"/>
                </a:lnTo>
                <a:lnTo>
                  <a:pt x="246998" y="23178"/>
                </a:lnTo>
                <a:lnTo>
                  <a:pt x="312385" y="17937"/>
                </a:lnTo>
                <a:lnTo>
                  <a:pt x="387577" y="12696"/>
                </a:lnTo>
                <a:lnTo>
                  <a:pt x="517490" y="6191"/>
                </a:lnTo>
                <a:lnTo>
                  <a:pt x="647170" y="360"/>
                </a:lnTo>
                <a:lnTo>
                  <a:pt x="890387" y="0"/>
                </a:lnTo>
                <a:lnTo>
                  <a:pt x="1021441" y="7378"/>
                </a:lnTo>
                <a:lnTo>
                  <a:pt x="1138904" y="10953"/>
                </a:lnTo>
                <a:lnTo>
                  <a:pt x="1254279" y="16327"/>
                </a:lnTo>
                <a:lnTo>
                  <a:pt x="1441867" y="17111"/>
                </a:lnTo>
                <a:lnTo>
                  <a:pt x="1513282" y="21684"/>
                </a:lnTo>
                <a:lnTo>
                  <a:pt x="1612523" y="25871"/>
                </a:lnTo>
                <a:lnTo>
                  <a:pt x="1689047" y="31370"/>
                </a:lnTo>
                <a:lnTo>
                  <a:pt x="1791705" y="36251"/>
                </a:lnTo>
                <a:lnTo>
                  <a:pt x="1919295" y="41990"/>
                </a:lnTo>
                <a:lnTo>
                  <a:pt x="2041447" y="47296"/>
                </a:lnTo>
                <a:lnTo>
                  <a:pt x="2168999" y="50887"/>
                </a:lnTo>
                <a:lnTo>
                  <a:pt x="2271743" y="55875"/>
                </a:lnTo>
                <a:lnTo>
                  <a:pt x="2402845" y="59461"/>
                </a:lnTo>
                <a:lnTo>
                  <a:pt x="2536666" y="60886"/>
                </a:lnTo>
                <a:lnTo>
                  <a:pt x="2640174" y="66776"/>
                </a:lnTo>
                <a:lnTo>
                  <a:pt x="2767944" y="69292"/>
                </a:lnTo>
                <a:lnTo>
                  <a:pt x="2840173" y="74398"/>
                </a:lnTo>
                <a:lnTo>
                  <a:pt x="2992037" y="77861"/>
                </a:lnTo>
                <a:lnTo>
                  <a:pt x="3069025" y="82969"/>
                </a:lnTo>
                <a:lnTo>
                  <a:pt x="3169299" y="87718"/>
                </a:lnTo>
                <a:lnTo>
                  <a:pt x="3267317" y="92995"/>
                </a:lnTo>
                <a:lnTo>
                  <a:pt x="3362385" y="99929"/>
                </a:lnTo>
                <a:lnTo>
                  <a:pt x="3501312" y="103561"/>
                </a:lnTo>
                <a:lnTo>
                  <a:pt x="3574886" y="108682"/>
                </a:lnTo>
                <a:lnTo>
                  <a:pt x="3668496" y="113435"/>
                </a:lnTo>
                <a:lnTo>
                  <a:pt x="3760365" y="118713"/>
                </a:lnTo>
                <a:lnTo>
                  <a:pt x="3850937" y="125647"/>
                </a:lnTo>
                <a:lnTo>
                  <a:pt x="3974446" y="129279"/>
                </a:lnTo>
                <a:lnTo>
                  <a:pt x="4033738" y="134400"/>
                </a:lnTo>
                <a:lnTo>
                  <a:pt x="4105455" y="139153"/>
                </a:lnTo>
                <a:lnTo>
                  <a:pt x="4170103" y="144431"/>
                </a:lnTo>
                <a:lnTo>
                  <a:pt x="4214266" y="149895"/>
                </a:lnTo>
                <a:lnTo>
                  <a:pt x="4264058" y="154384"/>
                </a:lnTo>
                <a:lnTo>
                  <a:pt x="4284007" y="158467"/>
                </a:lnTo>
                <a:lnTo>
                  <a:pt x="4299858" y="163455"/>
                </a:lnTo>
                <a:lnTo>
                  <a:pt x="4313254" y="167895"/>
                </a:lnTo>
                <a:lnTo>
                  <a:pt x="4337375" y="173286"/>
                </a:lnTo>
                <a:lnTo>
                  <a:pt x="4352199" y="178025"/>
                </a:lnTo>
                <a:lnTo>
                  <a:pt x="4355933" y="178690"/>
                </a:lnTo>
                <a:lnTo>
                  <a:pt x="4358422" y="180085"/>
                </a:lnTo>
                <a:lnTo>
                  <a:pt x="4360083" y="181969"/>
                </a:lnTo>
                <a:lnTo>
                  <a:pt x="4361189" y="184176"/>
                </a:lnTo>
                <a:lnTo>
                  <a:pt x="4362879" y="185649"/>
                </a:lnTo>
                <a:lnTo>
                  <a:pt x="4364959" y="186630"/>
                </a:lnTo>
                <a:lnTo>
                  <a:pt x="4371975" y="1885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2"/>
          <p:cNvSpPr/>
          <p:nvPr/>
        </p:nvSpPr>
        <p:spPr>
          <a:xfrm>
            <a:off x="4572000" y="5066350"/>
            <a:ext cx="4251960" cy="214311"/>
          </a:xfrm>
          <a:custGeom>
            <a:avLst/>
            <a:gdLst/>
            <a:ahLst/>
            <a:cxnLst/>
            <a:rect l="0" t="0" r="0" b="0"/>
            <a:pathLst>
              <a:path w="4251960" h="214311">
                <a:moveTo>
                  <a:pt x="0" y="214310"/>
                </a:moveTo>
                <a:lnTo>
                  <a:pt x="4550" y="209759"/>
                </a:lnTo>
                <a:lnTo>
                  <a:pt x="6843" y="208418"/>
                </a:lnTo>
                <a:lnTo>
                  <a:pt x="11931" y="206928"/>
                </a:lnTo>
                <a:lnTo>
                  <a:pt x="46084" y="204854"/>
                </a:lnTo>
                <a:lnTo>
                  <a:pt x="68652" y="198966"/>
                </a:lnTo>
                <a:lnTo>
                  <a:pt x="137662" y="192645"/>
                </a:lnTo>
                <a:lnTo>
                  <a:pt x="182628" y="186586"/>
                </a:lnTo>
                <a:lnTo>
                  <a:pt x="238468" y="179932"/>
                </a:lnTo>
                <a:lnTo>
                  <a:pt x="278408" y="173432"/>
                </a:lnTo>
                <a:lnTo>
                  <a:pt x="306299" y="168202"/>
                </a:lnTo>
                <a:lnTo>
                  <a:pt x="377262" y="161036"/>
                </a:lnTo>
                <a:lnTo>
                  <a:pt x="438904" y="151082"/>
                </a:lnTo>
                <a:lnTo>
                  <a:pt x="537387" y="141648"/>
                </a:lnTo>
                <a:lnTo>
                  <a:pt x="595259" y="133937"/>
                </a:lnTo>
                <a:lnTo>
                  <a:pt x="711623" y="117123"/>
                </a:lnTo>
                <a:lnTo>
                  <a:pt x="838699" y="107388"/>
                </a:lnTo>
                <a:lnTo>
                  <a:pt x="958524" y="100922"/>
                </a:lnTo>
                <a:lnTo>
                  <a:pt x="1055795" y="91053"/>
                </a:lnTo>
                <a:lnTo>
                  <a:pt x="1183186" y="83884"/>
                </a:lnTo>
                <a:lnTo>
                  <a:pt x="1312568" y="78036"/>
                </a:lnTo>
                <a:lnTo>
                  <a:pt x="1423792" y="74785"/>
                </a:lnTo>
                <a:lnTo>
                  <a:pt x="1542035" y="69803"/>
                </a:lnTo>
                <a:lnTo>
                  <a:pt x="1690812" y="61954"/>
                </a:lnTo>
                <a:lnTo>
                  <a:pt x="1814913" y="55839"/>
                </a:lnTo>
                <a:lnTo>
                  <a:pt x="1939369" y="51350"/>
                </a:lnTo>
                <a:lnTo>
                  <a:pt x="2059202" y="44819"/>
                </a:lnTo>
                <a:lnTo>
                  <a:pt x="2220691" y="42165"/>
                </a:lnTo>
                <a:lnTo>
                  <a:pt x="2348382" y="36126"/>
                </a:lnTo>
                <a:lnTo>
                  <a:pt x="2469949" y="30100"/>
                </a:lnTo>
                <a:lnTo>
                  <a:pt x="2623701" y="23752"/>
                </a:lnTo>
                <a:lnTo>
                  <a:pt x="2749017" y="18448"/>
                </a:lnTo>
                <a:lnTo>
                  <a:pt x="2903551" y="10529"/>
                </a:lnTo>
                <a:lnTo>
                  <a:pt x="3024429" y="4406"/>
                </a:lnTo>
                <a:lnTo>
                  <a:pt x="3141405" y="868"/>
                </a:lnTo>
                <a:lnTo>
                  <a:pt x="3514604" y="0"/>
                </a:lnTo>
                <a:lnTo>
                  <a:pt x="3659918" y="7378"/>
                </a:lnTo>
                <a:lnTo>
                  <a:pt x="3790412" y="13016"/>
                </a:lnTo>
                <a:lnTo>
                  <a:pt x="3882394" y="19139"/>
                </a:lnTo>
                <a:lnTo>
                  <a:pt x="3991370" y="25330"/>
                </a:lnTo>
                <a:lnTo>
                  <a:pt x="4060752" y="32449"/>
                </a:lnTo>
                <a:lnTo>
                  <a:pt x="4190009" y="34281"/>
                </a:lnTo>
                <a:lnTo>
                  <a:pt x="4215497" y="34286"/>
                </a:lnTo>
                <a:lnTo>
                  <a:pt x="4220031" y="33334"/>
                </a:lnTo>
                <a:lnTo>
                  <a:pt x="4234152" y="27502"/>
                </a:lnTo>
                <a:lnTo>
                  <a:pt x="4251959" y="257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3"/>
          <p:cNvSpPr/>
          <p:nvPr/>
        </p:nvSpPr>
        <p:spPr>
          <a:xfrm>
            <a:off x="4477753" y="5400675"/>
            <a:ext cx="4584878" cy="60008"/>
          </a:xfrm>
          <a:custGeom>
            <a:avLst/>
            <a:gdLst/>
            <a:ahLst/>
            <a:cxnLst/>
            <a:rect l="0" t="0" r="0" b="0"/>
            <a:pathLst>
              <a:path w="4584878" h="60008">
                <a:moveTo>
                  <a:pt x="51384" y="60007"/>
                </a:moveTo>
                <a:lnTo>
                  <a:pt x="0" y="60007"/>
                </a:lnTo>
                <a:lnTo>
                  <a:pt x="4515" y="60007"/>
                </a:lnTo>
                <a:lnTo>
                  <a:pt x="6803" y="59055"/>
                </a:lnTo>
                <a:lnTo>
                  <a:pt x="9281" y="57467"/>
                </a:lnTo>
                <a:lnTo>
                  <a:pt x="11885" y="55457"/>
                </a:lnTo>
                <a:lnTo>
                  <a:pt x="14574" y="54116"/>
                </a:lnTo>
                <a:lnTo>
                  <a:pt x="20101" y="52626"/>
                </a:lnTo>
                <a:lnTo>
                  <a:pt x="33119" y="51788"/>
                </a:lnTo>
                <a:lnTo>
                  <a:pt x="39208" y="50718"/>
                </a:lnTo>
                <a:lnTo>
                  <a:pt x="46124" y="49052"/>
                </a:lnTo>
                <a:lnTo>
                  <a:pt x="53592" y="46988"/>
                </a:lnTo>
                <a:lnTo>
                  <a:pt x="61429" y="45613"/>
                </a:lnTo>
                <a:lnTo>
                  <a:pt x="77756" y="44085"/>
                </a:lnTo>
                <a:lnTo>
                  <a:pt x="86110" y="42724"/>
                </a:lnTo>
                <a:lnTo>
                  <a:pt x="94538" y="40866"/>
                </a:lnTo>
                <a:lnTo>
                  <a:pt x="103013" y="38673"/>
                </a:lnTo>
                <a:lnTo>
                  <a:pt x="111521" y="37212"/>
                </a:lnTo>
                <a:lnTo>
                  <a:pt x="128594" y="35588"/>
                </a:lnTo>
                <a:lnTo>
                  <a:pt x="158822" y="34674"/>
                </a:lnTo>
                <a:lnTo>
                  <a:pt x="170634" y="33594"/>
                </a:lnTo>
                <a:lnTo>
                  <a:pt x="183271" y="31920"/>
                </a:lnTo>
                <a:lnTo>
                  <a:pt x="196459" y="29853"/>
                </a:lnTo>
                <a:lnTo>
                  <a:pt x="209061" y="28474"/>
                </a:lnTo>
                <a:lnTo>
                  <a:pt x="233223" y="26942"/>
                </a:lnTo>
                <a:lnTo>
                  <a:pt x="272796" y="26080"/>
                </a:lnTo>
                <a:lnTo>
                  <a:pt x="286622" y="25007"/>
                </a:lnTo>
                <a:lnTo>
                  <a:pt x="300602" y="23338"/>
                </a:lnTo>
                <a:lnTo>
                  <a:pt x="314684" y="21274"/>
                </a:lnTo>
                <a:lnTo>
                  <a:pt x="328835" y="19898"/>
                </a:lnTo>
                <a:lnTo>
                  <a:pt x="357258" y="18368"/>
                </a:lnTo>
                <a:lnTo>
                  <a:pt x="447423" y="17252"/>
                </a:lnTo>
                <a:lnTo>
                  <a:pt x="464000" y="16264"/>
                </a:lnTo>
                <a:lnTo>
                  <a:pt x="480767" y="14652"/>
                </a:lnTo>
                <a:lnTo>
                  <a:pt x="497659" y="12625"/>
                </a:lnTo>
                <a:lnTo>
                  <a:pt x="514636" y="11274"/>
                </a:lnTo>
                <a:lnTo>
                  <a:pt x="548739" y="9773"/>
                </a:lnTo>
                <a:lnTo>
                  <a:pt x="674504" y="9595"/>
                </a:lnTo>
                <a:lnTo>
                  <a:pt x="692540" y="11159"/>
                </a:lnTo>
                <a:lnTo>
                  <a:pt x="710279" y="13154"/>
                </a:lnTo>
                <a:lnTo>
                  <a:pt x="727820" y="14485"/>
                </a:lnTo>
                <a:lnTo>
                  <a:pt x="780764" y="16357"/>
                </a:lnTo>
                <a:lnTo>
                  <a:pt x="1052685" y="17142"/>
                </a:lnTo>
                <a:lnTo>
                  <a:pt x="1071343" y="16190"/>
                </a:lnTo>
                <a:lnTo>
                  <a:pt x="1090450" y="14603"/>
                </a:lnTo>
                <a:lnTo>
                  <a:pt x="1109854" y="12593"/>
                </a:lnTo>
                <a:lnTo>
                  <a:pt x="1129459" y="11253"/>
                </a:lnTo>
                <a:lnTo>
                  <a:pt x="1169020" y="9764"/>
                </a:lnTo>
                <a:lnTo>
                  <a:pt x="1300927" y="8642"/>
                </a:lnTo>
                <a:lnTo>
                  <a:pt x="1701000" y="8572"/>
                </a:lnTo>
                <a:lnTo>
                  <a:pt x="1721676" y="9525"/>
                </a:lnTo>
                <a:lnTo>
                  <a:pt x="1743079" y="11112"/>
                </a:lnTo>
                <a:lnTo>
                  <a:pt x="1764969" y="13123"/>
                </a:lnTo>
                <a:lnTo>
                  <a:pt x="1785276" y="14464"/>
                </a:lnTo>
                <a:lnTo>
                  <a:pt x="1823080" y="15953"/>
                </a:lnTo>
                <a:lnTo>
                  <a:pt x="1947827" y="17040"/>
                </a:lnTo>
                <a:lnTo>
                  <a:pt x="2324752" y="17145"/>
                </a:lnTo>
                <a:lnTo>
                  <a:pt x="2346108" y="16192"/>
                </a:lnTo>
                <a:lnTo>
                  <a:pt x="2367965" y="14605"/>
                </a:lnTo>
                <a:lnTo>
                  <a:pt x="2390157" y="12594"/>
                </a:lnTo>
                <a:lnTo>
                  <a:pt x="2412570" y="11253"/>
                </a:lnTo>
                <a:lnTo>
                  <a:pt x="2457795" y="9764"/>
                </a:lnTo>
                <a:lnTo>
                  <a:pt x="2590043" y="8677"/>
                </a:lnTo>
                <a:lnTo>
                  <a:pt x="2735434" y="8582"/>
                </a:lnTo>
                <a:lnTo>
                  <a:pt x="2759913" y="7625"/>
                </a:lnTo>
                <a:lnTo>
                  <a:pt x="2783853" y="6037"/>
                </a:lnTo>
                <a:lnTo>
                  <a:pt x="2807432" y="4024"/>
                </a:lnTo>
                <a:lnTo>
                  <a:pt x="2830772" y="2683"/>
                </a:lnTo>
                <a:lnTo>
                  <a:pt x="2877025" y="1192"/>
                </a:lnTo>
                <a:lnTo>
                  <a:pt x="2998481" y="156"/>
                </a:lnTo>
                <a:lnTo>
                  <a:pt x="3849003" y="0"/>
                </a:lnTo>
                <a:lnTo>
                  <a:pt x="3873767" y="953"/>
                </a:lnTo>
                <a:lnTo>
                  <a:pt x="3897897" y="2540"/>
                </a:lnTo>
                <a:lnTo>
                  <a:pt x="3921604" y="4551"/>
                </a:lnTo>
                <a:lnTo>
                  <a:pt x="3945980" y="5891"/>
                </a:lnTo>
                <a:lnTo>
                  <a:pt x="3995926" y="7381"/>
                </a:lnTo>
                <a:lnTo>
                  <a:pt x="4021246" y="8730"/>
                </a:lnTo>
                <a:lnTo>
                  <a:pt x="4095935" y="14228"/>
                </a:lnTo>
                <a:lnTo>
                  <a:pt x="4140043" y="15849"/>
                </a:lnTo>
                <a:lnTo>
                  <a:pt x="4162091" y="17233"/>
                </a:lnTo>
                <a:lnTo>
                  <a:pt x="4206911" y="21311"/>
                </a:lnTo>
                <a:lnTo>
                  <a:pt x="4228577" y="22780"/>
                </a:lnTo>
                <a:lnTo>
                  <a:pt x="4270432" y="24412"/>
                </a:lnTo>
                <a:lnTo>
                  <a:pt x="4289976" y="25799"/>
                </a:lnTo>
                <a:lnTo>
                  <a:pt x="4308719" y="27677"/>
                </a:lnTo>
                <a:lnTo>
                  <a:pt x="4326930" y="29881"/>
                </a:lnTo>
                <a:lnTo>
                  <a:pt x="4343833" y="31351"/>
                </a:lnTo>
                <a:lnTo>
                  <a:pt x="4375315" y="32983"/>
                </a:lnTo>
                <a:lnTo>
                  <a:pt x="4390377" y="34371"/>
                </a:lnTo>
                <a:lnTo>
                  <a:pt x="4405181" y="36249"/>
                </a:lnTo>
                <a:lnTo>
                  <a:pt x="4419813" y="38453"/>
                </a:lnTo>
                <a:lnTo>
                  <a:pt x="4433378" y="39923"/>
                </a:lnTo>
                <a:lnTo>
                  <a:pt x="4458609" y="41555"/>
                </a:lnTo>
                <a:lnTo>
                  <a:pt x="4489684" y="42476"/>
                </a:lnTo>
                <a:lnTo>
                  <a:pt x="4499960" y="43557"/>
                </a:lnTo>
                <a:lnTo>
                  <a:pt x="4510623" y="45230"/>
                </a:lnTo>
                <a:lnTo>
                  <a:pt x="4521539" y="47299"/>
                </a:lnTo>
                <a:lnTo>
                  <a:pt x="4530722" y="48677"/>
                </a:lnTo>
                <a:lnTo>
                  <a:pt x="4546007" y="50209"/>
                </a:lnTo>
                <a:lnTo>
                  <a:pt x="4584877" y="51432"/>
                </a:lnTo>
                <a:lnTo>
                  <a:pt x="4584377" y="50480"/>
                </a:lnTo>
                <a:lnTo>
                  <a:pt x="4583092" y="48893"/>
                </a:lnTo>
                <a:lnTo>
                  <a:pt x="4578736" y="44053"/>
                </a:lnTo>
                <a:lnTo>
                  <a:pt x="4577426" y="43657"/>
                </a:lnTo>
                <a:lnTo>
                  <a:pt x="4569091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4"/>
          <p:cNvSpPr/>
          <p:nvPr/>
        </p:nvSpPr>
        <p:spPr>
          <a:xfrm>
            <a:off x="4674870" y="5649821"/>
            <a:ext cx="4234815" cy="85182"/>
          </a:xfrm>
          <a:custGeom>
            <a:avLst/>
            <a:gdLst/>
            <a:ahLst/>
            <a:cxnLst/>
            <a:rect l="0" t="0" r="0" b="0"/>
            <a:pathLst>
              <a:path w="4234815" h="85182">
                <a:moveTo>
                  <a:pt x="0" y="85181"/>
                </a:moveTo>
                <a:lnTo>
                  <a:pt x="68833" y="84229"/>
                </a:lnTo>
                <a:lnTo>
                  <a:pt x="79226" y="82641"/>
                </a:lnTo>
                <a:lnTo>
                  <a:pt x="89965" y="80631"/>
                </a:lnTo>
                <a:lnTo>
                  <a:pt x="114596" y="78396"/>
                </a:lnTo>
                <a:lnTo>
                  <a:pt x="238854" y="76655"/>
                </a:lnTo>
                <a:lnTo>
                  <a:pt x="803472" y="76608"/>
                </a:lnTo>
                <a:lnTo>
                  <a:pt x="848906" y="74069"/>
                </a:lnTo>
                <a:lnTo>
                  <a:pt x="871689" y="72058"/>
                </a:lnTo>
                <a:lnTo>
                  <a:pt x="919865" y="69824"/>
                </a:lnTo>
                <a:lnTo>
                  <a:pt x="968899" y="67878"/>
                </a:lnTo>
                <a:lnTo>
                  <a:pt x="992642" y="66026"/>
                </a:lnTo>
                <a:lnTo>
                  <a:pt x="1016091" y="63838"/>
                </a:lnTo>
                <a:lnTo>
                  <a:pt x="1065006" y="61408"/>
                </a:lnTo>
                <a:lnTo>
                  <a:pt x="1192795" y="59720"/>
                </a:lnTo>
                <a:lnTo>
                  <a:pt x="1274699" y="58587"/>
                </a:lnTo>
                <a:lnTo>
                  <a:pt x="1301284" y="56974"/>
                </a:lnTo>
                <a:lnTo>
                  <a:pt x="1327581" y="54947"/>
                </a:lnTo>
                <a:lnTo>
                  <a:pt x="1382198" y="52694"/>
                </a:lnTo>
                <a:lnTo>
                  <a:pt x="1438223" y="50740"/>
                </a:lnTo>
                <a:lnTo>
                  <a:pt x="1494872" y="46696"/>
                </a:lnTo>
                <a:lnTo>
                  <a:pt x="1554340" y="44265"/>
                </a:lnTo>
                <a:lnTo>
                  <a:pt x="1615695" y="42231"/>
                </a:lnTo>
                <a:lnTo>
                  <a:pt x="1708190" y="36683"/>
                </a:lnTo>
                <a:lnTo>
                  <a:pt x="1827801" y="34327"/>
                </a:lnTo>
                <a:lnTo>
                  <a:pt x="1890585" y="33051"/>
                </a:lnTo>
                <a:lnTo>
                  <a:pt x="1989241" y="27931"/>
                </a:lnTo>
                <a:lnTo>
                  <a:pt x="2116926" y="25718"/>
                </a:lnTo>
                <a:lnTo>
                  <a:pt x="2337406" y="25205"/>
                </a:lnTo>
                <a:lnTo>
                  <a:pt x="2400288" y="22648"/>
                </a:lnTo>
                <a:lnTo>
                  <a:pt x="2431724" y="20632"/>
                </a:lnTo>
                <a:lnTo>
                  <a:pt x="2494593" y="18393"/>
                </a:lnTo>
                <a:lnTo>
                  <a:pt x="2624878" y="16955"/>
                </a:lnTo>
                <a:lnTo>
                  <a:pt x="3464485" y="16601"/>
                </a:lnTo>
                <a:lnTo>
                  <a:pt x="3525098" y="14061"/>
                </a:lnTo>
                <a:lnTo>
                  <a:pt x="3555930" y="12051"/>
                </a:lnTo>
                <a:lnTo>
                  <a:pt x="3615589" y="9816"/>
                </a:lnTo>
                <a:lnTo>
                  <a:pt x="3731499" y="8382"/>
                </a:lnTo>
                <a:lnTo>
                  <a:pt x="3760205" y="7312"/>
                </a:lnTo>
                <a:lnTo>
                  <a:pt x="3846117" y="2207"/>
                </a:lnTo>
                <a:lnTo>
                  <a:pt x="3955400" y="0"/>
                </a:lnTo>
                <a:lnTo>
                  <a:pt x="4074124" y="480"/>
                </a:lnTo>
                <a:lnTo>
                  <a:pt x="4097208" y="2044"/>
                </a:lnTo>
                <a:lnTo>
                  <a:pt x="4120216" y="4039"/>
                </a:lnTo>
                <a:lnTo>
                  <a:pt x="4158483" y="6255"/>
                </a:lnTo>
                <a:lnTo>
                  <a:pt x="4234814" y="8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5"/>
          <p:cNvSpPr/>
          <p:nvPr/>
        </p:nvSpPr>
        <p:spPr>
          <a:xfrm>
            <a:off x="4511992" y="5827491"/>
            <a:ext cx="4714876" cy="216122"/>
          </a:xfrm>
          <a:custGeom>
            <a:avLst/>
            <a:gdLst/>
            <a:ahLst/>
            <a:cxnLst/>
            <a:rect l="0" t="0" r="0" b="0"/>
            <a:pathLst>
              <a:path w="4714876" h="216122">
                <a:moveTo>
                  <a:pt x="0" y="198976"/>
                </a:moveTo>
                <a:lnTo>
                  <a:pt x="4551" y="198976"/>
                </a:lnTo>
                <a:lnTo>
                  <a:pt x="6844" y="199929"/>
                </a:lnTo>
                <a:lnTo>
                  <a:pt x="11932" y="203527"/>
                </a:lnTo>
                <a:lnTo>
                  <a:pt x="15574" y="204867"/>
                </a:lnTo>
                <a:lnTo>
                  <a:pt x="35109" y="209559"/>
                </a:lnTo>
                <a:lnTo>
                  <a:pt x="49138" y="214177"/>
                </a:lnTo>
                <a:lnTo>
                  <a:pt x="66962" y="215737"/>
                </a:lnTo>
                <a:lnTo>
                  <a:pt x="206546" y="216121"/>
                </a:lnTo>
                <a:lnTo>
                  <a:pt x="276931" y="213581"/>
                </a:lnTo>
                <a:lnTo>
                  <a:pt x="346101" y="207391"/>
                </a:lnTo>
                <a:lnTo>
                  <a:pt x="402975" y="200920"/>
                </a:lnTo>
                <a:lnTo>
                  <a:pt x="464622" y="194810"/>
                </a:lnTo>
                <a:lnTo>
                  <a:pt x="495424" y="189822"/>
                </a:lnTo>
                <a:lnTo>
                  <a:pt x="558554" y="178859"/>
                </a:lnTo>
                <a:lnTo>
                  <a:pt x="664751" y="169199"/>
                </a:lnTo>
                <a:lnTo>
                  <a:pt x="701210" y="164152"/>
                </a:lnTo>
                <a:lnTo>
                  <a:pt x="738369" y="158734"/>
                </a:lnTo>
                <a:lnTo>
                  <a:pt x="819233" y="147495"/>
                </a:lnTo>
                <a:lnTo>
                  <a:pt x="857498" y="141805"/>
                </a:lnTo>
                <a:lnTo>
                  <a:pt x="1103064" y="110393"/>
                </a:lnTo>
                <a:lnTo>
                  <a:pt x="1176147" y="101821"/>
                </a:lnTo>
                <a:lnTo>
                  <a:pt x="1300706" y="94319"/>
                </a:lnTo>
                <a:lnTo>
                  <a:pt x="1398554" y="84323"/>
                </a:lnTo>
                <a:lnTo>
                  <a:pt x="1548901" y="74881"/>
                </a:lnTo>
                <a:lnTo>
                  <a:pt x="1673066" y="68440"/>
                </a:lnTo>
                <a:lnTo>
                  <a:pt x="1800413" y="61736"/>
                </a:lnTo>
                <a:lnTo>
                  <a:pt x="1905672" y="55204"/>
                </a:lnTo>
                <a:lnTo>
                  <a:pt x="2013353" y="49080"/>
                </a:lnTo>
                <a:lnTo>
                  <a:pt x="2142969" y="45252"/>
                </a:lnTo>
                <a:lnTo>
                  <a:pt x="2271692" y="43795"/>
                </a:lnTo>
                <a:lnTo>
                  <a:pt x="2451734" y="34093"/>
                </a:lnTo>
                <a:lnTo>
                  <a:pt x="2574431" y="28391"/>
                </a:lnTo>
                <a:lnTo>
                  <a:pt x="2700691" y="32191"/>
                </a:lnTo>
                <a:lnTo>
                  <a:pt x="2865759" y="36823"/>
                </a:lnTo>
                <a:lnTo>
                  <a:pt x="2980331" y="43449"/>
                </a:lnTo>
                <a:lnTo>
                  <a:pt x="3117529" y="44564"/>
                </a:lnTo>
                <a:lnTo>
                  <a:pt x="3383633" y="44670"/>
                </a:lnTo>
                <a:lnTo>
                  <a:pt x="3490842" y="37886"/>
                </a:lnTo>
                <a:lnTo>
                  <a:pt x="3619544" y="33716"/>
                </a:lnTo>
                <a:lnTo>
                  <a:pt x="3800550" y="20924"/>
                </a:lnTo>
                <a:lnTo>
                  <a:pt x="3846229" y="15702"/>
                </a:lnTo>
                <a:lnTo>
                  <a:pt x="3960499" y="8542"/>
                </a:lnTo>
                <a:lnTo>
                  <a:pt x="4080687" y="1743"/>
                </a:lnTo>
                <a:lnTo>
                  <a:pt x="4220292" y="0"/>
                </a:lnTo>
                <a:lnTo>
                  <a:pt x="4357667" y="2602"/>
                </a:lnTo>
                <a:lnTo>
                  <a:pt x="4426262" y="8606"/>
                </a:lnTo>
                <a:lnTo>
                  <a:pt x="4493893" y="16417"/>
                </a:lnTo>
                <a:lnTo>
                  <a:pt x="4536016" y="21954"/>
                </a:lnTo>
                <a:lnTo>
                  <a:pt x="4616433" y="27378"/>
                </a:lnTo>
                <a:lnTo>
                  <a:pt x="4667927" y="34044"/>
                </a:lnTo>
                <a:lnTo>
                  <a:pt x="4680719" y="36634"/>
                </a:lnTo>
                <a:lnTo>
                  <a:pt x="4714875" y="446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7" name="Group 146"/>
          <p:cNvGrpSpPr/>
          <p:nvPr/>
        </p:nvGrpSpPr>
        <p:grpSpPr>
          <a:xfrm>
            <a:off x="4597717" y="2031682"/>
            <a:ext cx="2768918" cy="2237423"/>
            <a:chOff x="4597717" y="2031682"/>
            <a:chExt cx="2768918" cy="2237423"/>
          </a:xfrm>
        </p:grpSpPr>
        <p:sp>
          <p:nvSpPr>
            <p:cNvPr id="130" name="SMARTPenAnnotation126"/>
            <p:cNvSpPr/>
            <p:nvPr/>
          </p:nvSpPr>
          <p:spPr>
            <a:xfrm>
              <a:off x="4760595" y="2031682"/>
              <a:ext cx="745808" cy="402908"/>
            </a:xfrm>
            <a:custGeom>
              <a:avLst/>
              <a:gdLst/>
              <a:ahLst/>
              <a:cxnLst/>
              <a:rect l="0" t="0" r="0" b="0"/>
              <a:pathLst>
                <a:path w="745808" h="402908">
                  <a:moveTo>
                    <a:pt x="745807" y="0"/>
                  </a:moveTo>
                  <a:lnTo>
                    <a:pt x="733875" y="0"/>
                  </a:lnTo>
                  <a:lnTo>
                    <a:pt x="721105" y="4551"/>
                  </a:lnTo>
                  <a:lnTo>
                    <a:pt x="699723" y="14622"/>
                  </a:lnTo>
                  <a:lnTo>
                    <a:pt x="681882" y="22959"/>
                  </a:lnTo>
                  <a:lnTo>
                    <a:pt x="666913" y="28619"/>
                  </a:lnTo>
                  <a:lnTo>
                    <a:pt x="648196" y="34310"/>
                  </a:lnTo>
                  <a:lnTo>
                    <a:pt x="628129" y="40966"/>
                  </a:lnTo>
                  <a:lnTo>
                    <a:pt x="609686" y="50275"/>
                  </a:lnTo>
                  <a:lnTo>
                    <a:pt x="567718" y="71773"/>
                  </a:lnTo>
                  <a:lnTo>
                    <a:pt x="545371" y="83017"/>
                  </a:lnTo>
                  <a:lnTo>
                    <a:pt x="534078" y="89635"/>
                  </a:lnTo>
                  <a:lnTo>
                    <a:pt x="522739" y="96904"/>
                  </a:lnTo>
                  <a:lnTo>
                    <a:pt x="511370" y="104607"/>
                  </a:lnTo>
                  <a:lnTo>
                    <a:pt x="499028" y="111648"/>
                  </a:lnTo>
                  <a:lnTo>
                    <a:pt x="486038" y="118247"/>
                  </a:lnTo>
                  <a:lnTo>
                    <a:pt x="472616" y="124552"/>
                  </a:lnTo>
                  <a:lnTo>
                    <a:pt x="458904" y="132564"/>
                  </a:lnTo>
                  <a:lnTo>
                    <a:pt x="445001" y="141716"/>
                  </a:lnTo>
                  <a:lnTo>
                    <a:pt x="430969" y="151628"/>
                  </a:lnTo>
                  <a:lnTo>
                    <a:pt x="415901" y="161093"/>
                  </a:lnTo>
                  <a:lnTo>
                    <a:pt x="400139" y="170260"/>
                  </a:lnTo>
                  <a:lnTo>
                    <a:pt x="367387" y="188066"/>
                  </a:lnTo>
                  <a:lnTo>
                    <a:pt x="333780" y="205505"/>
                  </a:lnTo>
                  <a:lnTo>
                    <a:pt x="316818" y="215108"/>
                  </a:lnTo>
                  <a:lnTo>
                    <a:pt x="299794" y="225321"/>
                  </a:lnTo>
                  <a:lnTo>
                    <a:pt x="282730" y="235939"/>
                  </a:lnTo>
                  <a:lnTo>
                    <a:pt x="265639" y="245875"/>
                  </a:lnTo>
                  <a:lnTo>
                    <a:pt x="199686" y="282354"/>
                  </a:lnTo>
                  <a:lnTo>
                    <a:pt x="127014" y="324732"/>
                  </a:lnTo>
                  <a:lnTo>
                    <a:pt x="101853" y="338318"/>
                  </a:lnTo>
                  <a:lnTo>
                    <a:pt x="80510" y="350706"/>
                  </a:lnTo>
                  <a:lnTo>
                    <a:pt x="62452" y="362562"/>
                  </a:lnTo>
                  <a:lnTo>
                    <a:pt x="48076" y="374181"/>
                  </a:lnTo>
                  <a:lnTo>
                    <a:pt x="35337" y="383155"/>
                  </a:lnTo>
                  <a:lnTo>
                    <a:pt x="19995" y="393562"/>
                  </a:lnTo>
                  <a:lnTo>
                    <a:pt x="16187" y="396678"/>
                  </a:lnTo>
                  <a:lnTo>
                    <a:pt x="9416" y="400139"/>
                  </a:lnTo>
                  <a:lnTo>
                    <a:pt x="0" y="4029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127"/>
            <p:cNvSpPr/>
            <p:nvPr/>
          </p:nvSpPr>
          <p:spPr>
            <a:xfrm>
              <a:off x="4597717" y="2108835"/>
              <a:ext cx="1174434" cy="694373"/>
            </a:xfrm>
            <a:custGeom>
              <a:avLst/>
              <a:gdLst/>
              <a:ahLst/>
              <a:cxnLst/>
              <a:rect l="0" t="0" r="0" b="0"/>
              <a:pathLst>
                <a:path w="1174434" h="694373">
                  <a:moveTo>
                    <a:pt x="1174433" y="0"/>
                  </a:moveTo>
                  <a:lnTo>
                    <a:pt x="1167052" y="7380"/>
                  </a:lnTo>
                  <a:lnTo>
                    <a:pt x="1134781" y="24077"/>
                  </a:lnTo>
                  <a:lnTo>
                    <a:pt x="1105322" y="39307"/>
                  </a:lnTo>
                  <a:lnTo>
                    <a:pt x="1065902" y="61494"/>
                  </a:lnTo>
                  <a:lnTo>
                    <a:pt x="1034757" y="77813"/>
                  </a:lnTo>
                  <a:lnTo>
                    <a:pt x="999325" y="94591"/>
                  </a:lnTo>
                  <a:lnTo>
                    <a:pt x="980541" y="103066"/>
                  </a:lnTo>
                  <a:lnTo>
                    <a:pt x="960399" y="111573"/>
                  </a:lnTo>
                  <a:lnTo>
                    <a:pt x="917699" y="128645"/>
                  </a:lnTo>
                  <a:lnTo>
                    <a:pt x="895644" y="138151"/>
                  </a:lnTo>
                  <a:lnTo>
                    <a:pt x="850819" y="158873"/>
                  </a:lnTo>
                  <a:lnTo>
                    <a:pt x="827245" y="170685"/>
                  </a:lnTo>
                  <a:lnTo>
                    <a:pt x="778192" y="196510"/>
                  </a:lnTo>
                  <a:lnTo>
                    <a:pt x="625626" y="280228"/>
                  </a:lnTo>
                  <a:lnTo>
                    <a:pt x="576824" y="308695"/>
                  </a:lnTo>
                  <a:lnTo>
                    <a:pt x="460382" y="380058"/>
                  </a:lnTo>
                  <a:lnTo>
                    <a:pt x="345800" y="451486"/>
                  </a:lnTo>
                  <a:lnTo>
                    <a:pt x="322926" y="466726"/>
                  </a:lnTo>
                  <a:lnTo>
                    <a:pt x="277190" y="498899"/>
                  </a:lnTo>
                  <a:lnTo>
                    <a:pt x="255278" y="513574"/>
                  </a:lnTo>
                  <a:lnTo>
                    <a:pt x="234003" y="527168"/>
                  </a:lnTo>
                  <a:lnTo>
                    <a:pt x="213152" y="540040"/>
                  </a:lnTo>
                  <a:lnTo>
                    <a:pt x="193536" y="553384"/>
                  </a:lnTo>
                  <a:lnTo>
                    <a:pt x="174744" y="567042"/>
                  </a:lnTo>
                  <a:lnTo>
                    <a:pt x="156501" y="580911"/>
                  </a:lnTo>
                  <a:lnTo>
                    <a:pt x="139577" y="593014"/>
                  </a:lnTo>
                  <a:lnTo>
                    <a:pt x="80735" y="632970"/>
                  </a:lnTo>
                  <a:lnTo>
                    <a:pt x="56837" y="649937"/>
                  </a:lnTo>
                  <a:lnTo>
                    <a:pt x="29223" y="669247"/>
                  </a:lnTo>
                  <a:lnTo>
                    <a:pt x="10394" y="684788"/>
                  </a:lnTo>
                  <a:lnTo>
                    <a:pt x="0" y="6943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128"/>
            <p:cNvSpPr/>
            <p:nvPr/>
          </p:nvSpPr>
          <p:spPr>
            <a:xfrm>
              <a:off x="4786312" y="2203132"/>
              <a:ext cx="1260159" cy="780099"/>
            </a:xfrm>
            <a:custGeom>
              <a:avLst/>
              <a:gdLst/>
              <a:ahLst/>
              <a:cxnLst/>
              <a:rect l="0" t="0" r="0" b="0"/>
              <a:pathLst>
                <a:path w="1260159" h="780099">
                  <a:moveTo>
                    <a:pt x="1260158" y="0"/>
                  </a:moveTo>
                  <a:lnTo>
                    <a:pt x="1255607" y="0"/>
                  </a:lnTo>
                  <a:lnTo>
                    <a:pt x="1254266" y="953"/>
                  </a:lnTo>
                  <a:lnTo>
                    <a:pt x="1253372" y="2540"/>
                  </a:lnTo>
                  <a:lnTo>
                    <a:pt x="1252776" y="4551"/>
                  </a:lnTo>
                  <a:lnTo>
                    <a:pt x="1249522" y="5892"/>
                  </a:lnTo>
                  <a:lnTo>
                    <a:pt x="1231289" y="9683"/>
                  </a:lnTo>
                  <a:lnTo>
                    <a:pt x="1194447" y="27066"/>
                  </a:lnTo>
                  <a:lnTo>
                    <a:pt x="1167136" y="37747"/>
                  </a:lnTo>
                  <a:lnTo>
                    <a:pt x="1132772" y="48844"/>
                  </a:lnTo>
                  <a:lnTo>
                    <a:pt x="1095275" y="62666"/>
                  </a:lnTo>
                  <a:lnTo>
                    <a:pt x="1075941" y="70352"/>
                  </a:lnTo>
                  <a:lnTo>
                    <a:pt x="1055431" y="79287"/>
                  </a:lnTo>
                  <a:lnTo>
                    <a:pt x="1012323" y="99374"/>
                  </a:lnTo>
                  <a:lnTo>
                    <a:pt x="921607" y="143313"/>
                  </a:lnTo>
                  <a:lnTo>
                    <a:pt x="872518" y="165930"/>
                  </a:lnTo>
                  <a:lnTo>
                    <a:pt x="847427" y="178247"/>
                  </a:lnTo>
                  <a:lnTo>
                    <a:pt x="796687" y="204634"/>
                  </a:lnTo>
                  <a:lnTo>
                    <a:pt x="719925" y="246264"/>
                  </a:lnTo>
                  <a:lnTo>
                    <a:pt x="694263" y="261331"/>
                  </a:lnTo>
                  <a:lnTo>
                    <a:pt x="534167" y="360410"/>
                  </a:lnTo>
                  <a:lnTo>
                    <a:pt x="481247" y="394497"/>
                  </a:lnTo>
                  <a:lnTo>
                    <a:pt x="398709" y="450369"/>
                  </a:lnTo>
                  <a:lnTo>
                    <a:pt x="347384" y="486867"/>
                  </a:lnTo>
                  <a:lnTo>
                    <a:pt x="256897" y="552313"/>
                  </a:lnTo>
                  <a:lnTo>
                    <a:pt x="236035" y="568233"/>
                  </a:lnTo>
                  <a:lnTo>
                    <a:pt x="195074" y="601163"/>
                  </a:lnTo>
                  <a:lnTo>
                    <a:pt x="139079" y="647282"/>
                  </a:lnTo>
                  <a:lnTo>
                    <a:pt x="123200" y="661073"/>
                  </a:lnTo>
                  <a:lnTo>
                    <a:pt x="108803" y="674078"/>
                  </a:lnTo>
                  <a:lnTo>
                    <a:pt x="82647" y="698688"/>
                  </a:lnTo>
                  <a:lnTo>
                    <a:pt x="25349" y="754857"/>
                  </a:lnTo>
                  <a:lnTo>
                    <a:pt x="0" y="7800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129"/>
            <p:cNvSpPr/>
            <p:nvPr/>
          </p:nvSpPr>
          <p:spPr>
            <a:xfrm>
              <a:off x="4649152" y="2460307"/>
              <a:ext cx="1668005" cy="891541"/>
            </a:xfrm>
            <a:custGeom>
              <a:avLst/>
              <a:gdLst/>
              <a:ahLst/>
              <a:cxnLst/>
              <a:rect l="0" t="0" r="0" b="0"/>
              <a:pathLst>
                <a:path w="1668005" h="891541">
                  <a:moveTo>
                    <a:pt x="1663065" y="0"/>
                  </a:moveTo>
                  <a:lnTo>
                    <a:pt x="1668004" y="0"/>
                  </a:lnTo>
                  <a:lnTo>
                    <a:pt x="1665895" y="0"/>
                  </a:lnTo>
                  <a:lnTo>
                    <a:pt x="1620819" y="19908"/>
                  </a:lnTo>
                  <a:lnTo>
                    <a:pt x="1581016" y="37649"/>
                  </a:lnTo>
                  <a:lnTo>
                    <a:pt x="1547541" y="51975"/>
                  </a:lnTo>
                  <a:lnTo>
                    <a:pt x="1507264" y="64693"/>
                  </a:lnTo>
                  <a:lnTo>
                    <a:pt x="1466503" y="81775"/>
                  </a:lnTo>
                  <a:lnTo>
                    <a:pt x="1423304" y="101114"/>
                  </a:lnTo>
                  <a:lnTo>
                    <a:pt x="1290120" y="150052"/>
                  </a:lnTo>
                  <a:lnTo>
                    <a:pt x="1262036" y="161947"/>
                  </a:lnTo>
                  <a:lnTo>
                    <a:pt x="1115460" y="229230"/>
                  </a:lnTo>
                  <a:lnTo>
                    <a:pt x="1017894" y="276200"/>
                  </a:lnTo>
                  <a:lnTo>
                    <a:pt x="984348" y="293671"/>
                  </a:lnTo>
                  <a:lnTo>
                    <a:pt x="916596" y="330863"/>
                  </a:lnTo>
                  <a:lnTo>
                    <a:pt x="569407" y="528677"/>
                  </a:lnTo>
                  <a:lnTo>
                    <a:pt x="502942" y="568660"/>
                  </a:lnTo>
                  <a:lnTo>
                    <a:pt x="406618" y="628655"/>
                  </a:lnTo>
                  <a:lnTo>
                    <a:pt x="245659" y="732183"/>
                  </a:lnTo>
                  <a:lnTo>
                    <a:pt x="223780" y="747202"/>
                  </a:lnTo>
                  <a:lnTo>
                    <a:pt x="203480" y="761977"/>
                  </a:lnTo>
                  <a:lnTo>
                    <a:pt x="165682" y="789189"/>
                  </a:lnTo>
                  <a:lnTo>
                    <a:pt x="129834" y="810808"/>
                  </a:lnTo>
                  <a:lnTo>
                    <a:pt x="82073" y="839045"/>
                  </a:lnTo>
                  <a:lnTo>
                    <a:pt x="46860" y="865508"/>
                  </a:lnTo>
                  <a:lnTo>
                    <a:pt x="22881" y="882345"/>
                  </a:lnTo>
                  <a:lnTo>
                    <a:pt x="12392" y="887453"/>
                  </a:lnTo>
                  <a:lnTo>
                    <a:pt x="0" y="8915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130"/>
            <p:cNvSpPr/>
            <p:nvPr/>
          </p:nvSpPr>
          <p:spPr>
            <a:xfrm>
              <a:off x="4932045" y="2597467"/>
              <a:ext cx="1556065" cy="882969"/>
            </a:xfrm>
            <a:custGeom>
              <a:avLst/>
              <a:gdLst/>
              <a:ahLst/>
              <a:cxnLst/>
              <a:rect l="0" t="0" r="0" b="0"/>
              <a:pathLst>
                <a:path w="1556065" h="882969">
                  <a:moveTo>
                    <a:pt x="1517332" y="0"/>
                  </a:moveTo>
                  <a:lnTo>
                    <a:pt x="1549103" y="0"/>
                  </a:lnTo>
                  <a:lnTo>
                    <a:pt x="1550895" y="953"/>
                  </a:lnTo>
                  <a:lnTo>
                    <a:pt x="1555427" y="4551"/>
                  </a:lnTo>
                  <a:lnTo>
                    <a:pt x="1556064" y="6844"/>
                  </a:lnTo>
                  <a:lnTo>
                    <a:pt x="1555536" y="9325"/>
                  </a:lnTo>
                  <a:lnTo>
                    <a:pt x="1552409" y="14622"/>
                  </a:lnTo>
                  <a:lnTo>
                    <a:pt x="1535369" y="33170"/>
                  </a:lnTo>
                  <a:lnTo>
                    <a:pt x="1522491" y="41095"/>
                  </a:lnTo>
                  <a:lnTo>
                    <a:pt x="1486389" y="58494"/>
                  </a:lnTo>
                  <a:lnTo>
                    <a:pt x="1444664" y="79244"/>
                  </a:lnTo>
                  <a:lnTo>
                    <a:pt x="1400657" y="98939"/>
                  </a:lnTo>
                  <a:lnTo>
                    <a:pt x="1366734" y="110965"/>
                  </a:lnTo>
                  <a:lnTo>
                    <a:pt x="1329432" y="123613"/>
                  </a:lnTo>
                  <a:lnTo>
                    <a:pt x="1159558" y="188735"/>
                  </a:lnTo>
                  <a:lnTo>
                    <a:pt x="1111624" y="208343"/>
                  </a:lnTo>
                  <a:lnTo>
                    <a:pt x="1086840" y="218905"/>
                  </a:lnTo>
                  <a:lnTo>
                    <a:pt x="1038982" y="240801"/>
                  </a:lnTo>
                  <a:lnTo>
                    <a:pt x="990407" y="263233"/>
                  </a:lnTo>
                  <a:lnTo>
                    <a:pt x="858039" y="320085"/>
                  </a:lnTo>
                  <a:lnTo>
                    <a:pt x="832059" y="332452"/>
                  </a:lnTo>
                  <a:lnTo>
                    <a:pt x="780331" y="358894"/>
                  </a:lnTo>
                  <a:lnTo>
                    <a:pt x="677274" y="414675"/>
                  </a:lnTo>
                  <a:lnTo>
                    <a:pt x="625813" y="443062"/>
                  </a:lnTo>
                  <a:lnTo>
                    <a:pt x="600088" y="458253"/>
                  </a:lnTo>
                  <a:lnTo>
                    <a:pt x="548646" y="490370"/>
                  </a:lnTo>
                  <a:lnTo>
                    <a:pt x="521974" y="505983"/>
                  </a:lnTo>
                  <a:lnTo>
                    <a:pt x="494667" y="521155"/>
                  </a:lnTo>
                  <a:lnTo>
                    <a:pt x="466938" y="536032"/>
                  </a:lnTo>
                  <a:lnTo>
                    <a:pt x="440832" y="551665"/>
                  </a:lnTo>
                  <a:lnTo>
                    <a:pt x="415808" y="567801"/>
                  </a:lnTo>
                  <a:lnTo>
                    <a:pt x="367683" y="600019"/>
                  </a:lnTo>
                  <a:lnTo>
                    <a:pt x="251713" y="673986"/>
                  </a:lnTo>
                  <a:lnTo>
                    <a:pt x="230673" y="688402"/>
                  </a:lnTo>
                  <a:lnTo>
                    <a:pt x="210932" y="702774"/>
                  </a:lnTo>
                  <a:lnTo>
                    <a:pt x="192056" y="717119"/>
                  </a:lnTo>
                  <a:lnTo>
                    <a:pt x="155843" y="745757"/>
                  </a:lnTo>
                  <a:lnTo>
                    <a:pt x="138185" y="760062"/>
                  </a:lnTo>
                  <a:lnTo>
                    <a:pt x="121651" y="774360"/>
                  </a:lnTo>
                  <a:lnTo>
                    <a:pt x="105866" y="788655"/>
                  </a:lnTo>
                  <a:lnTo>
                    <a:pt x="76579" y="816286"/>
                  </a:lnTo>
                  <a:lnTo>
                    <a:pt x="50862" y="841266"/>
                  </a:lnTo>
                  <a:lnTo>
                    <a:pt x="29273" y="859989"/>
                  </a:lnTo>
                  <a:lnTo>
                    <a:pt x="0" y="8829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131"/>
            <p:cNvSpPr/>
            <p:nvPr/>
          </p:nvSpPr>
          <p:spPr>
            <a:xfrm>
              <a:off x="4829175" y="2743200"/>
              <a:ext cx="2057401" cy="1174433"/>
            </a:xfrm>
            <a:custGeom>
              <a:avLst/>
              <a:gdLst/>
              <a:ahLst/>
              <a:cxnLst/>
              <a:rect l="0" t="0" r="0" b="0"/>
              <a:pathLst>
                <a:path w="2057401" h="1174433">
                  <a:moveTo>
                    <a:pt x="2057400" y="0"/>
                  </a:moveTo>
                  <a:lnTo>
                    <a:pt x="2052849" y="4551"/>
                  </a:lnTo>
                  <a:lnTo>
                    <a:pt x="2011070" y="29803"/>
                  </a:lnTo>
                  <a:lnTo>
                    <a:pt x="1943055" y="61862"/>
                  </a:lnTo>
                  <a:lnTo>
                    <a:pt x="1863116" y="95616"/>
                  </a:lnTo>
                  <a:lnTo>
                    <a:pt x="1399861" y="305905"/>
                  </a:lnTo>
                  <a:lnTo>
                    <a:pt x="1337170" y="336935"/>
                  </a:lnTo>
                  <a:lnTo>
                    <a:pt x="1207001" y="403422"/>
                  </a:lnTo>
                  <a:lnTo>
                    <a:pt x="1100791" y="454495"/>
                  </a:lnTo>
                  <a:lnTo>
                    <a:pt x="1065331" y="472541"/>
                  </a:lnTo>
                  <a:lnTo>
                    <a:pt x="995450" y="510373"/>
                  </a:lnTo>
                  <a:lnTo>
                    <a:pt x="823097" y="608876"/>
                  </a:lnTo>
                  <a:lnTo>
                    <a:pt x="755393" y="648754"/>
                  </a:lnTo>
                  <a:lnTo>
                    <a:pt x="626557" y="728682"/>
                  </a:lnTo>
                  <a:lnTo>
                    <a:pt x="442344" y="846139"/>
                  </a:lnTo>
                  <a:lnTo>
                    <a:pt x="389002" y="881839"/>
                  </a:lnTo>
                  <a:lnTo>
                    <a:pt x="212194" y="1008152"/>
                  </a:lnTo>
                  <a:lnTo>
                    <a:pt x="174318" y="1037030"/>
                  </a:lnTo>
                  <a:lnTo>
                    <a:pt x="80696" y="1111111"/>
                  </a:lnTo>
                  <a:lnTo>
                    <a:pt x="46452" y="1139160"/>
                  </a:lnTo>
                  <a:lnTo>
                    <a:pt x="0" y="11744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132"/>
            <p:cNvSpPr/>
            <p:nvPr/>
          </p:nvSpPr>
          <p:spPr>
            <a:xfrm>
              <a:off x="4829175" y="3000375"/>
              <a:ext cx="2167516" cy="1260158"/>
            </a:xfrm>
            <a:custGeom>
              <a:avLst/>
              <a:gdLst/>
              <a:ahLst/>
              <a:cxnLst/>
              <a:rect l="0" t="0" r="0" b="0"/>
              <a:pathLst>
                <a:path w="2167516" h="1260158">
                  <a:moveTo>
                    <a:pt x="2143125" y="0"/>
                  </a:moveTo>
                  <a:lnTo>
                    <a:pt x="2164364" y="0"/>
                  </a:lnTo>
                  <a:lnTo>
                    <a:pt x="2165856" y="952"/>
                  </a:lnTo>
                  <a:lnTo>
                    <a:pt x="2166852" y="2539"/>
                  </a:lnTo>
                  <a:lnTo>
                    <a:pt x="2167515" y="4551"/>
                  </a:lnTo>
                  <a:lnTo>
                    <a:pt x="2167005" y="6844"/>
                  </a:lnTo>
                  <a:lnTo>
                    <a:pt x="2163898" y="11931"/>
                  </a:lnTo>
                  <a:lnTo>
                    <a:pt x="2156793" y="20151"/>
                  </a:lnTo>
                  <a:lnTo>
                    <a:pt x="2139554" y="33170"/>
                  </a:lnTo>
                  <a:lnTo>
                    <a:pt x="2076062" y="62776"/>
                  </a:lnTo>
                  <a:lnTo>
                    <a:pt x="2023559" y="86545"/>
                  </a:lnTo>
                  <a:lnTo>
                    <a:pt x="1964187" y="111685"/>
                  </a:lnTo>
                  <a:lnTo>
                    <a:pt x="1916912" y="128695"/>
                  </a:lnTo>
                  <a:lnTo>
                    <a:pt x="1867326" y="145780"/>
                  </a:lnTo>
                  <a:lnTo>
                    <a:pt x="1816713" y="165438"/>
                  </a:lnTo>
                  <a:lnTo>
                    <a:pt x="1763738" y="187828"/>
                  </a:lnTo>
                  <a:lnTo>
                    <a:pt x="1425801" y="340099"/>
                  </a:lnTo>
                  <a:lnTo>
                    <a:pt x="1360446" y="373722"/>
                  </a:lnTo>
                  <a:lnTo>
                    <a:pt x="1327017" y="392023"/>
                  </a:lnTo>
                  <a:lnTo>
                    <a:pt x="1292347" y="409939"/>
                  </a:lnTo>
                  <a:lnTo>
                    <a:pt x="1220806" y="445085"/>
                  </a:lnTo>
                  <a:lnTo>
                    <a:pt x="1185346" y="464363"/>
                  </a:lnTo>
                  <a:lnTo>
                    <a:pt x="1150275" y="484835"/>
                  </a:lnTo>
                  <a:lnTo>
                    <a:pt x="1115465" y="506103"/>
                  </a:lnTo>
                  <a:lnTo>
                    <a:pt x="1078923" y="526950"/>
                  </a:lnTo>
                  <a:lnTo>
                    <a:pt x="1002761" y="567892"/>
                  </a:lnTo>
                  <a:lnTo>
                    <a:pt x="965687" y="589097"/>
                  </a:lnTo>
                  <a:lnTo>
                    <a:pt x="929541" y="610854"/>
                  </a:lnTo>
                  <a:lnTo>
                    <a:pt x="894014" y="632978"/>
                  </a:lnTo>
                  <a:lnTo>
                    <a:pt x="821520" y="680421"/>
                  </a:lnTo>
                  <a:lnTo>
                    <a:pt x="644829" y="799391"/>
                  </a:lnTo>
                  <a:lnTo>
                    <a:pt x="515288" y="891400"/>
                  </a:lnTo>
                  <a:lnTo>
                    <a:pt x="453806" y="936245"/>
                  </a:lnTo>
                  <a:lnTo>
                    <a:pt x="143257" y="1170897"/>
                  </a:lnTo>
                  <a:lnTo>
                    <a:pt x="96104" y="1205134"/>
                  </a:lnTo>
                  <a:lnTo>
                    <a:pt x="37738" y="1243316"/>
                  </a:lnTo>
                  <a:lnTo>
                    <a:pt x="17108" y="1254744"/>
                  </a:lnTo>
                  <a:lnTo>
                    <a:pt x="0" y="12601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133"/>
            <p:cNvSpPr/>
            <p:nvPr/>
          </p:nvSpPr>
          <p:spPr>
            <a:xfrm>
              <a:off x="5154929" y="2974657"/>
              <a:ext cx="2164906" cy="1294448"/>
            </a:xfrm>
            <a:custGeom>
              <a:avLst/>
              <a:gdLst/>
              <a:ahLst/>
              <a:cxnLst/>
              <a:rect l="0" t="0" r="0" b="0"/>
              <a:pathLst>
                <a:path w="2164906" h="1294448">
                  <a:moveTo>
                    <a:pt x="2143126" y="0"/>
                  </a:moveTo>
                  <a:lnTo>
                    <a:pt x="2164905" y="0"/>
                  </a:lnTo>
                  <a:lnTo>
                    <a:pt x="2162965" y="0"/>
                  </a:lnTo>
                  <a:lnTo>
                    <a:pt x="2151967" y="4551"/>
                  </a:lnTo>
                  <a:lnTo>
                    <a:pt x="2123388" y="20514"/>
                  </a:lnTo>
                  <a:lnTo>
                    <a:pt x="2066420" y="45940"/>
                  </a:lnTo>
                  <a:lnTo>
                    <a:pt x="2003408" y="77760"/>
                  </a:lnTo>
                  <a:lnTo>
                    <a:pt x="1946259" y="104003"/>
                  </a:lnTo>
                  <a:lnTo>
                    <a:pt x="1882441" y="136437"/>
                  </a:lnTo>
                  <a:lnTo>
                    <a:pt x="1795581" y="189581"/>
                  </a:lnTo>
                  <a:lnTo>
                    <a:pt x="1744821" y="217608"/>
                  </a:lnTo>
                  <a:lnTo>
                    <a:pt x="1687337" y="245940"/>
                  </a:lnTo>
                  <a:lnTo>
                    <a:pt x="1629403" y="276947"/>
                  </a:lnTo>
                  <a:lnTo>
                    <a:pt x="1570952" y="310730"/>
                  </a:lnTo>
                  <a:lnTo>
                    <a:pt x="1412305" y="406421"/>
                  </a:lnTo>
                  <a:lnTo>
                    <a:pt x="1379687" y="427157"/>
                  </a:lnTo>
                  <a:lnTo>
                    <a:pt x="1088593" y="620983"/>
                  </a:lnTo>
                  <a:lnTo>
                    <a:pt x="992366" y="687973"/>
                  </a:lnTo>
                  <a:lnTo>
                    <a:pt x="839048" y="791061"/>
                  </a:lnTo>
                  <a:lnTo>
                    <a:pt x="665956" y="911501"/>
                  </a:lnTo>
                  <a:lnTo>
                    <a:pt x="608719" y="948989"/>
                  </a:lnTo>
                  <a:lnTo>
                    <a:pt x="525483" y="1002225"/>
                  </a:lnTo>
                  <a:lnTo>
                    <a:pt x="402469" y="1081764"/>
                  </a:lnTo>
                  <a:lnTo>
                    <a:pt x="359533" y="1111021"/>
                  </a:lnTo>
                  <a:lnTo>
                    <a:pt x="293324" y="1149717"/>
                  </a:lnTo>
                  <a:lnTo>
                    <a:pt x="234549" y="1180762"/>
                  </a:lnTo>
                  <a:lnTo>
                    <a:pt x="128860" y="1234243"/>
                  </a:lnTo>
                  <a:lnTo>
                    <a:pt x="0" y="12944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134"/>
            <p:cNvSpPr/>
            <p:nvPr/>
          </p:nvSpPr>
          <p:spPr>
            <a:xfrm>
              <a:off x="4872432" y="2211705"/>
              <a:ext cx="111048" cy="1980248"/>
            </a:xfrm>
            <a:custGeom>
              <a:avLst/>
              <a:gdLst/>
              <a:ahLst/>
              <a:cxnLst/>
              <a:rect l="0" t="0" r="0" b="0"/>
              <a:pathLst>
                <a:path w="111048" h="1980248">
                  <a:moveTo>
                    <a:pt x="42468" y="0"/>
                  </a:moveTo>
                  <a:lnTo>
                    <a:pt x="37917" y="4551"/>
                  </a:lnTo>
                  <a:lnTo>
                    <a:pt x="35624" y="7796"/>
                  </a:lnTo>
                  <a:lnTo>
                    <a:pt x="33142" y="11865"/>
                  </a:lnTo>
                  <a:lnTo>
                    <a:pt x="30536" y="16482"/>
                  </a:lnTo>
                  <a:lnTo>
                    <a:pt x="27640" y="24153"/>
                  </a:lnTo>
                  <a:lnTo>
                    <a:pt x="25400" y="33594"/>
                  </a:lnTo>
                  <a:lnTo>
                    <a:pt x="13526" y="81423"/>
                  </a:lnTo>
                  <a:lnTo>
                    <a:pt x="10555" y="103498"/>
                  </a:lnTo>
                  <a:lnTo>
                    <a:pt x="8282" y="126961"/>
                  </a:lnTo>
                  <a:lnTo>
                    <a:pt x="6342" y="139886"/>
                  </a:lnTo>
                  <a:lnTo>
                    <a:pt x="4096" y="153264"/>
                  </a:lnTo>
                  <a:lnTo>
                    <a:pt x="936" y="194848"/>
                  </a:lnTo>
                  <a:lnTo>
                    <a:pt x="0" y="241883"/>
                  </a:lnTo>
                  <a:lnTo>
                    <a:pt x="2320" y="275143"/>
                  </a:lnTo>
                  <a:lnTo>
                    <a:pt x="5574" y="309928"/>
                  </a:lnTo>
                  <a:lnTo>
                    <a:pt x="8359" y="366997"/>
                  </a:lnTo>
                  <a:lnTo>
                    <a:pt x="10204" y="386587"/>
                  </a:lnTo>
                  <a:lnTo>
                    <a:pt x="28299" y="537760"/>
                  </a:lnTo>
                  <a:lnTo>
                    <a:pt x="31408" y="588254"/>
                  </a:lnTo>
                  <a:lnTo>
                    <a:pt x="33742" y="641493"/>
                  </a:lnTo>
                  <a:lnTo>
                    <a:pt x="37955" y="693731"/>
                  </a:lnTo>
                  <a:lnTo>
                    <a:pt x="37922" y="748062"/>
                  </a:lnTo>
                  <a:lnTo>
                    <a:pt x="35685" y="804912"/>
                  </a:lnTo>
                  <a:lnTo>
                    <a:pt x="34249" y="924240"/>
                  </a:lnTo>
                  <a:lnTo>
                    <a:pt x="33897" y="1317696"/>
                  </a:lnTo>
                  <a:lnTo>
                    <a:pt x="34849" y="1348999"/>
                  </a:lnTo>
                  <a:lnTo>
                    <a:pt x="39787" y="1442161"/>
                  </a:lnTo>
                  <a:lnTo>
                    <a:pt x="41276" y="1501386"/>
                  </a:lnTo>
                  <a:lnTo>
                    <a:pt x="44478" y="1556917"/>
                  </a:lnTo>
                  <a:lnTo>
                    <a:pt x="49076" y="1610173"/>
                  </a:lnTo>
                  <a:lnTo>
                    <a:pt x="57020" y="1687398"/>
                  </a:lnTo>
                  <a:lnTo>
                    <a:pt x="65406" y="1758010"/>
                  </a:lnTo>
                  <a:lnTo>
                    <a:pt x="71077" y="1800830"/>
                  </a:lnTo>
                  <a:lnTo>
                    <a:pt x="76773" y="1837006"/>
                  </a:lnTo>
                  <a:lnTo>
                    <a:pt x="85335" y="1884148"/>
                  </a:lnTo>
                  <a:lnTo>
                    <a:pt x="88190" y="1899036"/>
                  </a:lnTo>
                  <a:lnTo>
                    <a:pt x="93904" y="1925738"/>
                  </a:lnTo>
                  <a:lnTo>
                    <a:pt x="96761" y="1938193"/>
                  </a:lnTo>
                  <a:lnTo>
                    <a:pt x="99618" y="1948401"/>
                  </a:lnTo>
                  <a:lnTo>
                    <a:pt x="102475" y="1957111"/>
                  </a:lnTo>
                  <a:lnTo>
                    <a:pt x="111047" y="19802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135"/>
            <p:cNvSpPr/>
            <p:nvPr/>
          </p:nvSpPr>
          <p:spPr>
            <a:xfrm>
              <a:off x="5069204" y="2314575"/>
              <a:ext cx="291467" cy="1680211"/>
            </a:xfrm>
            <a:custGeom>
              <a:avLst/>
              <a:gdLst/>
              <a:ahLst/>
              <a:cxnLst/>
              <a:rect l="0" t="0" r="0" b="0"/>
              <a:pathLst>
                <a:path w="291467" h="1680211">
                  <a:moveTo>
                    <a:pt x="0" y="0"/>
                  </a:moveTo>
                  <a:lnTo>
                    <a:pt x="4551" y="0"/>
                  </a:lnTo>
                  <a:lnTo>
                    <a:pt x="6844" y="1905"/>
                  </a:lnTo>
                  <a:lnTo>
                    <a:pt x="11932" y="9101"/>
                  </a:lnTo>
                  <a:lnTo>
                    <a:pt x="14829" y="16110"/>
                  </a:lnTo>
                  <a:lnTo>
                    <a:pt x="15601" y="19312"/>
                  </a:lnTo>
                  <a:lnTo>
                    <a:pt x="21539" y="30490"/>
                  </a:lnTo>
                  <a:lnTo>
                    <a:pt x="30528" y="45936"/>
                  </a:lnTo>
                  <a:lnTo>
                    <a:pt x="40873" y="65501"/>
                  </a:lnTo>
                  <a:lnTo>
                    <a:pt x="49282" y="89436"/>
                  </a:lnTo>
                  <a:lnTo>
                    <a:pt x="56193" y="116902"/>
                  </a:lnTo>
                  <a:lnTo>
                    <a:pt x="62440" y="148158"/>
                  </a:lnTo>
                  <a:lnTo>
                    <a:pt x="68392" y="183641"/>
                  </a:lnTo>
                  <a:lnTo>
                    <a:pt x="74211" y="222588"/>
                  </a:lnTo>
                  <a:lnTo>
                    <a:pt x="82843" y="288307"/>
                  </a:lnTo>
                  <a:lnTo>
                    <a:pt x="94293" y="389372"/>
                  </a:lnTo>
                  <a:lnTo>
                    <a:pt x="97152" y="416744"/>
                  </a:lnTo>
                  <a:lnTo>
                    <a:pt x="99058" y="445469"/>
                  </a:lnTo>
                  <a:lnTo>
                    <a:pt x="100329" y="475097"/>
                  </a:lnTo>
                  <a:lnTo>
                    <a:pt x="101176" y="505326"/>
                  </a:lnTo>
                  <a:lnTo>
                    <a:pt x="104658" y="566854"/>
                  </a:lnTo>
                  <a:lnTo>
                    <a:pt x="106919" y="597930"/>
                  </a:lnTo>
                  <a:lnTo>
                    <a:pt x="108427" y="629125"/>
                  </a:lnTo>
                  <a:lnTo>
                    <a:pt x="111502" y="723088"/>
                  </a:lnTo>
                  <a:lnTo>
                    <a:pt x="115597" y="785875"/>
                  </a:lnTo>
                  <a:lnTo>
                    <a:pt x="140052" y="1088857"/>
                  </a:lnTo>
                  <a:lnTo>
                    <a:pt x="143851" y="1122145"/>
                  </a:lnTo>
                  <a:lnTo>
                    <a:pt x="148288" y="1154814"/>
                  </a:lnTo>
                  <a:lnTo>
                    <a:pt x="158299" y="1219053"/>
                  </a:lnTo>
                  <a:lnTo>
                    <a:pt x="169097" y="1282529"/>
                  </a:lnTo>
                  <a:lnTo>
                    <a:pt x="180248" y="1340585"/>
                  </a:lnTo>
                  <a:lnTo>
                    <a:pt x="202927" y="1447706"/>
                  </a:lnTo>
                  <a:lnTo>
                    <a:pt x="214333" y="1494642"/>
                  </a:lnTo>
                  <a:lnTo>
                    <a:pt x="220041" y="1516493"/>
                  </a:lnTo>
                  <a:lnTo>
                    <a:pt x="226704" y="1536775"/>
                  </a:lnTo>
                  <a:lnTo>
                    <a:pt x="234004" y="1556011"/>
                  </a:lnTo>
                  <a:lnTo>
                    <a:pt x="241728" y="1574551"/>
                  </a:lnTo>
                  <a:lnTo>
                    <a:pt x="255390" y="1605310"/>
                  </a:lnTo>
                  <a:lnTo>
                    <a:pt x="275132" y="1647000"/>
                  </a:lnTo>
                  <a:lnTo>
                    <a:pt x="291466" y="16802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136"/>
            <p:cNvSpPr/>
            <p:nvPr/>
          </p:nvSpPr>
          <p:spPr>
            <a:xfrm>
              <a:off x="5463540" y="2275345"/>
              <a:ext cx="317183" cy="1565135"/>
            </a:xfrm>
            <a:custGeom>
              <a:avLst/>
              <a:gdLst/>
              <a:ahLst/>
              <a:cxnLst/>
              <a:rect l="0" t="0" r="0" b="0"/>
              <a:pathLst>
                <a:path w="317183" h="1565135">
                  <a:moveTo>
                    <a:pt x="0" y="4940"/>
                  </a:moveTo>
                  <a:lnTo>
                    <a:pt x="4551" y="4940"/>
                  </a:lnTo>
                  <a:lnTo>
                    <a:pt x="6843" y="3987"/>
                  </a:lnTo>
                  <a:lnTo>
                    <a:pt x="11931" y="389"/>
                  </a:lnTo>
                  <a:lnTo>
                    <a:pt x="13669" y="0"/>
                  </a:lnTo>
                  <a:lnTo>
                    <a:pt x="14828" y="694"/>
                  </a:lnTo>
                  <a:lnTo>
                    <a:pt x="15600" y="2109"/>
                  </a:lnTo>
                  <a:lnTo>
                    <a:pt x="18020" y="3053"/>
                  </a:lnTo>
                  <a:lnTo>
                    <a:pt x="25789" y="4101"/>
                  </a:lnTo>
                  <a:lnTo>
                    <a:pt x="35591" y="7107"/>
                  </a:lnTo>
                  <a:lnTo>
                    <a:pt x="40872" y="9242"/>
                  </a:lnTo>
                  <a:lnTo>
                    <a:pt x="46298" y="12570"/>
                  </a:lnTo>
                  <a:lnTo>
                    <a:pt x="51820" y="16694"/>
                  </a:lnTo>
                  <a:lnTo>
                    <a:pt x="57407" y="21348"/>
                  </a:lnTo>
                  <a:lnTo>
                    <a:pt x="63036" y="26356"/>
                  </a:lnTo>
                  <a:lnTo>
                    <a:pt x="74371" y="37001"/>
                  </a:lnTo>
                  <a:lnTo>
                    <a:pt x="83218" y="53161"/>
                  </a:lnTo>
                  <a:lnTo>
                    <a:pt x="92231" y="73044"/>
                  </a:lnTo>
                  <a:lnTo>
                    <a:pt x="98634" y="83680"/>
                  </a:lnTo>
                  <a:lnTo>
                    <a:pt x="105761" y="94581"/>
                  </a:lnTo>
                  <a:lnTo>
                    <a:pt x="112417" y="107563"/>
                  </a:lnTo>
                  <a:lnTo>
                    <a:pt x="118760" y="121933"/>
                  </a:lnTo>
                  <a:lnTo>
                    <a:pt x="124893" y="137228"/>
                  </a:lnTo>
                  <a:lnTo>
                    <a:pt x="134248" y="169462"/>
                  </a:lnTo>
                  <a:lnTo>
                    <a:pt x="141580" y="204743"/>
                  </a:lnTo>
                  <a:lnTo>
                    <a:pt x="148014" y="245824"/>
                  </a:lnTo>
                  <a:lnTo>
                    <a:pt x="156589" y="289482"/>
                  </a:lnTo>
                  <a:lnTo>
                    <a:pt x="164845" y="335238"/>
                  </a:lnTo>
                  <a:lnTo>
                    <a:pt x="167046" y="359441"/>
                  </a:lnTo>
                  <a:lnTo>
                    <a:pt x="168514" y="384149"/>
                  </a:lnTo>
                  <a:lnTo>
                    <a:pt x="172685" y="437002"/>
                  </a:lnTo>
                  <a:lnTo>
                    <a:pt x="175130" y="464431"/>
                  </a:lnTo>
                  <a:lnTo>
                    <a:pt x="176761" y="492242"/>
                  </a:lnTo>
                  <a:lnTo>
                    <a:pt x="180008" y="577845"/>
                  </a:lnTo>
                  <a:lnTo>
                    <a:pt x="184143" y="638342"/>
                  </a:lnTo>
                  <a:lnTo>
                    <a:pt x="185627" y="670095"/>
                  </a:lnTo>
                  <a:lnTo>
                    <a:pt x="187276" y="735857"/>
                  </a:lnTo>
                  <a:lnTo>
                    <a:pt x="188479" y="932159"/>
                  </a:lnTo>
                  <a:lnTo>
                    <a:pt x="189470" y="965986"/>
                  </a:lnTo>
                  <a:lnTo>
                    <a:pt x="193111" y="1034051"/>
                  </a:lnTo>
                  <a:lnTo>
                    <a:pt x="196368" y="1067252"/>
                  </a:lnTo>
                  <a:lnTo>
                    <a:pt x="200444" y="1099863"/>
                  </a:lnTo>
                  <a:lnTo>
                    <a:pt x="205067" y="1132081"/>
                  </a:lnTo>
                  <a:lnTo>
                    <a:pt x="212743" y="1195819"/>
                  </a:lnTo>
                  <a:lnTo>
                    <a:pt x="216124" y="1227484"/>
                  </a:lnTo>
                  <a:lnTo>
                    <a:pt x="220282" y="1257167"/>
                  </a:lnTo>
                  <a:lnTo>
                    <a:pt x="224960" y="1285527"/>
                  </a:lnTo>
                  <a:lnTo>
                    <a:pt x="229983" y="1313008"/>
                  </a:lnTo>
                  <a:lnTo>
                    <a:pt x="240644" y="1363861"/>
                  </a:lnTo>
                  <a:lnTo>
                    <a:pt x="246154" y="1388089"/>
                  </a:lnTo>
                  <a:lnTo>
                    <a:pt x="251733" y="1409957"/>
                  </a:lnTo>
                  <a:lnTo>
                    <a:pt x="257356" y="1430250"/>
                  </a:lnTo>
                  <a:lnTo>
                    <a:pt x="263011" y="1449494"/>
                  </a:lnTo>
                  <a:lnTo>
                    <a:pt x="268686" y="1466133"/>
                  </a:lnTo>
                  <a:lnTo>
                    <a:pt x="274373" y="1481036"/>
                  </a:lnTo>
                  <a:lnTo>
                    <a:pt x="280071" y="1494782"/>
                  </a:lnTo>
                  <a:lnTo>
                    <a:pt x="285773" y="1507755"/>
                  </a:lnTo>
                  <a:lnTo>
                    <a:pt x="297190" y="1532330"/>
                  </a:lnTo>
                  <a:lnTo>
                    <a:pt x="306074" y="1548332"/>
                  </a:lnTo>
                  <a:lnTo>
                    <a:pt x="317182" y="156513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137"/>
            <p:cNvSpPr/>
            <p:nvPr/>
          </p:nvSpPr>
          <p:spPr>
            <a:xfrm>
              <a:off x="5943600" y="2383155"/>
              <a:ext cx="197168" cy="1243013"/>
            </a:xfrm>
            <a:custGeom>
              <a:avLst/>
              <a:gdLst/>
              <a:ahLst/>
              <a:cxnLst/>
              <a:rect l="0" t="0" r="0" b="0"/>
              <a:pathLst>
                <a:path w="197168" h="1243013">
                  <a:moveTo>
                    <a:pt x="0" y="0"/>
                  </a:moveTo>
                  <a:lnTo>
                    <a:pt x="4550" y="4551"/>
                  </a:lnTo>
                  <a:lnTo>
                    <a:pt x="9325" y="11865"/>
                  </a:lnTo>
                  <a:lnTo>
                    <a:pt x="14621" y="21465"/>
                  </a:lnTo>
                  <a:lnTo>
                    <a:pt x="20151" y="32082"/>
                  </a:lnTo>
                  <a:lnTo>
                    <a:pt x="25784" y="48231"/>
                  </a:lnTo>
                  <a:lnTo>
                    <a:pt x="31462" y="68108"/>
                  </a:lnTo>
                  <a:lnTo>
                    <a:pt x="45723" y="123186"/>
                  </a:lnTo>
                  <a:lnTo>
                    <a:pt x="49532" y="135464"/>
                  </a:lnTo>
                  <a:lnTo>
                    <a:pt x="53976" y="148412"/>
                  </a:lnTo>
                  <a:lnTo>
                    <a:pt x="63994" y="175498"/>
                  </a:lnTo>
                  <a:lnTo>
                    <a:pt x="74796" y="203411"/>
                  </a:lnTo>
                  <a:lnTo>
                    <a:pt x="79392" y="218475"/>
                  </a:lnTo>
                  <a:lnTo>
                    <a:pt x="83408" y="234232"/>
                  </a:lnTo>
                  <a:lnTo>
                    <a:pt x="87037" y="250452"/>
                  </a:lnTo>
                  <a:lnTo>
                    <a:pt x="90410" y="268886"/>
                  </a:lnTo>
                  <a:lnTo>
                    <a:pt x="96697" y="309687"/>
                  </a:lnTo>
                  <a:lnTo>
                    <a:pt x="100659" y="330283"/>
                  </a:lnTo>
                  <a:lnTo>
                    <a:pt x="105206" y="350681"/>
                  </a:lnTo>
                  <a:lnTo>
                    <a:pt x="110142" y="370947"/>
                  </a:lnTo>
                  <a:lnTo>
                    <a:pt x="114386" y="393030"/>
                  </a:lnTo>
                  <a:lnTo>
                    <a:pt x="118167" y="416325"/>
                  </a:lnTo>
                  <a:lnTo>
                    <a:pt x="121640" y="440427"/>
                  </a:lnTo>
                  <a:lnTo>
                    <a:pt x="123956" y="465068"/>
                  </a:lnTo>
                  <a:lnTo>
                    <a:pt x="125500" y="490068"/>
                  </a:lnTo>
                  <a:lnTo>
                    <a:pt x="126529" y="515307"/>
                  </a:lnTo>
                  <a:lnTo>
                    <a:pt x="130212" y="568750"/>
                  </a:lnTo>
                  <a:lnTo>
                    <a:pt x="132529" y="596336"/>
                  </a:lnTo>
                  <a:lnTo>
                    <a:pt x="134072" y="624252"/>
                  </a:lnTo>
                  <a:lnTo>
                    <a:pt x="135787" y="680670"/>
                  </a:lnTo>
                  <a:lnTo>
                    <a:pt x="136753" y="761432"/>
                  </a:lnTo>
                  <a:lnTo>
                    <a:pt x="137841" y="787656"/>
                  </a:lnTo>
                  <a:lnTo>
                    <a:pt x="139519" y="813712"/>
                  </a:lnTo>
                  <a:lnTo>
                    <a:pt x="141590" y="839654"/>
                  </a:lnTo>
                  <a:lnTo>
                    <a:pt x="142970" y="865522"/>
                  </a:lnTo>
                  <a:lnTo>
                    <a:pt x="144505" y="917124"/>
                  </a:lnTo>
                  <a:lnTo>
                    <a:pt x="145867" y="940981"/>
                  </a:lnTo>
                  <a:lnTo>
                    <a:pt x="147727" y="963553"/>
                  </a:lnTo>
                  <a:lnTo>
                    <a:pt x="152334" y="1006413"/>
                  </a:lnTo>
                  <a:lnTo>
                    <a:pt x="157556" y="1047687"/>
                  </a:lnTo>
                  <a:lnTo>
                    <a:pt x="165851" y="1103858"/>
                  </a:lnTo>
                  <a:lnTo>
                    <a:pt x="168962" y="1136716"/>
                  </a:lnTo>
                  <a:lnTo>
                    <a:pt x="171296" y="1165289"/>
                  </a:lnTo>
                  <a:lnTo>
                    <a:pt x="175509" y="1187514"/>
                  </a:lnTo>
                  <a:lnTo>
                    <a:pt x="180556" y="1206916"/>
                  </a:lnTo>
                  <a:lnTo>
                    <a:pt x="186213" y="1228824"/>
                  </a:lnTo>
                  <a:lnTo>
                    <a:pt x="187007" y="1233554"/>
                  </a:lnTo>
                  <a:lnTo>
                    <a:pt x="188488" y="1236706"/>
                  </a:lnTo>
                  <a:lnTo>
                    <a:pt x="190429" y="1238808"/>
                  </a:lnTo>
                  <a:lnTo>
                    <a:pt x="197167" y="12430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138"/>
            <p:cNvSpPr/>
            <p:nvPr/>
          </p:nvSpPr>
          <p:spPr>
            <a:xfrm>
              <a:off x="6373416" y="2503170"/>
              <a:ext cx="110252" cy="1011556"/>
            </a:xfrm>
            <a:custGeom>
              <a:avLst/>
              <a:gdLst/>
              <a:ahLst/>
              <a:cxnLst/>
              <a:rect l="0" t="0" r="0" b="0"/>
              <a:pathLst>
                <a:path w="110252" h="1011556">
                  <a:moveTo>
                    <a:pt x="7381" y="0"/>
                  </a:moveTo>
                  <a:lnTo>
                    <a:pt x="7381" y="282070"/>
                  </a:lnTo>
                  <a:lnTo>
                    <a:pt x="6429" y="305204"/>
                  </a:lnTo>
                  <a:lnTo>
                    <a:pt x="4841" y="329199"/>
                  </a:lnTo>
                  <a:lnTo>
                    <a:pt x="2830" y="353768"/>
                  </a:lnTo>
                  <a:lnTo>
                    <a:pt x="1489" y="377768"/>
                  </a:lnTo>
                  <a:lnTo>
                    <a:pt x="0" y="424754"/>
                  </a:lnTo>
                  <a:lnTo>
                    <a:pt x="556" y="448904"/>
                  </a:lnTo>
                  <a:lnTo>
                    <a:pt x="1878" y="473577"/>
                  </a:lnTo>
                  <a:lnTo>
                    <a:pt x="3713" y="498598"/>
                  </a:lnTo>
                  <a:lnTo>
                    <a:pt x="4936" y="523851"/>
                  </a:lnTo>
                  <a:lnTo>
                    <a:pt x="6294" y="574770"/>
                  </a:lnTo>
                  <a:lnTo>
                    <a:pt x="8561" y="600350"/>
                  </a:lnTo>
                  <a:lnTo>
                    <a:pt x="11978" y="625976"/>
                  </a:lnTo>
                  <a:lnTo>
                    <a:pt x="16161" y="651632"/>
                  </a:lnTo>
                  <a:lnTo>
                    <a:pt x="18949" y="675404"/>
                  </a:lnTo>
                  <a:lnTo>
                    <a:pt x="20808" y="697919"/>
                  </a:lnTo>
                  <a:lnTo>
                    <a:pt x="22047" y="719597"/>
                  </a:lnTo>
                  <a:lnTo>
                    <a:pt x="24779" y="740716"/>
                  </a:lnTo>
                  <a:lnTo>
                    <a:pt x="28505" y="761463"/>
                  </a:lnTo>
                  <a:lnTo>
                    <a:pt x="32893" y="781962"/>
                  </a:lnTo>
                  <a:lnTo>
                    <a:pt x="36772" y="802295"/>
                  </a:lnTo>
                  <a:lnTo>
                    <a:pt x="43621" y="842668"/>
                  </a:lnTo>
                  <a:lnTo>
                    <a:pt x="47733" y="860863"/>
                  </a:lnTo>
                  <a:lnTo>
                    <a:pt x="52380" y="877756"/>
                  </a:lnTo>
                  <a:lnTo>
                    <a:pt x="57383" y="893781"/>
                  </a:lnTo>
                  <a:lnTo>
                    <a:pt x="62623" y="908274"/>
                  </a:lnTo>
                  <a:lnTo>
                    <a:pt x="68022" y="921746"/>
                  </a:lnTo>
                  <a:lnTo>
                    <a:pt x="73525" y="934537"/>
                  </a:lnTo>
                  <a:lnTo>
                    <a:pt x="79100" y="945922"/>
                  </a:lnTo>
                  <a:lnTo>
                    <a:pt x="84721" y="956369"/>
                  </a:lnTo>
                  <a:lnTo>
                    <a:pt x="95094" y="974645"/>
                  </a:lnTo>
                  <a:lnTo>
                    <a:pt x="102880" y="989118"/>
                  </a:lnTo>
                  <a:lnTo>
                    <a:pt x="105337" y="994692"/>
                  </a:lnTo>
                  <a:lnTo>
                    <a:pt x="106975" y="999360"/>
                  </a:lnTo>
                  <a:lnTo>
                    <a:pt x="110251" y="10115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139"/>
            <p:cNvSpPr/>
            <p:nvPr/>
          </p:nvSpPr>
          <p:spPr>
            <a:xfrm>
              <a:off x="6629400" y="2743200"/>
              <a:ext cx="94298" cy="634366"/>
            </a:xfrm>
            <a:custGeom>
              <a:avLst/>
              <a:gdLst/>
              <a:ahLst/>
              <a:cxnLst/>
              <a:rect l="0" t="0" r="0" b="0"/>
              <a:pathLst>
                <a:path w="94298" h="634366">
                  <a:moveTo>
                    <a:pt x="0" y="0"/>
                  </a:moveTo>
                  <a:lnTo>
                    <a:pt x="0" y="89891"/>
                  </a:lnTo>
                  <a:lnTo>
                    <a:pt x="952" y="101837"/>
                  </a:lnTo>
                  <a:lnTo>
                    <a:pt x="2540" y="114564"/>
                  </a:lnTo>
                  <a:lnTo>
                    <a:pt x="4550" y="127811"/>
                  </a:lnTo>
                  <a:lnTo>
                    <a:pt x="5891" y="141404"/>
                  </a:lnTo>
                  <a:lnTo>
                    <a:pt x="6784" y="155230"/>
                  </a:lnTo>
                  <a:lnTo>
                    <a:pt x="7380" y="169209"/>
                  </a:lnTo>
                  <a:lnTo>
                    <a:pt x="8042" y="199981"/>
                  </a:lnTo>
                  <a:lnTo>
                    <a:pt x="8219" y="216188"/>
                  </a:lnTo>
                  <a:lnTo>
                    <a:pt x="9290" y="231755"/>
                  </a:lnTo>
                  <a:lnTo>
                    <a:pt x="10955" y="246896"/>
                  </a:lnTo>
                  <a:lnTo>
                    <a:pt x="13018" y="261752"/>
                  </a:lnTo>
                  <a:lnTo>
                    <a:pt x="17851" y="290959"/>
                  </a:lnTo>
                  <a:lnTo>
                    <a:pt x="20473" y="305415"/>
                  </a:lnTo>
                  <a:lnTo>
                    <a:pt x="22221" y="320768"/>
                  </a:lnTo>
                  <a:lnTo>
                    <a:pt x="23386" y="336717"/>
                  </a:lnTo>
                  <a:lnTo>
                    <a:pt x="24164" y="353066"/>
                  </a:lnTo>
                  <a:lnTo>
                    <a:pt x="25634" y="369679"/>
                  </a:lnTo>
                  <a:lnTo>
                    <a:pt x="27567" y="386470"/>
                  </a:lnTo>
                  <a:lnTo>
                    <a:pt x="29808" y="403379"/>
                  </a:lnTo>
                  <a:lnTo>
                    <a:pt x="32254" y="419415"/>
                  </a:lnTo>
                  <a:lnTo>
                    <a:pt x="37513" y="449931"/>
                  </a:lnTo>
                  <a:lnTo>
                    <a:pt x="45828" y="493887"/>
                  </a:lnTo>
                  <a:lnTo>
                    <a:pt x="51482" y="520177"/>
                  </a:lnTo>
                  <a:lnTo>
                    <a:pt x="62874" y="568100"/>
                  </a:lnTo>
                  <a:lnTo>
                    <a:pt x="66681" y="577806"/>
                  </a:lnTo>
                  <a:lnTo>
                    <a:pt x="71124" y="586181"/>
                  </a:lnTo>
                  <a:lnTo>
                    <a:pt x="75991" y="593670"/>
                  </a:lnTo>
                  <a:lnTo>
                    <a:pt x="79236" y="600567"/>
                  </a:lnTo>
                  <a:lnTo>
                    <a:pt x="81398" y="607071"/>
                  </a:lnTo>
                  <a:lnTo>
                    <a:pt x="82840" y="613311"/>
                  </a:lnTo>
                  <a:lnTo>
                    <a:pt x="84755" y="618424"/>
                  </a:lnTo>
                  <a:lnTo>
                    <a:pt x="86983" y="622785"/>
                  </a:lnTo>
                  <a:lnTo>
                    <a:pt x="94297" y="6343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140"/>
            <p:cNvSpPr/>
            <p:nvPr/>
          </p:nvSpPr>
          <p:spPr>
            <a:xfrm>
              <a:off x="6860857" y="2777489"/>
              <a:ext cx="77153" cy="488634"/>
            </a:xfrm>
            <a:custGeom>
              <a:avLst/>
              <a:gdLst/>
              <a:ahLst/>
              <a:cxnLst/>
              <a:rect l="0" t="0" r="0" b="0"/>
              <a:pathLst>
                <a:path w="77153" h="488634">
                  <a:moveTo>
                    <a:pt x="0" y="0"/>
                  </a:moveTo>
                  <a:lnTo>
                    <a:pt x="0" y="4552"/>
                  </a:lnTo>
                  <a:lnTo>
                    <a:pt x="953" y="6845"/>
                  </a:lnTo>
                  <a:lnTo>
                    <a:pt x="2541" y="9326"/>
                  </a:lnTo>
                  <a:lnTo>
                    <a:pt x="7381" y="15601"/>
                  </a:lnTo>
                  <a:lnTo>
                    <a:pt x="8730" y="18021"/>
                  </a:lnTo>
                  <a:lnTo>
                    <a:pt x="12770" y="25789"/>
                  </a:lnTo>
                  <a:lnTo>
                    <a:pt x="14228" y="31481"/>
                  </a:lnTo>
                  <a:lnTo>
                    <a:pt x="15849" y="45424"/>
                  </a:lnTo>
                  <a:lnTo>
                    <a:pt x="17234" y="53143"/>
                  </a:lnTo>
                  <a:lnTo>
                    <a:pt x="19109" y="61146"/>
                  </a:lnTo>
                  <a:lnTo>
                    <a:pt x="21312" y="69339"/>
                  </a:lnTo>
                  <a:lnTo>
                    <a:pt x="22780" y="77659"/>
                  </a:lnTo>
                  <a:lnTo>
                    <a:pt x="23759" y="86063"/>
                  </a:lnTo>
                  <a:lnTo>
                    <a:pt x="24412" y="94523"/>
                  </a:lnTo>
                  <a:lnTo>
                    <a:pt x="25800" y="103973"/>
                  </a:lnTo>
                  <a:lnTo>
                    <a:pt x="27678" y="114083"/>
                  </a:lnTo>
                  <a:lnTo>
                    <a:pt x="32304" y="135476"/>
                  </a:lnTo>
                  <a:lnTo>
                    <a:pt x="37535" y="157684"/>
                  </a:lnTo>
                  <a:lnTo>
                    <a:pt x="39310" y="168941"/>
                  </a:lnTo>
                  <a:lnTo>
                    <a:pt x="40494" y="180255"/>
                  </a:lnTo>
                  <a:lnTo>
                    <a:pt x="41284" y="191608"/>
                  </a:lnTo>
                  <a:lnTo>
                    <a:pt x="41810" y="203939"/>
                  </a:lnTo>
                  <a:lnTo>
                    <a:pt x="42395" y="230340"/>
                  </a:lnTo>
                  <a:lnTo>
                    <a:pt x="43503" y="243095"/>
                  </a:lnTo>
                  <a:lnTo>
                    <a:pt x="45195" y="255409"/>
                  </a:lnTo>
                  <a:lnTo>
                    <a:pt x="47275" y="267428"/>
                  </a:lnTo>
                  <a:lnTo>
                    <a:pt x="48661" y="279250"/>
                  </a:lnTo>
                  <a:lnTo>
                    <a:pt x="49586" y="290942"/>
                  </a:lnTo>
                  <a:lnTo>
                    <a:pt x="50202" y="302547"/>
                  </a:lnTo>
                  <a:lnTo>
                    <a:pt x="51566" y="314093"/>
                  </a:lnTo>
                  <a:lnTo>
                    <a:pt x="53427" y="325600"/>
                  </a:lnTo>
                  <a:lnTo>
                    <a:pt x="55621" y="337082"/>
                  </a:lnTo>
                  <a:lnTo>
                    <a:pt x="57083" y="348547"/>
                  </a:lnTo>
                  <a:lnTo>
                    <a:pt x="58058" y="360000"/>
                  </a:lnTo>
                  <a:lnTo>
                    <a:pt x="58708" y="371445"/>
                  </a:lnTo>
                  <a:lnTo>
                    <a:pt x="60094" y="381933"/>
                  </a:lnTo>
                  <a:lnTo>
                    <a:pt x="61970" y="391782"/>
                  </a:lnTo>
                  <a:lnTo>
                    <a:pt x="64173" y="401206"/>
                  </a:lnTo>
                  <a:lnTo>
                    <a:pt x="65642" y="410346"/>
                  </a:lnTo>
                  <a:lnTo>
                    <a:pt x="66621" y="419296"/>
                  </a:lnTo>
                  <a:lnTo>
                    <a:pt x="67275" y="428121"/>
                  </a:lnTo>
                  <a:lnTo>
                    <a:pt x="67999" y="443006"/>
                  </a:lnTo>
                  <a:lnTo>
                    <a:pt x="69275" y="456925"/>
                  </a:lnTo>
                  <a:lnTo>
                    <a:pt x="70948" y="464636"/>
                  </a:lnTo>
                  <a:lnTo>
                    <a:pt x="77152" y="4886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141"/>
            <p:cNvSpPr/>
            <p:nvPr/>
          </p:nvSpPr>
          <p:spPr>
            <a:xfrm>
              <a:off x="7092315" y="2906077"/>
              <a:ext cx="137161" cy="222886"/>
            </a:xfrm>
            <a:custGeom>
              <a:avLst/>
              <a:gdLst/>
              <a:ahLst/>
              <a:cxnLst/>
              <a:rect l="0" t="0" r="0" b="0"/>
              <a:pathLst>
                <a:path w="137161" h="222886">
                  <a:moveTo>
                    <a:pt x="0" y="0"/>
                  </a:moveTo>
                  <a:lnTo>
                    <a:pt x="0" y="11932"/>
                  </a:lnTo>
                  <a:lnTo>
                    <a:pt x="952" y="15575"/>
                  </a:lnTo>
                  <a:lnTo>
                    <a:pt x="2540" y="19908"/>
                  </a:lnTo>
                  <a:lnTo>
                    <a:pt x="4551" y="24702"/>
                  </a:lnTo>
                  <a:lnTo>
                    <a:pt x="6843" y="29803"/>
                  </a:lnTo>
                  <a:lnTo>
                    <a:pt x="11931" y="40551"/>
                  </a:lnTo>
                  <a:lnTo>
                    <a:pt x="13669" y="47037"/>
                  </a:lnTo>
                  <a:lnTo>
                    <a:pt x="14827" y="54218"/>
                  </a:lnTo>
                  <a:lnTo>
                    <a:pt x="15600" y="61863"/>
                  </a:lnTo>
                  <a:lnTo>
                    <a:pt x="18019" y="68864"/>
                  </a:lnTo>
                  <a:lnTo>
                    <a:pt x="21538" y="75437"/>
                  </a:lnTo>
                  <a:lnTo>
                    <a:pt x="25788" y="81724"/>
                  </a:lnTo>
                  <a:lnTo>
                    <a:pt x="29575" y="88773"/>
                  </a:lnTo>
                  <a:lnTo>
                    <a:pt x="33052" y="96329"/>
                  </a:lnTo>
                  <a:lnTo>
                    <a:pt x="36321" y="104225"/>
                  </a:lnTo>
                  <a:lnTo>
                    <a:pt x="39455" y="112346"/>
                  </a:lnTo>
                  <a:lnTo>
                    <a:pt x="45475" y="128989"/>
                  </a:lnTo>
                  <a:lnTo>
                    <a:pt x="48414" y="136475"/>
                  </a:lnTo>
                  <a:lnTo>
                    <a:pt x="51326" y="143371"/>
                  </a:lnTo>
                  <a:lnTo>
                    <a:pt x="54220" y="149873"/>
                  </a:lnTo>
                  <a:lnTo>
                    <a:pt x="58053" y="155160"/>
                  </a:lnTo>
                  <a:lnTo>
                    <a:pt x="62514" y="159638"/>
                  </a:lnTo>
                  <a:lnTo>
                    <a:pt x="67394" y="163575"/>
                  </a:lnTo>
                  <a:lnTo>
                    <a:pt x="72552" y="168105"/>
                  </a:lnTo>
                  <a:lnTo>
                    <a:pt x="77895" y="173030"/>
                  </a:lnTo>
                  <a:lnTo>
                    <a:pt x="91978" y="186523"/>
                  </a:lnTo>
                  <a:lnTo>
                    <a:pt x="95609" y="190071"/>
                  </a:lnTo>
                  <a:lnTo>
                    <a:pt x="99934" y="193389"/>
                  </a:lnTo>
                  <a:lnTo>
                    <a:pt x="104722" y="196554"/>
                  </a:lnTo>
                  <a:lnTo>
                    <a:pt x="109820" y="199616"/>
                  </a:lnTo>
                  <a:lnTo>
                    <a:pt x="115123" y="203562"/>
                  </a:lnTo>
                  <a:lnTo>
                    <a:pt x="120564" y="208098"/>
                  </a:lnTo>
                  <a:lnTo>
                    <a:pt x="137160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142"/>
            <p:cNvSpPr/>
            <p:nvPr/>
          </p:nvSpPr>
          <p:spPr>
            <a:xfrm>
              <a:off x="7272337" y="2948939"/>
              <a:ext cx="94298" cy="145734"/>
            </a:xfrm>
            <a:custGeom>
              <a:avLst/>
              <a:gdLst/>
              <a:ahLst/>
              <a:cxnLst/>
              <a:rect l="0" t="0" r="0" b="0"/>
              <a:pathLst>
                <a:path w="94298" h="145734">
                  <a:moveTo>
                    <a:pt x="0" y="0"/>
                  </a:moveTo>
                  <a:lnTo>
                    <a:pt x="0" y="14762"/>
                  </a:lnTo>
                  <a:lnTo>
                    <a:pt x="953" y="18414"/>
                  </a:lnTo>
                  <a:lnTo>
                    <a:pt x="4551" y="30092"/>
                  </a:lnTo>
                  <a:lnTo>
                    <a:pt x="6845" y="36254"/>
                  </a:lnTo>
                  <a:lnTo>
                    <a:pt x="9326" y="42267"/>
                  </a:lnTo>
                  <a:lnTo>
                    <a:pt x="11932" y="48181"/>
                  </a:lnTo>
                  <a:lnTo>
                    <a:pt x="13670" y="54981"/>
                  </a:lnTo>
                  <a:lnTo>
                    <a:pt x="14829" y="62371"/>
                  </a:lnTo>
                  <a:lnTo>
                    <a:pt x="15601" y="70156"/>
                  </a:lnTo>
                  <a:lnTo>
                    <a:pt x="18021" y="77251"/>
                  </a:lnTo>
                  <a:lnTo>
                    <a:pt x="21538" y="83886"/>
                  </a:lnTo>
                  <a:lnTo>
                    <a:pt x="25788" y="90214"/>
                  </a:lnTo>
                  <a:lnTo>
                    <a:pt x="29575" y="96338"/>
                  </a:lnTo>
                  <a:lnTo>
                    <a:pt x="33052" y="102326"/>
                  </a:lnTo>
                  <a:lnTo>
                    <a:pt x="36323" y="108222"/>
                  </a:lnTo>
                  <a:lnTo>
                    <a:pt x="41359" y="114058"/>
                  </a:lnTo>
                  <a:lnTo>
                    <a:pt x="47575" y="119854"/>
                  </a:lnTo>
                  <a:lnTo>
                    <a:pt x="54577" y="125623"/>
                  </a:lnTo>
                  <a:lnTo>
                    <a:pt x="62102" y="130421"/>
                  </a:lnTo>
                  <a:lnTo>
                    <a:pt x="69976" y="134573"/>
                  </a:lnTo>
                  <a:lnTo>
                    <a:pt x="94297" y="1457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1751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graphing linear systems of equations</a:t>
            </a:r>
          </a:p>
          <a:p>
            <a:r>
              <a:rPr lang="en-US" dirty="0" smtClean="0"/>
              <a:t>Learn to graph systems of inequalities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382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4881600" cy="5279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753"/>
          <p:cNvSpPr/>
          <p:nvPr/>
        </p:nvSpPr>
        <p:spPr>
          <a:xfrm>
            <a:off x="3166153" y="5503545"/>
            <a:ext cx="67315" cy="34281"/>
          </a:xfrm>
          <a:custGeom>
            <a:avLst/>
            <a:gdLst/>
            <a:ahLst/>
            <a:cxnLst/>
            <a:rect l="0" t="0" r="0" b="0"/>
            <a:pathLst>
              <a:path w="67315" h="34281">
                <a:moveTo>
                  <a:pt x="51391" y="0"/>
                </a:moveTo>
                <a:lnTo>
                  <a:pt x="59611" y="8219"/>
                </a:lnTo>
                <a:lnTo>
                  <a:pt x="60681" y="8337"/>
                </a:lnTo>
                <a:lnTo>
                  <a:pt x="62347" y="8415"/>
                </a:lnTo>
                <a:lnTo>
                  <a:pt x="64410" y="8467"/>
                </a:lnTo>
                <a:lnTo>
                  <a:pt x="65786" y="9455"/>
                </a:lnTo>
                <a:lnTo>
                  <a:pt x="66702" y="11066"/>
                </a:lnTo>
                <a:lnTo>
                  <a:pt x="67314" y="13092"/>
                </a:lnTo>
                <a:lnTo>
                  <a:pt x="66769" y="14443"/>
                </a:lnTo>
                <a:lnTo>
                  <a:pt x="65453" y="15344"/>
                </a:lnTo>
                <a:lnTo>
                  <a:pt x="61048" y="16789"/>
                </a:lnTo>
                <a:lnTo>
                  <a:pt x="59734" y="17860"/>
                </a:lnTo>
                <a:lnTo>
                  <a:pt x="57906" y="19527"/>
                </a:lnTo>
                <a:lnTo>
                  <a:pt x="52678" y="24494"/>
                </a:lnTo>
                <a:lnTo>
                  <a:pt x="51297" y="24902"/>
                </a:lnTo>
                <a:lnTo>
                  <a:pt x="49423" y="25174"/>
                </a:lnTo>
                <a:lnTo>
                  <a:pt x="44123" y="25610"/>
                </a:lnTo>
                <a:lnTo>
                  <a:pt x="42736" y="24693"/>
                </a:lnTo>
                <a:lnTo>
                  <a:pt x="40859" y="23130"/>
                </a:lnTo>
                <a:lnTo>
                  <a:pt x="35553" y="18327"/>
                </a:lnTo>
                <a:lnTo>
                  <a:pt x="34165" y="17933"/>
                </a:lnTo>
                <a:lnTo>
                  <a:pt x="32287" y="17670"/>
                </a:lnTo>
                <a:lnTo>
                  <a:pt x="30083" y="17495"/>
                </a:lnTo>
                <a:lnTo>
                  <a:pt x="28613" y="16426"/>
                </a:lnTo>
                <a:lnTo>
                  <a:pt x="27633" y="14760"/>
                </a:lnTo>
                <a:lnTo>
                  <a:pt x="25789" y="8934"/>
                </a:lnTo>
                <a:lnTo>
                  <a:pt x="25750" y="7861"/>
                </a:lnTo>
                <a:lnTo>
                  <a:pt x="25677" y="362"/>
                </a:lnTo>
                <a:lnTo>
                  <a:pt x="26629" y="241"/>
                </a:lnTo>
                <a:lnTo>
                  <a:pt x="28215" y="161"/>
                </a:lnTo>
                <a:lnTo>
                  <a:pt x="33055" y="31"/>
                </a:lnTo>
                <a:lnTo>
                  <a:pt x="41523" y="2"/>
                </a:lnTo>
                <a:lnTo>
                  <a:pt x="41955" y="954"/>
                </a:lnTo>
                <a:lnTo>
                  <a:pt x="42243" y="2541"/>
                </a:lnTo>
                <a:lnTo>
                  <a:pt x="42435" y="4551"/>
                </a:lnTo>
                <a:lnTo>
                  <a:pt x="43516" y="5891"/>
                </a:lnTo>
                <a:lnTo>
                  <a:pt x="45188" y="6785"/>
                </a:lnTo>
                <a:lnTo>
                  <a:pt x="47256" y="7381"/>
                </a:lnTo>
                <a:lnTo>
                  <a:pt x="48635" y="8731"/>
                </a:lnTo>
                <a:lnTo>
                  <a:pt x="49554" y="10583"/>
                </a:lnTo>
                <a:lnTo>
                  <a:pt x="51028" y="15849"/>
                </a:lnTo>
                <a:lnTo>
                  <a:pt x="51150" y="17233"/>
                </a:lnTo>
                <a:lnTo>
                  <a:pt x="51230" y="19109"/>
                </a:lnTo>
                <a:lnTo>
                  <a:pt x="51284" y="21311"/>
                </a:lnTo>
                <a:lnTo>
                  <a:pt x="50367" y="22780"/>
                </a:lnTo>
                <a:lnTo>
                  <a:pt x="48804" y="23759"/>
                </a:lnTo>
                <a:lnTo>
                  <a:pt x="46809" y="24412"/>
                </a:lnTo>
                <a:lnTo>
                  <a:pt x="45479" y="25799"/>
                </a:lnTo>
                <a:lnTo>
                  <a:pt x="44592" y="27677"/>
                </a:lnTo>
                <a:lnTo>
                  <a:pt x="44001" y="29881"/>
                </a:lnTo>
                <a:lnTo>
                  <a:pt x="42655" y="31351"/>
                </a:lnTo>
                <a:lnTo>
                  <a:pt x="40805" y="32330"/>
                </a:lnTo>
                <a:lnTo>
                  <a:pt x="38619" y="32983"/>
                </a:lnTo>
                <a:lnTo>
                  <a:pt x="36209" y="33419"/>
                </a:lnTo>
                <a:lnTo>
                  <a:pt x="33650" y="33710"/>
                </a:lnTo>
                <a:lnTo>
                  <a:pt x="27249" y="34175"/>
                </a:lnTo>
                <a:lnTo>
                  <a:pt x="23834" y="34239"/>
                </a:lnTo>
                <a:lnTo>
                  <a:pt x="13880" y="34280"/>
                </a:lnTo>
                <a:lnTo>
                  <a:pt x="11144" y="33330"/>
                </a:lnTo>
                <a:lnTo>
                  <a:pt x="8367" y="31745"/>
                </a:lnTo>
                <a:lnTo>
                  <a:pt x="449" y="26070"/>
                </a:lnTo>
                <a:lnTo>
                  <a:pt x="285" y="25000"/>
                </a:lnTo>
                <a:lnTo>
                  <a:pt x="175" y="23334"/>
                </a:lnTo>
                <a:lnTo>
                  <a:pt x="0" y="18367"/>
                </a:lnTo>
                <a:lnTo>
                  <a:pt x="938" y="17960"/>
                </a:lnTo>
                <a:lnTo>
                  <a:pt x="2516" y="17688"/>
                </a:lnTo>
                <a:lnTo>
                  <a:pt x="8529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54"/>
          <p:cNvSpPr/>
          <p:nvPr/>
        </p:nvSpPr>
        <p:spPr>
          <a:xfrm>
            <a:off x="3517582" y="4389130"/>
            <a:ext cx="25687" cy="42500"/>
          </a:xfrm>
          <a:custGeom>
            <a:avLst/>
            <a:gdLst/>
            <a:ahLst/>
            <a:cxnLst/>
            <a:rect l="0" t="0" r="0" b="0"/>
            <a:pathLst>
              <a:path w="25687" h="42500">
                <a:moveTo>
                  <a:pt x="17145" y="34280"/>
                </a:moveTo>
                <a:lnTo>
                  <a:pt x="17145" y="42499"/>
                </a:lnTo>
                <a:lnTo>
                  <a:pt x="17145" y="38197"/>
                </a:lnTo>
                <a:lnTo>
                  <a:pt x="16193" y="36891"/>
                </a:lnTo>
                <a:lnTo>
                  <a:pt x="14605" y="36020"/>
                </a:lnTo>
                <a:lnTo>
                  <a:pt x="9764" y="34624"/>
                </a:lnTo>
                <a:lnTo>
                  <a:pt x="8414" y="33557"/>
                </a:lnTo>
                <a:lnTo>
                  <a:pt x="6562" y="31893"/>
                </a:lnTo>
                <a:lnTo>
                  <a:pt x="1297" y="26929"/>
                </a:lnTo>
                <a:lnTo>
                  <a:pt x="864" y="25569"/>
                </a:lnTo>
                <a:lnTo>
                  <a:pt x="576" y="23711"/>
                </a:lnTo>
                <a:lnTo>
                  <a:pt x="114" y="18433"/>
                </a:lnTo>
                <a:lnTo>
                  <a:pt x="76" y="17048"/>
                </a:lnTo>
                <a:lnTo>
                  <a:pt x="0" y="377"/>
                </a:lnTo>
                <a:lnTo>
                  <a:pt x="953" y="248"/>
                </a:lnTo>
                <a:lnTo>
                  <a:pt x="2540" y="162"/>
                </a:lnTo>
                <a:lnTo>
                  <a:pt x="7381" y="24"/>
                </a:lnTo>
                <a:lnTo>
                  <a:pt x="12770" y="0"/>
                </a:lnTo>
                <a:lnTo>
                  <a:pt x="14229" y="949"/>
                </a:lnTo>
                <a:lnTo>
                  <a:pt x="15201" y="2534"/>
                </a:lnTo>
                <a:lnTo>
                  <a:pt x="16761" y="7372"/>
                </a:lnTo>
                <a:lnTo>
                  <a:pt x="17841" y="8720"/>
                </a:lnTo>
                <a:lnTo>
                  <a:pt x="19515" y="10573"/>
                </a:lnTo>
                <a:lnTo>
                  <a:pt x="24492" y="15839"/>
                </a:lnTo>
                <a:lnTo>
                  <a:pt x="24901" y="17223"/>
                </a:lnTo>
                <a:lnTo>
                  <a:pt x="25173" y="19099"/>
                </a:lnTo>
                <a:lnTo>
                  <a:pt x="25686" y="25321"/>
                </a:lnTo>
                <a:lnTo>
                  <a:pt x="24744" y="26402"/>
                </a:lnTo>
                <a:lnTo>
                  <a:pt x="18334" y="33054"/>
                </a:lnTo>
                <a:lnTo>
                  <a:pt x="17938" y="32510"/>
                </a:lnTo>
                <a:lnTo>
                  <a:pt x="17673" y="31195"/>
                </a:lnTo>
                <a:lnTo>
                  <a:pt x="17249" y="26791"/>
                </a:lnTo>
                <a:lnTo>
                  <a:pt x="16262" y="26430"/>
                </a:lnTo>
                <a:lnTo>
                  <a:pt x="14651" y="26189"/>
                </a:lnTo>
                <a:lnTo>
                  <a:pt x="12625" y="26028"/>
                </a:lnTo>
                <a:lnTo>
                  <a:pt x="11274" y="24969"/>
                </a:lnTo>
                <a:lnTo>
                  <a:pt x="10374" y="23310"/>
                </a:lnTo>
                <a:lnTo>
                  <a:pt x="9773" y="21252"/>
                </a:lnTo>
                <a:lnTo>
                  <a:pt x="8421" y="19879"/>
                </a:lnTo>
                <a:lnTo>
                  <a:pt x="6566" y="18964"/>
                </a:lnTo>
                <a:lnTo>
                  <a:pt x="384" y="17242"/>
                </a:lnTo>
                <a:lnTo>
                  <a:pt x="256" y="16253"/>
                </a:lnTo>
                <a:lnTo>
                  <a:pt x="171" y="14643"/>
                </a:lnTo>
                <a:lnTo>
                  <a:pt x="0" y="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55"/>
          <p:cNvSpPr/>
          <p:nvPr/>
        </p:nvSpPr>
        <p:spPr>
          <a:xfrm>
            <a:off x="3869066" y="3317560"/>
            <a:ext cx="25705" cy="25610"/>
          </a:xfrm>
          <a:custGeom>
            <a:avLst/>
            <a:gdLst/>
            <a:ahLst/>
            <a:cxnLst/>
            <a:rect l="0" t="0" r="0" b="0"/>
            <a:pathLst>
              <a:path w="25705" h="25610">
                <a:moveTo>
                  <a:pt x="8561" y="17142"/>
                </a:moveTo>
                <a:lnTo>
                  <a:pt x="8561" y="9761"/>
                </a:lnTo>
                <a:lnTo>
                  <a:pt x="9514" y="9364"/>
                </a:lnTo>
                <a:lnTo>
                  <a:pt x="11101" y="9099"/>
                </a:lnTo>
                <a:lnTo>
                  <a:pt x="17102" y="8573"/>
                </a:lnTo>
                <a:lnTo>
                  <a:pt x="24511" y="8570"/>
                </a:lnTo>
                <a:lnTo>
                  <a:pt x="24910" y="9522"/>
                </a:lnTo>
                <a:lnTo>
                  <a:pt x="25175" y="11110"/>
                </a:lnTo>
                <a:lnTo>
                  <a:pt x="25675" y="16789"/>
                </a:lnTo>
                <a:lnTo>
                  <a:pt x="24733" y="16907"/>
                </a:lnTo>
                <a:lnTo>
                  <a:pt x="23152" y="16985"/>
                </a:lnTo>
                <a:lnTo>
                  <a:pt x="21146" y="17038"/>
                </a:lnTo>
                <a:lnTo>
                  <a:pt x="19809" y="18025"/>
                </a:lnTo>
                <a:lnTo>
                  <a:pt x="18917" y="19635"/>
                </a:lnTo>
                <a:lnTo>
                  <a:pt x="17238" y="25359"/>
                </a:lnTo>
                <a:lnTo>
                  <a:pt x="16251" y="25477"/>
                </a:lnTo>
                <a:lnTo>
                  <a:pt x="14640" y="25556"/>
                </a:lnTo>
                <a:lnTo>
                  <a:pt x="12614" y="25609"/>
                </a:lnTo>
                <a:lnTo>
                  <a:pt x="10310" y="24692"/>
                </a:lnTo>
                <a:lnTo>
                  <a:pt x="7822" y="23128"/>
                </a:lnTo>
                <a:lnTo>
                  <a:pt x="447" y="17493"/>
                </a:lnTo>
                <a:lnTo>
                  <a:pt x="294" y="16423"/>
                </a:lnTo>
                <a:lnTo>
                  <a:pt x="193" y="14758"/>
                </a:lnTo>
                <a:lnTo>
                  <a:pt x="29" y="9792"/>
                </a:lnTo>
                <a:lnTo>
                  <a:pt x="0" y="4381"/>
                </a:lnTo>
                <a:lnTo>
                  <a:pt x="949" y="2920"/>
                </a:lnTo>
                <a:lnTo>
                  <a:pt x="2534" y="1945"/>
                </a:lnTo>
                <a:lnTo>
                  <a:pt x="7371" y="382"/>
                </a:lnTo>
                <a:lnTo>
                  <a:pt x="8720" y="254"/>
                </a:lnTo>
                <a:lnTo>
                  <a:pt x="10572" y="168"/>
                </a:lnTo>
                <a:lnTo>
                  <a:pt x="15837" y="31"/>
                </a:lnTo>
                <a:lnTo>
                  <a:pt x="24400" y="0"/>
                </a:lnTo>
                <a:lnTo>
                  <a:pt x="24836" y="951"/>
                </a:lnTo>
                <a:lnTo>
                  <a:pt x="25126" y="2538"/>
                </a:lnTo>
                <a:lnTo>
                  <a:pt x="25672" y="8217"/>
                </a:lnTo>
                <a:lnTo>
                  <a:pt x="25704" y="15919"/>
                </a:lnTo>
                <a:lnTo>
                  <a:pt x="24752" y="16327"/>
                </a:lnTo>
                <a:lnTo>
                  <a:pt x="23165" y="16599"/>
                </a:lnTo>
                <a:lnTo>
                  <a:pt x="17238" y="17132"/>
                </a:lnTo>
                <a:lnTo>
                  <a:pt x="17203" y="16183"/>
                </a:lnTo>
                <a:lnTo>
                  <a:pt x="17165" y="12589"/>
                </a:lnTo>
                <a:lnTo>
                  <a:pt x="16202" y="11249"/>
                </a:lnTo>
                <a:lnTo>
                  <a:pt x="14607" y="10356"/>
                </a:lnTo>
                <a:lnTo>
                  <a:pt x="8561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56"/>
          <p:cNvSpPr/>
          <p:nvPr/>
        </p:nvSpPr>
        <p:spPr>
          <a:xfrm>
            <a:off x="4246248" y="2220674"/>
            <a:ext cx="25715" cy="59612"/>
          </a:xfrm>
          <a:custGeom>
            <a:avLst/>
            <a:gdLst/>
            <a:ahLst/>
            <a:cxnLst/>
            <a:rect l="0" t="0" r="0" b="0"/>
            <a:pathLst>
              <a:path w="25715" h="59612">
                <a:moveTo>
                  <a:pt x="25714" y="59611"/>
                </a:moveTo>
                <a:lnTo>
                  <a:pt x="17246" y="59611"/>
                </a:lnTo>
                <a:lnTo>
                  <a:pt x="25363" y="59611"/>
                </a:lnTo>
                <a:lnTo>
                  <a:pt x="17485" y="59611"/>
                </a:lnTo>
                <a:lnTo>
                  <a:pt x="17371" y="58658"/>
                </a:lnTo>
                <a:lnTo>
                  <a:pt x="17294" y="57071"/>
                </a:lnTo>
                <a:lnTo>
                  <a:pt x="17172" y="52230"/>
                </a:lnTo>
                <a:lnTo>
                  <a:pt x="17144" y="43762"/>
                </a:lnTo>
                <a:lnTo>
                  <a:pt x="18096" y="43330"/>
                </a:lnTo>
                <a:lnTo>
                  <a:pt x="19683" y="43042"/>
                </a:lnTo>
                <a:lnTo>
                  <a:pt x="21693" y="42850"/>
                </a:lnTo>
                <a:lnTo>
                  <a:pt x="23034" y="41769"/>
                </a:lnTo>
                <a:lnTo>
                  <a:pt x="23927" y="40096"/>
                </a:lnTo>
                <a:lnTo>
                  <a:pt x="25361" y="35118"/>
                </a:lnTo>
                <a:lnTo>
                  <a:pt x="25478" y="35663"/>
                </a:lnTo>
                <a:lnTo>
                  <a:pt x="25557" y="36978"/>
                </a:lnTo>
                <a:lnTo>
                  <a:pt x="25711" y="42370"/>
                </a:lnTo>
                <a:lnTo>
                  <a:pt x="25714" y="49838"/>
                </a:lnTo>
                <a:lnTo>
                  <a:pt x="24761" y="51191"/>
                </a:lnTo>
                <a:lnTo>
                  <a:pt x="23174" y="53045"/>
                </a:lnTo>
                <a:lnTo>
                  <a:pt x="18333" y="58314"/>
                </a:lnTo>
                <a:lnTo>
                  <a:pt x="16984" y="58746"/>
                </a:lnTo>
                <a:lnTo>
                  <a:pt x="15131" y="59034"/>
                </a:lnTo>
                <a:lnTo>
                  <a:pt x="9865" y="59497"/>
                </a:lnTo>
                <a:lnTo>
                  <a:pt x="8481" y="58582"/>
                </a:lnTo>
                <a:lnTo>
                  <a:pt x="6605" y="57020"/>
                </a:lnTo>
                <a:lnTo>
                  <a:pt x="1302" y="52220"/>
                </a:lnTo>
                <a:lnTo>
                  <a:pt x="867" y="50873"/>
                </a:lnTo>
                <a:lnTo>
                  <a:pt x="577" y="49023"/>
                </a:lnTo>
                <a:lnTo>
                  <a:pt x="383" y="46837"/>
                </a:lnTo>
                <a:lnTo>
                  <a:pt x="254" y="44428"/>
                </a:lnTo>
                <a:lnTo>
                  <a:pt x="111" y="39210"/>
                </a:lnTo>
                <a:lnTo>
                  <a:pt x="0" y="13880"/>
                </a:lnTo>
                <a:lnTo>
                  <a:pt x="951" y="11979"/>
                </a:lnTo>
                <a:lnTo>
                  <a:pt x="2538" y="10711"/>
                </a:lnTo>
                <a:lnTo>
                  <a:pt x="4548" y="9866"/>
                </a:lnTo>
                <a:lnTo>
                  <a:pt x="5888" y="8350"/>
                </a:lnTo>
                <a:lnTo>
                  <a:pt x="6782" y="6387"/>
                </a:lnTo>
                <a:lnTo>
                  <a:pt x="7378" y="4126"/>
                </a:lnTo>
                <a:lnTo>
                  <a:pt x="8727" y="2618"/>
                </a:lnTo>
                <a:lnTo>
                  <a:pt x="10580" y="1613"/>
                </a:lnTo>
                <a:lnTo>
                  <a:pt x="15846" y="0"/>
                </a:lnTo>
                <a:lnTo>
                  <a:pt x="16278" y="820"/>
                </a:lnTo>
                <a:lnTo>
                  <a:pt x="16565" y="2320"/>
                </a:lnTo>
                <a:lnTo>
                  <a:pt x="17028" y="7019"/>
                </a:lnTo>
                <a:lnTo>
                  <a:pt x="17066" y="8357"/>
                </a:lnTo>
                <a:lnTo>
                  <a:pt x="17142" y="16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57"/>
          <p:cNvSpPr/>
          <p:nvPr/>
        </p:nvSpPr>
        <p:spPr>
          <a:xfrm>
            <a:off x="3071812" y="2100262"/>
            <a:ext cx="1251586" cy="3806191"/>
          </a:xfrm>
          <a:custGeom>
            <a:avLst/>
            <a:gdLst/>
            <a:ahLst/>
            <a:cxnLst/>
            <a:rect l="0" t="0" r="0" b="0"/>
            <a:pathLst>
              <a:path w="1251586" h="3806191">
                <a:moveTo>
                  <a:pt x="0" y="3806190"/>
                </a:moveTo>
                <a:lnTo>
                  <a:pt x="0" y="3798809"/>
                </a:lnTo>
                <a:lnTo>
                  <a:pt x="7381" y="3790342"/>
                </a:lnTo>
                <a:lnTo>
                  <a:pt x="8043" y="3787082"/>
                </a:lnTo>
                <a:lnTo>
                  <a:pt x="8468" y="3777227"/>
                </a:lnTo>
                <a:lnTo>
                  <a:pt x="9455" y="3775452"/>
                </a:lnTo>
                <a:lnTo>
                  <a:pt x="11066" y="3774268"/>
                </a:lnTo>
                <a:lnTo>
                  <a:pt x="13093" y="3773479"/>
                </a:lnTo>
                <a:lnTo>
                  <a:pt x="14443" y="3772000"/>
                </a:lnTo>
                <a:lnTo>
                  <a:pt x="15344" y="3770061"/>
                </a:lnTo>
                <a:lnTo>
                  <a:pt x="16344" y="3765368"/>
                </a:lnTo>
                <a:lnTo>
                  <a:pt x="17039" y="3751790"/>
                </a:lnTo>
                <a:lnTo>
                  <a:pt x="18027" y="3748968"/>
                </a:lnTo>
                <a:lnTo>
                  <a:pt x="23015" y="3740446"/>
                </a:lnTo>
                <a:lnTo>
                  <a:pt x="24517" y="3734743"/>
                </a:lnTo>
                <a:lnTo>
                  <a:pt x="25362" y="3726177"/>
                </a:lnTo>
                <a:lnTo>
                  <a:pt x="26433" y="3723321"/>
                </a:lnTo>
                <a:lnTo>
                  <a:pt x="31539" y="3714749"/>
                </a:lnTo>
                <a:lnTo>
                  <a:pt x="34427" y="3706177"/>
                </a:lnTo>
                <a:lnTo>
                  <a:pt x="39940" y="3697605"/>
                </a:lnTo>
                <a:lnTo>
                  <a:pt x="41564" y="3691890"/>
                </a:lnTo>
                <a:lnTo>
                  <a:pt x="42829" y="3666173"/>
                </a:lnTo>
                <a:lnTo>
                  <a:pt x="43792" y="3663315"/>
                </a:lnTo>
                <a:lnTo>
                  <a:pt x="47403" y="3657600"/>
                </a:lnTo>
                <a:lnTo>
                  <a:pt x="49643" y="3649345"/>
                </a:lnTo>
                <a:lnTo>
                  <a:pt x="50240" y="3644477"/>
                </a:lnTo>
                <a:lnTo>
                  <a:pt x="51591" y="3640279"/>
                </a:lnTo>
                <a:lnTo>
                  <a:pt x="57091" y="3629820"/>
                </a:lnTo>
                <a:lnTo>
                  <a:pt x="58711" y="3623663"/>
                </a:lnTo>
                <a:lnTo>
                  <a:pt x="59623" y="3614843"/>
                </a:lnTo>
                <a:lnTo>
                  <a:pt x="60704" y="3611950"/>
                </a:lnTo>
                <a:lnTo>
                  <a:pt x="65823" y="3603329"/>
                </a:lnTo>
                <a:lnTo>
                  <a:pt x="68715" y="3594741"/>
                </a:lnTo>
                <a:lnTo>
                  <a:pt x="74229" y="3586164"/>
                </a:lnTo>
                <a:lnTo>
                  <a:pt x="77239" y="3577591"/>
                </a:lnTo>
                <a:lnTo>
                  <a:pt x="81318" y="3571875"/>
                </a:lnTo>
                <a:lnTo>
                  <a:pt x="82787" y="3568065"/>
                </a:lnTo>
                <a:lnTo>
                  <a:pt x="85145" y="3550802"/>
                </a:lnTo>
                <a:lnTo>
                  <a:pt x="85338" y="3547349"/>
                </a:lnTo>
                <a:lnTo>
                  <a:pt x="86420" y="3544095"/>
                </a:lnTo>
                <a:lnTo>
                  <a:pt x="91540" y="3534963"/>
                </a:lnTo>
                <a:lnTo>
                  <a:pt x="93072" y="3529118"/>
                </a:lnTo>
                <a:lnTo>
                  <a:pt x="95178" y="3503125"/>
                </a:lnTo>
                <a:lnTo>
                  <a:pt x="98816" y="3495917"/>
                </a:lnTo>
                <a:lnTo>
                  <a:pt x="107961" y="3483528"/>
                </a:lnTo>
                <a:lnTo>
                  <a:pt x="111363" y="3474790"/>
                </a:lnTo>
                <a:lnTo>
                  <a:pt x="115535" y="3469036"/>
                </a:lnTo>
                <a:lnTo>
                  <a:pt x="117028" y="3465216"/>
                </a:lnTo>
                <a:lnTo>
                  <a:pt x="119425" y="3447936"/>
                </a:lnTo>
                <a:lnTo>
                  <a:pt x="119622" y="3444482"/>
                </a:lnTo>
                <a:lnTo>
                  <a:pt x="120705" y="3441226"/>
                </a:lnTo>
                <a:lnTo>
                  <a:pt x="124450" y="3435069"/>
                </a:lnTo>
                <a:lnTo>
                  <a:pt x="126748" y="3426617"/>
                </a:lnTo>
                <a:lnTo>
                  <a:pt x="127362" y="3421697"/>
                </a:lnTo>
                <a:lnTo>
                  <a:pt x="130583" y="3413689"/>
                </a:lnTo>
                <a:lnTo>
                  <a:pt x="134237" y="3406955"/>
                </a:lnTo>
                <a:lnTo>
                  <a:pt x="135861" y="3400787"/>
                </a:lnTo>
                <a:lnTo>
                  <a:pt x="136775" y="3391960"/>
                </a:lnTo>
                <a:lnTo>
                  <a:pt x="137856" y="3389067"/>
                </a:lnTo>
                <a:lnTo>
                  <a:pt x="142975" y="3380444"/>
                </a:lnTo>
                <a:lnTo>
                  <a:pt x="154391" y="3346928"/>
                </a:lnTo>
                <a:lnTo>
                  <a:pt x="159940" y="3337796"/>
                </a:lnTo>
                <a:lnTo>
                  <a:pt x="170144" y="3307329"/>
                </a:lnTo>
                <a:lnTo>
                  <a:pt x="172145" y="3289043"/>
                </a:lnTo>
                <a:lnTo>
                  <a:pt x="177265" y="3277465"/>
                </a:lnTo>
                <a:lnTo>
                  <a:pt x="180158" y="3263345"/>
                </a:lnTo>
                <a:lnTo>
                  <a:pt x="184210" y="3255998"/>
                </a:lnTo>
                <a:lnTo>
                  <a:pt x="191846" y="3246507"/>
                </a:lnTo>
                <a:lnTo>
                  <a:pt x="193620" y="3242568"/>
                </a:lnTo>
                <a:lnTo>
                  <a:pt x="195591" y="3233111"/>
                </a:lnTo>
                <a:lnTo>
                  <a:pt x="197808" y="3212471"/>
                </a:lnTo>
                <a:lnTo>
                  <a:pt x="202967" y="3200484"/>
                </a:lnTo>
                <a:lnTo>
                  <a:pt x="206449" y="3174616"/>
                </a:lnTo>
                <a:lnTo>
                  <a:pt x="211559" y="3159529"/>
                </a:lnTo>
                <a:lnTo>
                  <a:pt x="214449" y="3142993"/>
                </a:lnTo>
                <a:lnTo>
                  <a:pt x="229093" y="3103230"/>
                </a:lnTo>
                <a:lnTo>
                  <a:pt x="231359" y="3091809"/>
                </a:lnTo>
                <a:lnTo>
                  <a:pt x="237037" y="3073716"/>
                </a:lnTo>
                <a:lnTo>
                  <a:pt x="240096" y="3052585"/>
                </a:lnTo>
                <a:lnTo>
                  <a:pt x="245659" y="3038494"/>
                </a:lnTo>
                <a:lnTo>
                  <a:pt x="256594" y="2975155"/>
                </a:lnTo>
                <a:lnTo>
                  <a:pt x="256788" y="2969274"/>
                </a:lnTo>
                <a:lnTo>
                  <a:pt x="259543" y="2957660"/>
                </a:lnTo>
                <a:lnTo>
                  <a:pt x="262990" y="2946148"/>
                </a:lnTo>
                <a:lnTo>
                  <a:pt x="276283" y="2880891"/>
                </a:lnTo>
                <a:lnTo>
                  <a:pt x="279955" y="2868213"/>
                </a:lnTo>
                <a:lnTo>
                  <a:pt x="284852" y="2839331"/>
                </a:lnTo>
                <a:lnTo>
                  <a:pt x="288526" y="2826882"/>
                </a:lnTo>
                <a:lnTo>
                  <a:pt x="293833" y="2779325"/>
                </a:lnTo>
                <a:lnTo>
                  <a:pt x="305112" y="2748204"/>
                </a:lnTo>
                <a:lnTo>
                  <a:pt x="310459" y="2719317"/>
                </a:lnTo>
                <a:lnTo>
                  <a:pt x="314194" y="2706868"/>
                </a:lnTo>
                <a:lnTo>
                  <a:pt x="327714" y="2640874"/>
                </a:lnTo>
                <a:lnTo>
                  <a:pt x="331388" y="2629142"/>
                </a:lnTo>
                <a:lnTo>
                  <a:pt x="344860" y="2563711"/>
                </a:lnTo>
                <a:lnTo>
                  <a:pt x="348533" y="2551985"/>
                </a:lnTo>
                <a:lnTo>
                  <a:pt x="351554" y="2534673"/>
                </a:lnTo>
                <a:lnTo>
                  <a:pt x="358086" y="2511757"/>
                </a:lnTo>
                <a:lnTo>
                  <a:pt x="360740" y="2483169"/>
                </a:lnTo>
                <a:lnTo>
                  <a:pt x="366779" y="2460308"/>
                </a:lnTo>
                <a:lnTo>
                  <a:pt x="368753" y="2448878"/>
                </a:lnTo>
                <a:lnTo>
                  <a:pt x="392340" y="2382625"/>
                </a:lnTo>
                <a:lnTo>
                  <a:pt x="394401" y="2371490"/>
                </a:lnTo>
                <a:lnTo>
                  <a:pt x="409111" y="2331707"/>
                </a:lnTo>
                <a:lnTo>
                  <a:pt x="411380" y="2320284"/>
                </a:lnTo>
                <a:lnTo>
                  <a:pt x="417059" y="2303143"/>
                </a:lnTo>
                <a:lnTo>
                  <a:pt x="420119" y="2286952"/>
                </a:lnTo>
                <a:lnTo>
                  <a:pt x="425681" y="2274746"/>
                </a:lnTo>
                <a:lnTo>
                  <a:pt x="430583" y="2254038"/>
                </a:lnTo>
                <a:lnTo>
                  <a:pt x="434258" y="2242902"/>
                </a:lnTo>
                <a:lnTo>
                  <a:pt x="437279" y="2226875"/>
                </a:lnTo>
                <a:lnTo>
                  <a:pt x="442831" y="2214719"/>
                </a:lnTo>
                <a:lnTo>
                  <a:pt x="447729" y="2194027"/>
                </a:lnTo>
                <a:lnTo>
                  <a:pt x="451403" y="2182893"/>
                </a:lnTo>
                <a:lnTo>
                  <a:pt x="454424" y="2166867"/>
                </a:lnTo>
                <a:lnTo>
                  <a:pt x="459976" y="2154711"/>
                </a:lnTo>
                <a:lnTo>
                  <a:pt x="462997" y="2140419"/>
                </a:lnTo>
                <a:lnTo>
                  <a:pt x="468549" y="2128777"/>
                </a:lnTo>
                <a:lnTo>
                  <a:pt x="473447" y="2108259"/>
                </a:lnTo>
                <a:lnTo>
                  <a:pt x="478101" y="2094059"/>
                </a:lnTo>
                <a:lnTo>
                  <a:pt x="480142" y="2086076"/>
                </a:lnTo>
                <a:lnTo>
                  <a:pt x="485694" y="2070871"/>
                </a:lnTo>
                <a:lnTo>
                  <a:pt x="488714" y="2055253"/>
                </a:lnTo>
                <a:lnTo>
                  <a:pt x="494266" y="2043217"/>
                </a:lnTo>
                <a:lnTo>
                  <a:pt x="497287" y="2028962"/>
                </a:lnTo>
                <a:lnTo>
                  <a:pt x="510798" y="2002242"/>
                </a:lnTo>
                <a:lnTo>
                  <a:pt x="513648" y="1982617"/>
                </a:lnTo>
                <a:lnTo>
                  <a:pt x="513882" y="1978970"/>
                </a:lnTo>
                <a:lnTo>
                  <a:pt x="544232" y="1863089"/>
                </a:lnTo>
                <a:lnTo>
                  <a:pt x="553661" y="1840230"/>
                </a:lnTo>
                <a:lnTo>
                  <a:pt x="559051" y="1817370"/>
                </a:lnTo>
                <a:lnTo>
                  <a:pt x="570790" y="1788795"/>
                </a:lnTo>
                <a:lnTo>
                  <a:pt x="576193" y="1765935"/>
                </a:lnTo>
                <a:lnTo>
                  <a:pt x="587934" y="1736408"/>
                </a:lnTo>
                <a:lnTo>
                  <a:pt x="593337" y="1707715"/>
                </a:lnTo>
                <a:lnTo>
                  <a:pt x="605079" y="1671697"/>
                </a:lnTo>
                <a:lnTo>
                  <a:pt x="610483" y="1646496"/>
                </a:lnTo>
                <a:lnTo>
                  <a:pt x="639149" y="1573772"/>
                </a:lnTo>
                <a:lnTo>
                  <a:pt x="644729" y="1544885"/>
                </a:lnTo>
                <a:lnTo>
                  <a:pt x="674701" y="1466441"/>
                </a:lnTo>
                <a:lnTo>
                  <a:pt x="681279" y="1438594"/>
                </a:lnTo>
                <a:lnTo>
                  <a:pt x="707728" y="1376434"/>
                </a:lnTo>
                <a:lnTo>
                  <a:pt x="713309" y="1347684"/>
                </a:lnTo>
                <a:lnTo>
                  <a:pt x="715569" y="1341369"/>
                </a:lnTo>
                <a:lnTo>
                  <a:pt x="719934" y="1335253"/>
                </a:lnTo>
                <a:lnTo>
                  <a:pt x="742390" y="1311751"/>
                </a:lnTo>
                <a:lnTo>
                  <a:pt x="746387" y="1305983"/>
                </a:lnTo>
                <a:lnTo>
                  <a:pt x="750827" y="1294494"/>
                </a:lnTo>
                <a:lnTo>
                  <a:pt x="753754" y="1283991"/>
                </a:lnTo>
                <a:lnTo>
                  <a:pt x="774470" y="1245518"/>
                </a:lnTo>
                <a:lnTo>
                  <a:pt x="777596" y="1234284"/>
                </a:lnTo>
                <a:lnTo>
                  <a:pt x="779938" y="1222940"/>
                </a:lnTo>
                <a:lnTo>
                  <a:pt x="811861" y="1148715"/>
                </a:lnTo>
                <a:lnTo>
                  <a:pt x="814217" y="1137285"/>
                </a:lnTo>
                <a:lnTo>
                  <a:pt x="820899" y="1121092"/>
                </a:lnTo>
                <a:lnTo>
                  <a:pt x="842994" y="1082640"/>
                </a:lnTo>
                <a:lnTo>
                  <a:pt x="846151" y="1071406"/>
                </a:lnTo>
                <a:lnTo>
                  <a:pt x="848508" y="1060063"/>
                </a:lnTo>
                <a:lnTo>
                  <a:pt x="880441" y="985837"/>
                </a:lnTo>
                <a:lnTo>
                  <a:pt x="882797" y="974407"/>
                </a:lnTo>
                <a:lnTo>
                  <a:pt x="897730" y="934402"/>
                </a:lnTo>
                <a:lnTo>
                  <a:pt x="900006" y="922973"/>
                </a:lnTo>
                <a:lnTo>
                  <a:pt x="923338" y="865823"/>
                </a:lnTo>
                <a:lnTo>
                  <a:pt x="925675" y="854392"/>
                </a:lnTo>
                <a:lnTo>
                  <a:pt x="940593" y="814388"/>
                </a:lnTo>
                <a:lnTo>
                  <a:pt x="942869" y="802957"/>
                </a:lnTo>
                <a:lnTo>
                  <a:pt x="948553" y="785813"/>
                </a:lnTo>
                <a:lnTo>
                  <a:pt x="953496" y="762952"/>
                </a:lnTo>
                <a:lnTo>
                  <a:pt x="957176" y="751523"/>
                </a:lnTo>
                <a:lnTo>
                  <a:pt x="960200" y="734377"/>
                </a:lnTo>
                <a:lnTo>
                  <a:pt x="983349" y="669185"/>
                </a:lnTo>
                <a:lnTo>
                  <a:pt x="990243" y="624130"/>
                </a:lnTo>
                <a:lnTo>
                  <a:pt x="1000646" y="592036"/>
                </a:lnTo>
                <a:lnTo>
                  <a:pt x="1004831" y="571976"/>
                </a:lnTo>
                <a:lnTo>
                  <a:pt x="1017513" y="538025"/>
                </a:lnTo>
                <a:lnTo>
                  <a:pt x="1023093" y="526142"/>
                </a:lnTo>
                <a:lnTo>
                  <a:pt x="1026208" y="511971"/>
                </a:lnTo>
                <a:lnTo>
                  <a:pt x="1028545" y="497100"/>
                </a:lnTo>
                <a:lnTo>
                  <a:pt x="1067758" y="392514"/>
                </a:lnTo>
                <a:lnTo>
                  <a:pt x="1073352" y="368822"/>
                </a:lnTo>
                <a:lnTo>
                  <a:pt x="1091670" y="321244"/>
                </a:lnTo>
                <a:lnTo>
                  <a:pt x="1116100" y="281305"/>
                </a:lnTo>
                <a:lnTo>
                  <a:pt x="1126943" y="250631"/>
                </a:lnTo>
                <a:lnTo>
                  <a:pt x="1142439" y="228436"/>
                </a:lnTo>
                <a:lnTo>
                  <a:pt x="1157673" y="184340"/>
                </a:lnTo>
                <a:lnTo>
                  <a:pt x="1177313" y="148341"/>
                </a:lnTo>
                <a:lnTo>
                  <a:pt x="1180475" y="139589"/>
                </a:lnTo>
                <a:lnTo>
                  <a:pt x="1182833" y="131572"/>
                </a:lnTo>
                <a:lnTo>
                  <a:pt x="1189516" y="117301"/>
                </a:lnTo>
                <a:lnTo>
                  <a:pt x="1203113" y="95857"/>
                </a:lnTo>
                <a:lnTo>
                  <a:pt x="1206229" y="87688"/>
                </a:lnTo>
                <a:lnTo>
                  <a:pt x="1207060" y="84176"/>
                </a:lnTo>
                <a:lnTo>
                  <a:pt x="1210524" y="77734"/>
                </a:lnTo>
                <a:lnTo>
                  <a:pt x="1232778" y="45757"/>
                </a:lnTo>
                <a:lnTo>
                  <a:pt x="1233701" y="41609"/>
                </a:lnTo>
                <a:lnTo>
                  <a:pt x="1233948" y="39170"/>
                </a:lnTo>
                <a:lnTo>
                  <a:pt x="1235064" y="36591"/>
                </a:lnTo>
                <a:lnTo>
                  <a:pt x="1240234" y="28410"/>
                </a:lnTo>
                <a:lnTo>
                  <a:pt x="1242647" y="18817"/>
                </a:lnTo>
                <a:lnTo>
                  <a:pt x="1242904" y="13090"/>
                </a:lnTo>
                <a:lnTo>
                  <a:pt x="1243893" y="11584"/>
                </a:lnTo>
                <a:lnTo>
                  <a:pt x="1245504" y="10580"/>
                </a:lnTo>
                <a:lnTo>
                  <a:pt x="1247532" y="9911"/>
                </a:lnTo>
                <a:lnTo>
                  <a:pt x="1248883" y="8512"/>
                </a:lnTo>
                <a:lnTo>
                  <a:pt x="1249783" y="6628"/>
                </a:lnTo>
                <a:lnTo>
                  <a:pt x="1251584" y="4"/>
                </a:lnTo>
                <a:lnTo>
                  <a:pt x="1251584" y="3"/>
                </a:lnTo>
                <a:lnTo>
                  <a:pt x="12515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58"/>
          <p:cNvSpPr/>
          <p:nvPr/>
        </p:nvSpPr>
        <p:spPr>
          <a:xfrm>
            <a:off x="3161499" y="3274707"/>
            <a:ext cx="73157" cy="77131"/>
          </a:xfrm>
          <a:custGeom>
            <a:avLst/>
            <a:gdLst/>
            <a:ahLst/>
            <a:cxnLst/>
            <a:rect l="0" t="0" r="0" b="0"/>
            <a:pathLst>
              <a:path w="73157" h="77131">
                <a:moveTo>
                  <a:pt x="21755" y="25705"/>
                </a:moveTo>
                <a:lnTo>
                  <a:pt x="29136" y="18324"/>
                </a:lnTo>
                <a:lnTo>
                  <a:pt x="29534" y="16975"/>
                </a:lnTo>
                <a:lnTo>
                  <a:pt x="29799" y="15122"/>
                </a:lnTo>
                <a:lnTo>
                  <a:pt x="29975" y="12935"/>
                </a:lnTo>
                <a:lnTo>
                  <a:pt x="31045" y="11476"/>
                </a:lnTo>
                <a:lnTo>
                  <a:pt x="32711" y="10504"/>
                </a:lnTo>
                <a:lnTo>
                  <a:pt x="34774" y="9856"/>
                </a:lnTo>
                <a:lnTo>
                  <a:pt x="37102" y="9424"/>
                </a:lnTo>
                <a:lnTo>
                  <a:pt x="39606" y="9136"/>
                </a:lnTo>
                <a:lnTo>
                  <a:pt x="45919" y="8674"/>
                </a:lnTo>
                <a:lnTo>
                  <a:pt x="49323" y="8611"/>
                </a:lnTo>
                <a:lnTo>
                  <a:pt x="63033" y="8563"/>
                </a:lnTo>
                <a:lnTo>
                  <a:pt x="64514" y="9515"/>
                </a:lnTo>
                <a:lnTo>
                  <a:pt x="66454" y="11101"/>
                </a:lnTo>
                <a:lnTo>
                  <a:pt x="68699" y="13112"/>
                </a:lnTo>
                <a:lnTo>
                  <a:pt x="70196" y="15404"/>
                </a:lnTo>
                <a:lnTo>
                  <a:pt x="71194" y="17885"/>
                </a:lnTo>
                <a:lnTo>
                  <a:pt x="72796" y="24161"/>
                </a:lnTo>
                <a:lnTo>
                  <a:pt x="72927" y="25628"/>
                </a:lnTo>
                <a:lnTo>
                  <a:pt x="73015" y="27559"/>
                </a:lnTo>
                <a:lnTo>
                  <a:pt x="73156" y="32950"/>
                </a:lnTo>
                <a:lnTo>
                  <a:pt x="72215" y="34345"/>
                </a:lnTo>
                <a:lnTo>
                  <a:pt x="70635" y="36228"/>
                </a:lnTo>
                <a:lnTo>
                  <a:pt x="68629" y="38435"/>
                </a:lnTo>
                <a:lnTo>
                  <a:pt x="63861" y="43428"/>
                </a:lnTo>
                <a:lnTo>
                  <a:pt x="57589" y="49843"/>
                </a:lnTo>
                <a:lnTo>
                  <a:pt x="57075" y="51322"/>
                </a:lnTo>
                <a:lnTo>
                  <a:pt x="56732" y="53261"/>
                </a:lnTo>
                <a:lnTo>
                  <a:pt x="56503" y="55506"/>
                </a:lnTo>
                <a:lnTo>
                  <a:pt x="55398" y="57002"/>
                </a:lnTo>
                <a:lnTo>
                  <a:pt x="53709" y="58000"/>
                </a:lnTo>
                <a:lnTo>
                  <a:pt x="51630" y="58665"/>
                </a:lnTo>
                <a:lnTo>
                  <a:pt x="49292" y="59108"/>
                </a:lnTo>
                <a:lnTo>
                  <a:pt x="46781" y="59404"/>
                </a:lnTo>
                <a:lnTo>
                  <a:pt x="44154" y="59601"/>
                </a:lnTo>
                <a:lnTo>
                  <a:pt x="41450" y="59732"/>
                </a:lnTo>
                <a:lnTo>
                  <a:pt x="31981" y="59961"/>
                </a:lnTo>
                <a:lnTo>
                  <a:pt x="26267" y="59985"/>
                </a:lnTo>
                <a:lnTo>
                  <a:pt x="23811" y="59036"/>
                </a:lnTo>
                <a:lnTo>
                  <a:pt x="21220" y="57451"/>
                </a:lnTo>
                <a:lnTo>
                  <a:pt x="18541" y="55441"/>
                </a:lnTo>
                <a:lnTo>
                  <a:pt x="15803" y="54102"/>
                </a:lnTo>
                <a:lnTo>
                  <a:pt x="13024" y="53209"/>
                </a:lnTo>
                <a:lnTo>
                  <a:pt x="10220" y="52613"/>
                </a:lnTo>
                <a:lnTo>
                  <a:pt x="8350" y="51264"/>
                </a:lnTo>
                <a:lnTo>
                  <a:pt x="7104" y="49412"/>
                </a:lnTo>
                <a:lnTo>
                  <a:pt x="6272" y="47225"/>
                </a:lnTo>
                <a:lnTo>
                  <a:pt x="4766" y="45767"/>
                </a:lnTo>
                <a:lnTo>
                  <a:pt x="2809" y="44795"/>
                </a:lnTo>
                <a:lnTo>
                  <a:pt x="552" y="44147"/>
                </a:lnTo>
                <a:lnTo>
                  <a:pt x="0" y="42762"/>
                </a:lnTo>
                <a:lnTo>
                  <a:pt x="584" y="40886"/>
                </a:lnTo>
                <a:lnTo>
                  <a:pt x="1926" y="38683"/>
                </a:lnTo>
                <a:lnTo>
                  <a:pt x="2821" y="36262"/>
                </a:lnTo>
                <a:lnTo>
                  <a:pt x="3418" y="33696"/>
                </a:lnTo>
                <a:lnTo>
                  <a:pt x="4375" y="27283"/>
                </a:lnTo>
                <a:lnTo>
                  <a:pt x="5406" y="25805"/>
                </a:lnTo>
                <a:lnTo>
                  <a:pt x="7046" y="23867"/>
                </a:lnTo>
                <a:lnTo>
                  <a:pt x="9091" y="21622"/>
                </a:lnTo>
                <a:lnTo>
                  <a:pt x="11408" y="20125"/>
                </a:lnTo>
                <a:lnTo>
                  <a:pt x="13905" y="19128"/>
                </a:lnTo>
                <a:lnTo>
                  <a:pt x="16521" y="18463"/>
                </a:lnTo>
                <a:lnTo>
                  <a:pt x="19219" y="18019"/>
                </a:lnTo>
                <a:lnTo>
                  <a:pt x="21969" y="17724"/>
                </a:lnTo>
                <a:lnTo>
                  <a:pt x="24756" y="17526"/>
                </a:lnTo>
                <a:lnTo>
                  <a:pt x="27566" y="17395"/>
                </a:lnTo>
                <a:lnTo>
                  <a:pt x="37220" y="17167"/>
                </a:lnTo>
                <a:lnTo>
                  <a:pt x="38732" y="18108"/>
                </a:lnTo>
                <a:lnTo>
                  <a:pt x="40694" y="19688"/>
                </a:lnTo>
                <a:lnTo>
                  <a:pt x="42953" y="21694"/>
                </a:lnTo>
                <a:lnTo>
                  <a:pt x="45412" y="23031"/>
                </a:lnTo>
                <a:lnTo>
                  <a:pt x="48004" y="23922"/>
                </a:lnTo>
                <a:lnTo>
                  <a:pt x="50684" y="24517"/>
                </a:lnTo>
                <a:lnTo>
                  <a:pt x="52472" y="25865"/>
                </a:lnTo>
                <a:lnTo>
                  <a:pt x="53663" y="27717"/>
                </a:lnTo>
                <a:lnTo>
                  <a:pt x="54457" y="29904"/>
                </a:lnTo>
                <a:lnTo>
                  <a:pt x="55939" y="32314"/>
                </a:lnTo>
                <a:lnTo>
                  <a:pt x="57880" y="34874"/>
                </a:lnTo>
                <a:lnTo>
                  <a:pt x="64224" y="42383"/>
                </a:lnTo>
                <a:lnTo>
                  <a:pt x="63402" y="43491"/>
                </a:lnTo>
                <a:lnTo>
                  <a:pt x="61903" y="45182"/>
                </a:lnTo>
                <a:lnTo>
                  <a:pt x="57202" y="50190"/>
                </a:lnTo>
                <a:lnTo>
                  <a:pt x="56817" y="49648"/>
                </a:lnTo>
                <a:lnTo>
                  <a:pt x="56560" y="48335"/>
                </a:lnTo>
                <a:lnTo>
                  <a:pt x="56388" y="46506"/>
                </a:lnTo>
                <a:lnTo>
                  <a:pt x="55322" y="45288"/>
                </a:lnTo>
                <a:lnTo>
                  <a:pt x="53658" y="44475"/>
                </a:lnTo>
                <a:lnTo>
                  <a:pt x="51596" y="43934"/>
                </a:lnTo>
                <a:lnTo>
                  <a:pt x="49269" y="42620"/>
                </a:lnTo>
                <a:lnTo>
                  <a:pt x="46766" y="40792"/>
                </a:lnTo>
                <a:lnTo>
                  <a:pt x="44144" y="38620"/>
                </a:lnTo>
                <a:lnTo>
                  <a:pt x="41444" y="36220"/>
                </a:lnTo>
                <a:lnTo>
                  <a:pt x="35903" y="31014"/>
                </a:lnTo>
                <a:lnTo>
                  <a:pt x="33092" y="29244"/>
                </a:lnTo>
                <a:lnTo>
                  <a:pt x="30266" y="28064"/>
                </a:lnTo>
                <a:lnTo>
                  <a:pt x="27429" y="27278"/>
                </a:lnTo>
                <a:lnTo>
                  <a:pt x="24585" y="25802"/>
                </a:lnTo>
                <a:lnTo>
                  <a:pt x="21737" y="23864"/>
                </a:lnTo>
                <a:lnTo>
                  <a:pt x="18886" y="21620"/>
                </a:lnTo>
                <a:lnTo>
                  <a:pt x="16032" y="19172"/>
                </a:lnTo>
                <a:lnTo>
                  <a:pt x="13177" y="16587"/>
                </a:lnTo>
                <a:lnTo>
                  <a:pt x="10322" y="13912"/>
                </a:lnTo>
                <a:lnTo>
                  <a:pt x="8418" y="11175"/>
                </a:lnTo>
                <a:lnTo>
                  <a:pt x="7149" y="8399"/>
                </a:lnTo>
                <a:lnTo>
                  <a:pt x="4654" y="134"/>
                </a:lnTo>
                <a:lnTo>
                  <a:pt x="5592" y="85"/>
                </a:lnTo>
                <a:lnTo>
                  <a:pt x="9174" y="31"/>
                </a:lnTo>
                <a:lnTo>
                  <a:pt x="16546" y="0"/>
                </a:lnTo>
                <a:lnTo>
                  <a:pt x="19235" y="949"/>
                </a:lnTo>
                <a:lnTo>
                  <a:pt x="21980" y="2533"/>
                </a:lnTo>
                <a:lnTo>
                  <a:pt x="24763" y="4542"/>
                </a:lnTo>
                <a:lnTo>
                  <a:pt x="27570" y="6834"/>
                </a:lnTo>
                <a:lnTo>
                  <a:pt x="30395" y="9314"/>
                </a:lnTo>
                <a:lnTo>
                  <a:pt x="33230" y="11921"/>
                </a:lnTo>
                <a:lnTo>
                  <a:pt x="38920" y="17356"/>
                </a:lnTo>
                <a:lnTo>
                  <a:pt x="41771" y="20139"/>
                </a:lnTo>
                <a:lnTo>
                  <a:pt x="43672" y="22947"/>
                </a:lnTo>
                <a:lnTo>
                  <a:pt x="44939" y="25771"/>
                </a:lnTo>
                <a:lnTo>
                  <a:pt x="45783" y="28607"/>
                </a:lnTo>
                <a:lnTo>
                  <a:pt x="47299" y="32402"/>
                </a:lnTo>
                <a:lnTo>
                  <a:pt x="49262" y="36837"/>
                </a:lnTo>
                <a:lnTo>
                  <a:pt x="51523" y="41699"/>
                </a:lnTo>
                <a:lnTo>
                  <a:pt x="53031" y="45893"/>
                </a:lnTo>
                <a:lnTo>
                  <a:pt x="54036" y="49641"/>
                </a:lnTo>
                <a:lnTo>
                  <a:pt x="54706" y="53092"/>
                </a:lnTo>
                <a:lnTo>
                  <a:pt x="55152" y="56346"/>
                </a:lnTo>
                <a:lnTo>
                  <a:pt x="55450" y="59467"/>
                </a:lnTo>
                <a:lnTo>
                  <a:pt x="55649" y="62501"/>
                </a:lnTo>
                <a:lnTo>
                  <a:pt x="54828" y="64523"/>
                </a:lnTo>
                <a:lnTo>
                  <a:pt x="53329" y="65871"/>
                </a:lnTo>
                <a:lnTo>
                  <a:pt x="51377" y="66770"/>
                </a:lnTo>
                <a:lnTo>
                  <a:pt x="50076" y="68322"/>
                </a:lnTo>
                <a:lnTo>
                  <a:pt x="49208" y="70308"/>
                </a:lnTo>
                <a:lnTo>
                  <a:pt x="48630" y="72586"/>
                </a:lnTo>
                <a:lnTo>
                  <a:pt x="47292" y="74104"/>
                </a:lnTo>
                <a:lnTo>
                  <a:pt x="45447" y="75116"/>
                </a:lnTo>
                <a:lnTo>
                  <a:pt x="40194" y="76740"/>
                </a:lnTo>
                <a:lnTo>
                  <a:pt x="38810" y="76874"/>
                </a:lnTo>
                <a:lnTo>
                  <a:pt x="36935" y="76962"/>
                </a:lnTo>
                <a:lnTo>
                  <a:pt x="31633" y="77105"/>
                </a:lnTo>
                <a:lnTo>
                  <a:pt x="26164" y="77130"/>
                </a:lnTo>
                <a:lnTo>
                  <a:pt x="24694" y="76181"/>
                </a:lnTo>
                <a:lnTo>
                  <a:pt x="23715" y="74596"/>
                </a:lnTo>
                <a:lnTo>
                  <a:pt x="21755" y="6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9"/>
          <p:cNvSpPr/>
          <p:nvPr/>
        </p:nvSpPr>
        <p:spPr>
          <a:xfrm>
            <a:off x="3500834" y="4330455"/>
            <a:ext cx="76359" cy="92838"/>
          </a:xfrm>
          <a:custGeom>
            <a:avLst/>
            <a:gdLst/>
            <a:ahLst/>
            <a:cxnLst/>
            <a:rect l="0" t="0" r="0" b="0"/>
            <a:pathLst>
              <a:path w="76359" h="92838">
                <a:moveTo>
                  <a:pt x="42466" y="15802"/>
                </a:moveTo>
                <a:lnTo>
                  <a:pt x="50933" y="15802"/>
                </a:lnTo>
                <a:lnTo>
                  <a:pt x="50991" y="18342"/>
                </a:lnTo>
                <a:lnTo>
                  <a:pt x="51007" y="20353"/>
                </a:lnTo>
                <a:lnTo>
                  <a:pt x="51970" y="21693"/>
                </a:lnTo>
                <a:lnTo>
                  <a:pt x="53564" y="22587"/>
                </a:lnTo>
                <a:lnTo>
                  <a:pt x="55579" y="23183"/>
                </a:lnTo>
                <a:lnTo>
                  <a:pt x="56923" y="24533"/>
                </a:lnTo>
                <a:lnTo>
                  <a:pt x="57819" y="26385"/>
                </a:lnTo>
                <a:lnTo>
                  <a:pt x="58416" y="28572"/>
                </a:lnTo>
                <a:lnTo>
                  <a:pt x="58814" y="30983"/>
                </a:lnTo>
                <a:lnTo>
                  <a:pt x="59080" y="33543"/>
                </a:lnTo>
                <a:lnTo>
                  <a:pt x="59506" y="39944"/>
                </a:lnTo>
                <a:lnTo>
                  <a:pt x="58588" y="41422"/>
                </a:lnTo>
                <a:lnTo>
                  <a:pt x="57024" y="43359"/>
                </a:lnTo>
                <a:lnTo>
                  <a:pt x="55029" y="45604"/>
                </a:lnTo>
                <a:lnTo>
                  <a:pt x="53699" y="48052"/>
                </a:lnTo>
                <a:lnTo>
                  <a:pt x="52812" y="50637"/>
                </a:lnTo>
                <a:lnTo>
                  <a:pt x="52220" y="53313"/>
                </a:lnTo>
                <a:lnTo>
                  <a:pt x="50874" y="55097"/>
                </a:lnTo>
                <a:lnTo>
                  <a:pt x="49024" y="56286"/>
                </a:lnTo>
                <a:lnTo>
                  <a:pt x="42850" y="58525"/>
                </a:lnTo>
                <a:lnTo>
                  <a:pt x="41769" y="58572"/>
                </a:lnTo>
                <a:lnTo>
                  <a:pt x="35118" y="58653"/>
                </a:lnTo>
                <a:lnTo>
                  <a:pt x="33758" y="57704"/>
                </a:lnTo>
                <a:lnTo>
                  <a:pt x="31898" y="56119"/>
                </a:lnTo>
                <a:lnTo>
                  <a:pt x="26620" y="51283"/>
                </a:lnTo>
                <a:lnTo>
                  <a:pt x="17135" y="41904"/>
                </a:lnTo>
                <a:lnTo>
                  <a:pt x="19460" y="41690"/>
                </a:lnTo>
                <a:lnTo>
                  <a:pt x="24978" y="41530"/>
                </a:lnTo>
                <a:lnTo>
                  <a:pt x="32671" y="41521"/>
                </a:lnTo>
                <a:lnTo>
                  <a:pt x="34031" y="42473"/>
                </a:lnTo>
                <a:lnTo>
                  <a:pt x="35890" y="44060"/>
                </a:lnTo>
                <a:lnTo>
                  <a:pt x="38082" y="46070"/>
                </a:lnTo>
                <a:lnTo>
                  <a:pt x="39543" y="48364"/>
                </a:lnTo>
                <a:lnTo>
                  <a:pt x="40518" y="50845"/>
                </a:lnTo>
                <a:lnTo>
                  <a:pt x="41167" y="53451"/>
                </a:lnTo>
                <a:lnTo>
                  <a:pt x="42552" y="56141"/>
                </a:lnTo>
                <a:lnTo>
                  <a:pt x="44428" y="58887"/>
                </a:lnTo>
                <a:lnTo>
                  <a:pt x="46632" y="61671"/>
                </a:lnTo>
                <a:lnTo>
                  <a:pt x="48100" y="64479"/>
                </a:lnTo>
                <a:lnTo>
                  <a:pt x="49079" y="67303"/>
                </a:lnTo>
                <a:lnTo>
                  <a:pt x="49732" y="70139"/>
                </a:lnTo>
                <a:lnTo>
                  <a:pt x="51120" y="72982"/>
                </a:lnTo>
                <a:lnTo>
                  <a:pt x="52998" y="75829"/>
                </a:lnTo>
                <a:lnTo>
                  <a:pt x="58304" y="82693"/>
                </a:lnTo>
                <a:lnTo>
                  <a:pt x="58740" y="84208"/>
                </a:lnTo>
                <a:lnTo>
                  <a:pt x="59030" y="86171"/>
                </a:lnTo>
                <a:lnTo>
                  <a:pt x="59224" y="88433"/>
                </a:lnTo>
                <a:lnTo>
                  <a:pt x="58400" y="89940"/>
                </a:lnTo>
                <a:lnTo>
                  <a:pt x="56899" y="90945"/>
                </a:lnTo>
                <a:lnTo>
                  <a:pt x="51381" y="92837"/>
                </a:lnTo>
                <a:lnTo>
                  <a:pt x="50314" y="91924"/>
                </a:lnTo>
                <a:lnTo>
                  <a:pt x="48650" y="90363"/>
                </a:lnTo>
                <a:lnTo>
                  <a:pt x="39136" y="81012"/>
                </a:lnTo>
                <a:lnTo>
                  <a:pt x="37389" y="78326"/>
                </a:lnTo>
                <a:lnTo>
                  <a:pt x="36223" y="75582"/>
                </a:lnTo>
                <a:lnTo>
                  <a:pt x="35447" y="72801"/>
                </a:lnTo>
                <a:lnTo>
                  <a:pt x="33976" y="69993"/>
                </a:lnTo>
                <a:lnTo>
                  <a:pt x="32043" y="67169"/>
                </a:lnTo>
                <a:lnTo>
                  <a:pt x="29802" y="64335"/>
                </a:lnTo>
                <a:lnTo>
                  <a:pt x="27356" y="61492"/>
                </a:lnTo>
                <a:lnTo>
                  <a:pt x="24773" y="58645"/>
                </a:lnTo>
                <a:lnTo>
                  <a:pt x="22098" y="55794"/>
                </a:lnTo>
                <a:lnTo>
                  <a:pt x="20314" y="51988"/>
                </a:lnTo>
                <a:lnTo>
                  <a:pt x="19125" y="47546"/>
                </a:lnTo>
                <a:lnTo>
                  <a:pt x="18333" y="42680"/>
                </a:lnTo>
                <a:lnTo>
                  <a:pt x="17805" y="38483"/>
                </a:lnTo>
                <a:lnTo>
                  <a:pt x="17452" y="34733"/>
                </a:lnTo>
                <a:lnTo>
                  <a:pt x="17218" y="31280"/>
                </a:lnTo>
                <a:lnTo>
                  <a:pt x="17061" y="28026"/>
                </a:lnTo>
                <a:lnTo>
                  <a:pt x="16887" y="21870"/>
                </a:lnTo>
                <a:lnTo>
                  <a:pt x="16760" y="8954"/>
                </a:lnTo>
                <a:lnTo>
                  <a:pt x="17708" y="7427"/>
                </a:lnTo>
                <a:lnTo>
                  <a:pt x="19293" y="5456"/>
                </a:lnTo>
                <a:lnTo>
                  <a:pt x="21302" y="3190"/>
                </a:lnTo>
                <a:lnTo>
                  <a:pt x="23594" y="1679"/>
                </a:lnTo>
                <a:lnTo>
                  <a:pt x="26075" y="672"/>
                </a:lnTo>
                <a:lnTo>
                  <a:pt x="28681" y="0"/>
                </a:lnTo>
                <a:lnTo>
                  <a:pt x="31371" y="505"/>
                </a:lnTo>
                <a:lnTo>
                  <a:pt x="34116" y="1794"/>
                </a:lnTo>
                <a:lnTo>
                  <a:pt x="36900" y="3606"/>
                </a:lnTo>
                <a:lnTo>
                  <a:pt x="39708" y="5766"/>
                </a:lnTo>
                <a:lnTo>
                  <a:pt x="42532" y="8159"/>
                </a:lnTo>
                <a:lnTo>
                  <a:pt x="45367" y="10707"/>
                </a:lnTo>
                <a:lnTo>
                  <a:pt x="51058" y="16078"/>
                </a:lnTo>
                <a:lnTo>
                  <a:pt x="62472" y="27286"/>
                </a:lnTo>
                <a:lnTo>
                  <a:pt x="64375" y="30126"/>
                </a:lnTo>
                <a:lnTo>
                  <a:pt x="65645" y="32971"/>
                </a:lnTo>
                <a:lnTo>
                  <a:pt x="66491" y="35821"/>
                </a:lnTo>
                <a:lnTo>
                  <a:pt x="68008" y="38673"/>
                </a:lnTo>
                <a:lnTo>
                  <a:pt x="69971" y="41527"/>
                </a:lnTo>
                <a:lnTo>
                  <a:pt x="72233" y="44382"/>
                </a:lnTo>
                <a:lnTo>
                  <a:pt x="73740" y="47238"/>
                </a:lnTo>
                <a:lnTo>
                  <a:pt x="74745" y="50094"/>
                </a:lnTo>
                <a:lnTo>
                  <a:pt x="76358" y="56972"/>
                </a:lnTo>
                <a:lnTo>
                  <a:pt x="75538" y="58489"/>
                </a:lnTo>
                <a:lnTo>
                  <a:pt x="74039" y="60452"/>
                </a:lnTo>
                <a:lnTo>
                  <a:pt x="72087" y="62714"/>
                </a:lnTo>
                <a:lnTo>
                  <a:pt x="70785" y="65174"/>
                </a:lnTo>
                <a:lnTo>
                  <a:pt x="69918" y="67767"/>
                </a:lnTo>
                <a:lnTo>
                  <a:pt x="69340" y="70448"/>
                </a:lnTo>
                <a:lnTo>
                  <a:pt x="68002" y="72235"/>
                </a:lnTo>
                <a:lnTo>
                  <a:pt x="66157" y="73427"/>
                </a:lnTo>
                <a:lnTo>
                  <a:pt x="63975" y="74221"/>
                </a:lnTo>
                <a:lnTo>
                  <a:pt x="61568" y="74750"/>
                </a:lnTo>
                <a:lnTo>
                  <a:pt x="59010" y="75104"/>
                </a:lnTo>
                <a:lnTo>
                  <a:pt x="56353" y="75339"/>
                </a:lnTo>
                <a:lnTo>
                  <a:pt x="53628" y="74543"/>
                </a:lnTo>
                <a:lnTo>
                  <a:pt x="50860" y="73061"/>
                </a:lnTo>
                <a:lnTo>
                  <a:pt x="48062" y="71119"/>
                </a:lnTo>
                <a:lnTo>
                  <a:pt x="45244" y="68873"/>
                </a:lnTo>
                <a:lnTo>
                  <a:pt x="42413" y="66422"/>
                </a:lnTo>
                <a:lnTo>
                  <a:pt x="39573" y="63837"/>
                </a:lnTo>
                <a:lnTo>
                  <a:pt x="36727" y="62113"/>
                </a:lnTo>
                <a:lnTo>
                  <a:pt x="33877" y="60963"/>
                </a:lnTo>
                <a:lnTo>
                  <a:pt x="31025" y="60197"/>
                </a:lnTo>
                <a:lnTo>
                  <a:pt x="28171" y="58734"/>
                </a:lnTo>
                <a:lnTo>
                  <a:pt x="25316" y="56806"/>
                </a:lnTo>
                <a:lnTo>
                  <a:pt x="22460" y="54568"/>
                </a:lnTo>
                <a:lnTo>
                  <a:pt x="19603" y="52124"/>
                </a:lnTo>
                <a:lnTo>
                  <a:pt x="16747" y="49541"/>
                </a:lnTo>
                <a:lnTo>
                  <a:pt x="9869" y="43104"/>
                </a:lnTo>
                <a:lnTo>
                  <a:pt x="0" y="33342"/>
                </a:lnTo>
                <a:lnTo>
                  <a:pt x="2320" y="33122"/>
                </a:lnTo>
                <a:lnTo>
                  <a:pt x="6525" y="33025"/>
                </a:lnTo>
                <a:lnTo>
                  <a:pt x="20844" y="32950"/>
                </a:lnTo>
                <a:lnTo>
                  <a:pt x="23289" y="33902"/>
                </a:lnTo>
                <a:lnTo>
                  <a:pt x="25871" y="35488"/>
                </a:lnTo>
                <a:lnTo>
                  <a:pt x="32309" y="40328"/>
                </a:lnTo>
                <a:lnTo>
                  <a:pt x="33789" y="41678"/>
                </a:lnTo>
                <a:lnTo>
                  <a:pt x="42466" y="500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60"/>
          <p:cNvSpPr/>
          <p:nvPr/>
        </p:nvSpPr>
        <p:spPr>
          <a:xfrm>
            <a:off x="3903345" y="5512149"/>
            <a:ext cx="59995" cy="42822"/>
          </a:xfrm>
          <a:custGeom>
            <a:avLst/>
            <a:gdLst/>
            <a:ahLst/>
            <a:cxnLst/>
            <a:rect l="0" t="0" r="0" b="0"/>
            <a:pathLst>
              <a:path w="59995" h="42822">
                <a:moveTo>
                  <a:pt x="8572" y="17113"/>
                </a:moveTo>
                <a:lnTo>
                  <a:pt x="8572" y="9732"/>
                </a:lnTo>
                <a:lnTo>
                  <a:pt x="9525" y="9335"/>
                </a:lnTo>
                <a:lnTo>
                  <a:pt x="11112" y="9070"/>
                </a:lnTo>
                <a:lnTo>
                  <a:pt x="13123" y="8894"/>
                </a:lnTo>
                <a:lnTo>
                  <a:pt x="14463" y="7824"/>
                </a:lnTo>
                <a:lnTo>
                  <a:pt x="15357" y="6158"/>
                </a:lnTo>
                <a:lnTo>
                  <a:pt x="15953" y="4094"/>
                </a:lnTo>
                <a:lnTo>
                  <a:pt x="17302" y="2719"/>
                </a:lnTo>
                <a:lnTo>
                  <a:pt x="19155" y="1802"/>
                </a:lnTo>
                <a:lnTo>
                  <a:pt x="24421" y="330"/>
                </a:lnTo>
                <a:lnTo>
                  <a:pt x="25805" y="210"/>
                </a:lnTo>
                <a:lnTo>
                  <a:pt x="27681" y="129"/>
                </a:lnTo>
                <a:lnTo>
                  <a:pt x="32984" y="0"/>
                </a:lnTo>
                <a:lnTo>
                  <a:pt x="34372" y="942"/>
                </a:lnTo>
                <a:lnTo>
                  <a:pt x="36249" y="2522"/>
                </a:lnTo>
                <a:lnTo>
                  <a:pt x="38454" y="4528"/>
                </a:lnTo>
                <a:lnTo>
                  <a:pt x="40876" y="5866"/>
                </a:lnTo>
                <a:lnTo>
                  <a:pt x="43443" y="6757"/>
                </a:lnTo>
                <a:lnTo>
                  <a:pt x="46107" y="7352"/>
                </a:lnTo>
                <a:lnTo>
                  <a:pt x="48835" y="8701"/>
                </a:lnTo>
                <a:lnTo>
                  <a:pt x="51607" y="10553"/>
                </a:lnTo>
                <a:lnTo>
                  <a:pt x="58348" y="15817"/>
                </a:lnTo>
                <a:lnTo>
                  <a:pt x="58901" y="17201"/>
                </a:lnTo>
                <a:lnTo>
                  <a:pt x="59270" y="19077"/>
                </a:lnTo>
                <a:lnTo>
                  <a:pt x="59515" y="21280"/>
                </a:lnTo>
                <a:lnTo>
                  <a:pt x="59679" y="23701"/>
                </a:lnTo>
                <a:lnTo>
                  <a:pt x="59788" y="26267"/>
                </a:lnTo>
                <a:lnTo>
                  <a:pt x="59964" y="32679"/>
                </a:lnTo>
                <a:lnTo>
                  <a:pt x="59994" y="38341"/>
                </a:lnTo>
                <a:lnTo>
                  <a:pt x="59046" y="39838"/>
                </a:lnTo>
                <a:lnTo>
                  <a:pt x="57462" y="40836"/>
                </a:lnTo>
                <a:lnTo>
                  <a:pt x="52625" y="42437"/>
                </a:lnTo>
                <a:lnTo>
                  <a:pt x="51276" y="42568"/>
                </a:lnTo>
                <a:lnTo>
                  <a:pt x="49424" y="42655"/>
                </a:lnTo>
                <a:lnTo>
                  <a:pt x="47237" y="42714"/>
                </a:lnTo>
                <a:lnTo>
                  <a:pt x="44826" y="41800"/>
                </a:lnTo>
                <a:lnTo>
                  <a:pt x="42266" y="40239"/>
                </a:lnTo>
                <a:lnTo>
                  <a:pt x="39608" y="38245"/>
                </a:lnTo>
                <a:lnTo>
                  <a:pt x="36882" y="36916"/>
                </a:lnTo>
                <a:lnTo>
                  <a:pt x="34113" y="36030"/>
                </a:lnTo>
                <a:lnTo>
                  <a:pt x="31314" y="35439"/>
                </a:lnTo>
                <a:lnTo>
                  <a:pt x="28496" y="34093"/>
                </a:lnTo>
                <a:lnTo>
                  <a:pt x="25665" y="32243"/>
                </a:lnTo>
                <a:lnTo>
                  <a:pt x="22825" y="30058"/>
                </a:lnTo>
                <a:lnTo>
                  <a:pt x="20932" y="27648"/>
                </a:lnTo>
                <a:lnTo>
                  <a:pt x="19669" y="25088"/>
                </a:lnTo>
                <a:lnTo>
                  <a:pt x="17643" y="18688"/>
                </a:lnTo>
                <a:lnTo>
                  <a:pt x="17477" y="17211"/>
                </a:lnTo>
                <a:lnTo>
                  <a:pt x="17366" y="15274"/>
                </a:lnTo>
                <a:lnTo>
                  <a:pt x="17157" y="8934"/>
                </a:lnTo>
                <a:lnTo>
                  <a:pt x="17149" y="4106"/>
                </a:lnTo>
                <a:lnTo>
                  <a:pt x="18100" y="2727"/>
                </a:lnTo>
                <a:lnTo>
                  <a:pt x="19686" y="1807"/>
                </a:lnTo>
                <a:lnTo>
                  <a:pt x="21696" y="1195"/>
                </a:lnTo>
                <a:lnTo>
                  <a:pt x="23037" y="1738"/>
                </a:lnTo>
                <a:lnTo>
                  <a:pt x="23930" y="3053"/>
                </a:lnTo>
                <a:lnTo>
                  <a:pt x="24526" y="4882"/>
                </a:lnTo>
                <a:lnTo>
                  <a:pt x="25876" y="6102"/>
                </a:lnTo>
                <a:lnTo>
                  <a:pt x="27728" y="6915"/>
                </a:lnTo>
                <a:lnTo>
                  <a:pt x="32993" y="8219"/>
                </a:lnTo>
                <a:lnTo>
                  <a:pt x="34378" y="9279"/>
                </a:lnTo>
                <a:lnTo>
                  <a:pt x="36254" y="10938"/>
                </a:lnTo>
                <a:lnTo>
                  <a:pt x="41556" y="15893"/>
                </a:lnTo>
                <a:lnTo>
                  <a:pt x="41992" y="17252"/>
                </a:lnTo>
                <a:lnTo>
                  <a:pt x="42282" y="19111"/>
                </a:lnTo>
                <a:lnTo>
                  <a:pt x="42747" y="24387"/>
                </a:lnTo>
                <a:lnTo>
                  <a:pt x="42811" y="27649"/>
                </a:lnTo>
                <a:lnTo>
                  <a:pt x="42852" y="32953"/>
                </a:lnTo>
                <a:lnTo>
                  <a:pt x="41903" y="34340"/>
                </a:lnTo>
                <a:lnTo>
                  <a:pt x="40318" y="36218"/>
                </a:lnTo>
                <a:lnTo>
                  <a:pt x="38308" y="38423"/>
                </a:lnTo>
                <a:lnTo>
                  <a:pt x="36016" y="39892"/>
                </a:lnTo>
                <a:lnTo>
                  <a:pt x="33536" y="40871"/>
                </a:lnTo>
                <a:lnTo>
                  <a:pt x="27261" y="42444"/>
                </a:lnTo>
                <a:lnTo>
                  <a:pt x="25794" y="42573"/>
                </a:lnTo>
                <a:lnTo>
                  <a:pt x="23863" y="42658"/>
                </a:lnTo>
                <a:lnTo>
                  <a:pt x="19178" y="42754"/>
                </a:lnTo>
                <a:lnTo>
                  <a:pt x="5606" y="42821"/>
                </a:lnTo>
                <a:lnTo>
                  <a:pt x="3737" y="41872"/>
                </a:lnTo>
                <a:lnTo>
                  <a:pt x="2491" y="40286"/>
                </a:lnTo>
                <a:lnTo>
                  <a:pt x="0" y="342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61"/>
          <p:cNvSpPr/>
          <p:nvPr/>
        </p:nvSpPr>
        <p:spPr>
          <a:xfrm>
            <a:off x="2840354" y="2091689"/>
            <a:ext cx="1243014" cy="3806191"/>
          </a:xfrm>
          <a:custGeom>
            <a:avLst/>
            <a:gdLst/>
            <a:ahLst/>
            <a:cxnLst/>
            <a:rect l="0" t="0" r="0" b="0"/>
            <a:pathLst>
              <a:path w="1243014" h="3806191">
                <a:moveTo>
                  <a:pt x="1243013" y="3806190"/>
                </a:moveTo>
                <a:lnTo>
                  <a:pt x="1243013" y="3790269"/>
                </a:lnTo>
                <a:lnTo>
                  <a:pt x="1237121" y="3782443"/>
                </a:lnTo>
                <a:lnTo>
                  <a:pt x="1235632" y="3777221"/>
                </a:lnTo>
                <a:lnTo>
                  <a:pt x="1234794" y="3768926"/>
                </a:lnTo>
                <a:lnTo>
                  <a:pt x="1233724" y="3766108"/>
                </a:lnTo>
                <a:lnTo>
                  <a:pt x="1220792" y="3743143"/>
                </a:lnTo>
                <a:lnTo>
                  <a:pt x="1218849" y="3735942"/>
                </a:lnTo>
                <a:lnTo>
                  <a:pt x="1216650" y="3717667"/>
                </a:lnTo>
                <a:lnTo>
                  <a:pt x="1212881" y="3710332"/>
                </a:lnTo>
                <a:lnTo>
                  <a:pt x="1205404" y="3700847"/>
                </a:lnTo>
                <a:lnTo>
                  <a:pt x="1203653" y="3696909"/>
                </a:lnTo>
                <a:lnTo>
                  <a:pt x="1200236" y="3683218"/>
                </a:lnTo>
                <a:lnTo>
                  <a:pt x="1186572" y="3657666"/>
                </a:lnTo>
                <a:lnTo>
                  <a:pt x="1183110" y="3647037"/>
                </a:lnTo>
                <a:lnTo>
                  <a:pt x="1178924" y="3640841"/>
                </a:lnTo>
                <a:lnTo>
                  <a:pt x="1176429" y="3632372"/>
                </a:lnTo>
                <a:lnTo>
                  <a:pt x="1174828" y="3615964"/>
                </a:lnTo>
                <a:lnTo>
                  <a:pt x="1173744" y="3612698"/>
                </a:lnTo>
                <a:lnTo>
                  <a:pt x="1169999" y="3606529"/>
                </a:lnTo>
                <a:lnTo>
                  <a:pt x="1167700" y="3598072"/>
                </a:lnTo>
                <a:lnTo>
                  <a:pt x="1167087" y="3593150"/>
                </a:lnTo>
                <a:lnTo>
                  <a:pt x="1163865" y="3585141"/>
                </a:lnTo>
                <a:lnTo>
                  <a:pt x="1160211" y="3578406"/>
                </a:lnTo>
                <a:lnTo>
                  <a:pt x="1153123" y="3558859"/>
                </a:lnTo>
                <a:lnTo>
                  <a:pt x="1143695" y="3544116"/>
                </a:lnTo>
                <a:lnTo>
                  <a:pt x="1140243" y="3534970"/>
                </a:lnTo>
                <a:lnTo>
                  <a:pt x="1134563" y="3526227"/>
                </a:lnTo>
                <a:lnTo>
                  <a:pt x="1132901" y="3520473"/>
                </a:lnTo>
                <a:lnTo>
                  <a:pt x="1130696" y="3499488"/>
                </a:lnTo>
                <a:lnTo>
                  <a:pt x="1124801" y="3482223"/>
                </a:lnTo>
                <a:lnTo>
                  <a:pt x="1124200" y="3478770"/>
                </a:lnTo>
                <a:lnTo>
                  <a:pt x="1120992" y="3472393"/>
                </a:lnTo>
                <a:lnTo>
                  <a:pt x="1109399" y="3457645"/>
                </a:lnTo>
                <a:lnTo>
                  <a:pt x="1107429" y="3451892"/>
                </a:lnTo>
                <a:lnTo>
                  <a:pt x="1106320" y="3443298"/>
                </a:lnTo>
                <a:lnTo>
                  <a:pt x="1105212" y="3440437"/>
                </a:lnTo>
                <a:lnTo>
                  <a:pt x="1100054" y="3431860"/>
                </a:lnTo>
                <a:lnTo>
                  <a:pt x="1097150" y="3423287"/>
                </a:lnTo>
                <a:lnTo>
                  <a:pt x="1091633" y="3414714"/>
                </a:lnTo>
                <a:lnTo>
                  <a:pt x="1090008" y="3408998"/>
                </a:lnTo>
                <a:lnTo>
                  <a:pt x="1088822" y="3391853"/>
                </a:lnTo>
                <a:lnTo>
                  <a:pt x="1087832" y="3388995"/>
                </a:lnTo>
                <a:lnTo>
                  <a:pt x="1082839" y="3380423"/>
                </a:lnTo>
                <a:lnTo>
                  <a:pt x="1079984" y="3371850"/>
                </a:lnTo>
                <a:lnTo>
                  <a:pt x="1075941" y="3366136"/>
                </a:lnTo>
                <a:lnTo>
                  <a:pt x="1074481" y="3362326"/>
                </a:lnTo>
                <a:lnTo>
                  <a:pt x="1071475" y="3348814"/>
                </a:lnTo>
                <a:lnTo>
                  <a:pt x="1065928" y="3338355"/>
                </a:lnTo>
                <a:lnTo>
                  <a:pt x="1064296" y="3332199"/>
                </a:lnTo>
                <a:lnTo>
                  <a:pt x="1063377" y="3323378"/>
                </a:lnTo>
                <a:lnTo>
                  <a:pt x="1062296" y="3320486"/>
                </a:lnTo>
                <a:lnTo>
                  <a:pt x="1049344" y="3297385"/>
                </a:lnTo>
                <a:lnTo>
                  <a:pt x="1045929" y="3286922"/>
                </a:lnTo>
                <a:lnTo>
                  <a:pt x="1041755" y="3280764"/>
                </a:lnTo>
                <a:lnTo>
                  <a:pt x="1039265" y="3272313"/>
                </a:lnTo>
                <a:lnTo>
                  <a:pt x="1038601" y="3267392"/>
                </a:lnTo>
                <a:lnTo>
                  <a:pt x="1035323" y="3259385"/>
                </a:lnTo>
                <a:lnTo>
                  <a:pt x="1028123" y="3249522"/>
                </a:lnTo>
                <a:lnTo>
                  <a:pt x="1025458" y="3246483"/>
                </a:lnTo>
                <a:lnTo>
                  <a:pt x="1023681" y="3242552"/>
                </a:lnTo>
                <a:lnTo>
                  <a:pt x="1020228" y="3228871"/>
                </a:lnTo>
                <a:lnTo>
                  <a:pt x="1006551" y="3203324"/>
                </a:lnTo>
                <a:lnTo>
                  <a:pt x="985261" y="3145527"/>
                </a:lnTo>
                <a:lnTo>
                  <a:pt x="980819" y="3135372"/>
                </a:lnTo>
                <a:lnTo>
                  <a:pt x="970688" y="3102701"/>
                </a:lnTo>
                <a:lnTo>
                  <a:pt x="970023" y="3097167"/>
                </a:lnTo>
                <a:lnTo>
                  <a:pt x="966744" y="3088479"/>
                </a:lnTo>
                <a:lnTo>
                  <a:pt x="964537" y="3084829"/>
                </a:lnTo>
                <a:lnTo>
                  <a:pt x="962083" y="3075693"/>
                </a:lnTo>
                <a:lnTo>
                  <a:pt x="960040" y="3065283"/>
                </a:lnTo>
                <a:lnTo>
                  <a:pt x="954488" y="3048711"/>
                </a:lnTo>
                <a:lnTo>
                  <a:pt x="949589" y="3026045"/>
                </a:lnTo>
                <a:lnTo>
                  <a:pt x="944962" y="3015594"/>
                </a:lnTo>
                <a:lnTo>
                  <a:pt x="939731" y="3007774"/>
                </a:lnTo>
                <a:lnTo>
                  <a:pt x="936771" y="2998584"/>
                </a:lnTo>
                <a:lnTo>
                  <a:pt x="934503" y="2988149"/>
                </a:lnTo>
                <a:lnTo>
                  <a:pt x="919637" y="2948894"/>
                </a:lnTo>
                <a:lnTo>
                  <a:pt x="917363" y="2937490"/>
                </a:lnTo>
                <a:lnTo>
                  <a:pt x="911680" y="2920360"/>
                </a:lnTo>
                <a:lnTo>
                  <a:pt x="908620" y="2904171"/>
                </a:lnTo>
                <a:lnTo>
                  <a:pt x="886702" y="2860123"/>
                </a:lnTo>
                <a:lnTo>
                  <a:pt x="883122" y="2844096"/>
                </a:lnTo>
                <a:lnTo>
                  <a:pt x="877405" y="2831939"/>
                </a:lnTo>
                <a:lnTo>
                  <a:pt x="874990" y="2813787"/>
                </a:lnTo>
                <a:lnTo>
                  <a:pt x="874792" y="2810261"/>
                </a:lnTo>
                <a:lnTo>
                  <a:pt x="863828" y="2775533"/>
                </a:lnTo>
                <a:lnTo>
                  <a:pt x="860174" y="2766143"/>
                </a:lnTo>
                <a:lnTo>
                  <a:pt x="855288" y="2749813"/>
                </a:lnTo>
                <a:lnTo>
                  <a:pt x="850664" y="2740425"/>
                </a:lnTo>
                <a:lnTo>
                  <a:pt x="843657" y="2729784"/>
                </a:lnTo>
                <a:lnTo>
                  <a:pt x="836022" y="2710190"/>
                </a:lnTo>
                <a:lnTo>
                  <a:pt x="826528" y="2694488"/>
                </a:lnTo>
                <a:lnTo>
                  <a:pt x="818879" y="2668511"/>
                </a:lnTo>
                <a:lnTo>
                  <a:pt x="809384" y="2651859"/>
                </a:lnTo>
                <a:lnTo>
                  <a:pt x="807402" y="2641962"/>
                </a:lnTo>
                <a:lnTo>
                  <a:pt x="804968" y="2637608"/>
                </a:lnTo>
                <a:lnTo>
                  <a:pt x="797184" y="2630231"/>
                </a:lnTo>
                <a:lnTo>
                  <a:pt x="794346" y="2625978"/>
                </a:lnTo>
                <a:lnTo>
                  <a:pt x="791193" y="2616171"/>
                </a:lnTo>
                <a:lnTo>
                  <a:pt x="788216" y="2600245"/>
                </a:lnTo>
                <a:lnTo>
                  <a:pt x="782927" y="2585168"/>
                </a:lnTo>
                <a:lnTo>
                  <a:pt x="779984" y="2569588"/>
                </a:lnTo>
                <a:lnTo>
                  <a:pt x="774455" y="2557564"/>
                </a:lnTo>
                <a:lnTo>
                  <a:pt x="771441" y="2543311"/>
                </a:lnTo>
                <a:lnTo>
                  <a:pt x="757932" y="2516592"/>
                </a:lnTo>
                <a:lnTo>
                  <a:pt x="755082" y="2496967"/>
                </a:lnTo>
                <a:lnTo>
                  <a:pt x="754848" y="2493320"/>
                </a:lnTo>
                <a:lnTo>
                  <a:pt x="747040" y="2462802"/>
                </a:lnTo>
                <a:lnTo>
                  <a:pt x="746173" y="2450463"/>
                </a:lnTo>
                <a:lnTo>
                  <a:pt x="745099" y="2447078"/>
                </a:lnTo>
                <a:lnTo>
                  <a:pt x="739989" y="2436809"/>
                </a:lnTo>
                <a:lnTo>
                  <a:pt x="734857" y="2406881"/>
                </a:lnTo>
                <a:lnTo>
                  <a:pt x="731415" y="2397510"/>
                </a:lnTo>
                <a:lnTo>
                  <a:pt x="729886" y="2390170"/>
                </a:lnTo>
                <a:lnTo>
                  <a:pt x="726667" y="2383733"/>
                </a:lnTo>
                <a:lnTo>
                  <a:pt x="724474" y="2380683"/>
                </a:lnTo>
                <a:lnTo>
                  <a:pt x="722039" y="2372214"/>
                </a:lnTo>
                <a:lnTo>
                  <a:pt x="720475" y="2355806"/>
                </a:lnTo>
                <a:lnTo>
                  <a:pt x="719394" y="2352540"/>
                </a:lnTo>
                <a:lnTo>
                  <a:pt x="714275" y="2343393"/>
                </a:lnTo>
                <a:lnTo>
                  <a:pt x="704245" y="2317470"/>
                </a:lnTo>
                <a:lnTo>
                  <a:pt x="703059" y="2300068"/>
                </a:lnTo>
                <a:lnTo>
                  <a:pt x="696175" y="2281668"/>
                </a:lnTo>
                <a:lnTo>
                  <a:pt x="695575" y="2278350"/>
                </a:lnTo>
                <a:lnTo>
                  <a:pt x="692367" y="2272123"/>
                </a:lnTo>
                <a:lnTo>
                  <a:pt x="690178" y="2269129"/>
                </a:lnTo>
                <a:lnTo>
                  <a:pt x="687746" y="2263262"/>
                </a:lnTo>
                <a:lnTo>
                  <a:pt x="687098" y="2260364"/>
                </a:lnTo>
                <a:lnTo>
                  <a:pt x="683837" y="2254604"/>
                </a:lnTo>
                <a:lnTo>
                  <a:pt x="681634" y="2251735"/>
                </a:lnTo>
                <a:lnTo>
                  <a:pt x="679186" y="2246006"/>
                </a:lnTo>
                <a:lnTo>
                  <a:pt x="677808" y="2237426"/>
                </a:lnTo>
                <a:lnTo>
                  <a:pt x="677614" y="2234568"/>
                </a:lnTo>
                <a:lnTo>
                  <a:pt x="676533" y="2231709"/>
                </a:lnTo>
                <a:lnTo>
                  <a:pt x="671413" y="2223136"/>
                </a:lnTo>
                <a:lnTo>
                  <a:pt x="668520" y="2214564"/>
                </a:lnTo>
                <a:lnTo>
                  <a:pt x="663006" y="2205991"/>
                </a:lnTo>
                <a:lnTo>
                  <a:pt x="661382" y="2200276"/>
                </a:lnTo>
                <a:lnTo>
                  <a:pt x="660197" y="2175750"/>
                </a:lnTo>
                <a:lnTo>
                  <a:pt x="659207" y="2172495"/>
                </a:lnTo>
                <a:lnTo>
                  <a:pt x="654214" y="2162411"/>
                </a:lnTo>
                <a:lnTo>
                  <a:pt x="650796" y="2138226"/>
                </a:lnTo>
                <a:lnTo>
                  <a:pt x="647065" y="2132058"/>
                </a:lnTo>
                <a:lnTo>
                  <a:pt x="644772" y="2123602"/>
                </a:lnTo>
                <a:lnTo>
                  <a:pt x="643301" y="2107201"/>
                </a:lnTo>
                <a:lnTo>
                  <a:pt x="642227" y="2103936"/>
                </a:lnTo>
                <a:lnTo>
                  <a:pt x="637118" y="2094789"/>
                </a:lnTo>
                <a:lnTo>
                  <a:pt x="635589" y="2088941"/>
                </a:lnTo>
                <a:lnTo>
                  <a:pt x="633655" y="2076472"/>
                </a:lnTo>
                <a:lnTo>
                  <a:pt x="627628" y="2059192"/>
                </a:lnTo>
                <a:lnTo>
                  <a:pt x="626156" y="2046325"/>
                </a:lnTo>
                <a:lnTo>
                  <a:pt x="625082" y="2043349"/>
                </a:lnTo>
                <a:lnTo>
                  <a:pt x="619973" y="2034611"/>
                </a:lnTo>
                <a:lnTo>
                  <a:pt x="618444" y="2028857"/>
                </a:lnTo>
                <a:lnTo>
                  <a:pt x="616510" y="2016449"/>
                </a:lnTo>
                <a:lnTo>
                  <a:pt x="610483" y="1999182"/>
                </a:lnTo>
                <a:lnTo>
                  <a:pt x="609011" y="1986317"/>
                </a:lnTo>
                <a:lnTo>
                  <a:pt x="607937" y="1983341"/>
                </a:lnTo>
                <a:lnTo>
                  <a:pt x="604205" y="1977495"/>
                </a:lnTo>
                <a:lnTo>
                  <a:pt x="595000" y="1965981"/>
                </a:lnTo>
                <a:lnTo>
                  <a:pt x="593057" y="1960255"/>
                </a:lnTo>
                <a:lnTo>
                  <a:pt x="591640" y="1935720"/>
                </a:lnTo>
                <a:lnTo>
                  <a:pt x="590642" y="1932466"/>
                </a:lnTo>
                <a:lnTo>
                  <a:pt x="585639" y="1923334"/>
                </a:lnTo>
                <a:lnTo>
                  <a:pt x="582780" y="1914595"/>
                </a:lnTo>
                <a:lnTo>
                  <a:pt x="578736" y="1908842"/>
                </a:lnTo>
                <a:lnTo>
                  <a:pt x="577277" y="1905021"/>
                </a:lnTo>
                <a:lnTo>
                  <a:pt x="574935" y="1887742"/>
                </a:lnTo>
                <a:lnTo>
                  <a:pt x="574742" y="1884288"/>
                </a:lnTo>
                <a:lnTo>
                  <a:pt x="573662" y="1881032"/>
                </a:lnTo>
                <a:lnTo>
                  <a:pt x="569921" y="1874875"/>
                </a:lnTo>
                <a:lnTo>
                  <a:pt x="567624" y="1866423"/>
                </a:lnTo>
                <a:lnTo>
                  <a:pt x="567011" y="1861502"/>
                </a:lnTo>
                <a:lnTo>
                  <a:pt x="563790" y="1853495"/>
                </a:lnTo>
                <a:lnTo>
                  <a:pt x="560136" y="1846760"/>
                </a:lnTo>
                <a:lnTo>
                  <a:pt x="558512" y="1840593"/>
                </a:lnTo>
                <a:lnTo>
                  <a:pt x="556337" y="1814358"/>
                </a:lnTo>
                <a:lnTo>
                  <a:pt x="551344" y="1802931"/>
                </a:lnTo>
                <a:lnTo>
                  <a:pt x="548489" y="1788857"/>
                </a:lnTo>
                <a:lnTo>
                  <a:pt x="542987" y="1778230"/>
                </a:lnTo>
                <a:lnTo>
                  <a:pt x="541365" y="1772035"/>
                </a:lnTo>
                <a:lnTo>
                  <a:pt x="539371" y="1754405"/>
                </a:lnTo>
                <a:lnTo>
                  <a:pt x="533333" y="1740763"/>
                </a:lnTo>
                <a:lnTo>
                  <a:pt x="532040" y="1729267"/>
                </a:lnTo>
                <a:lnTo>
                  <a:pt x="531859" y="1724345"/>
                </a:lnTo>
                <a:lnTo>
                  <a:pt x="530785" y="1720111"/>
                </a:lnTo>
                <a:lnTo>
                  <a:pt x="525676" y="1708649"/>
                </a:lnTo>
                <a:lnTo>
                  <a:pt x="523286" y="1687225"/>
                </a:lnTo>
                <a:lnTo>
                  <a:pt x="522932" y="1660242"/>
                </a:lnTo>
                <a:lnTo>
                  <a:pt x="515543" y="1635685"/>
                </a:lnTo>
                <a:lnTo>
                  <a:pt x="512340" y="1629307"/>
                </a:lnTo>
                <a:lnTo>
                  <a:pt x="510153" y="1626272"/>
                </a:lnTo>
                <a:lnTo>
                  <a:pt x="507723" y="1620360"/>
                </a:lnTo>
                <a:lnTo>
                  <a:pt x="506354" y="1611677"/>
                </a:lnTo>
                <a:lnTo>
                  <a:pt x="505892" y="1595659"/>
                </a:lnTo>
                <a:lnTo>
                  <a:pt x="504901" y="1591458"/>
                </a:lnTo>
                <a:lnTo>
                  <a:pt x="499008" y="1577871"/>
                </a:lnTo>
                <a:lnTo>
                  <a:pt x="498407" y="1574837"/>
                </a:lnTo>
                <a:lnTo>
                  <a:pt x="495199" y="1568925"/>
                </a:lnTo>
                <a:lnTo>
                  <a:pt x="493011" y="1566016"/>
                </a:lnTo>
                <a:lnTo>
                  <a:pt x="490579" y="1560242"/>
                </a:lnTo>
                <a:lnTo>
                  <a:pt x="489498" y="1553549"/>
                </a:lnTo>
                <a:lnTo>
                  <a:pt x="488643" y="1514581"/>
                </a:lnTo>
                <a:lnTo>
                  <a:pt x="487687" y="1511688"/>
                </a:lnTo>
                <a:lnTo>
                  <a:pt x="482743" y="1503066"/>
                </a:lnTo>
                <a:lnTo>
                  <a:pt x="481253" y="1497340"/>
                </a:lnTo>
                <a:lnTo>
                  <a:pt x="480414" y="1488761"/>
                </a:lnTo>
                <a:lnTo>
                  <a:pt x="479344" y="1485903"/>
                </a:lnTo>
                <a:lnTo>
                  <a:pt x="474239" y="1477329"/>
                </a:lnTo>
                <a:lnTo>
                  <a:pt x="472710" y="1471614"/>
                </a:lnTo>
                <a:lnTo>
                  <a:pt x="470777" y="1454292"/>
                </a:lnTo>
                <a:lnTo>
                  <a:pt x="464751" y="1440710"/>
                </a:lnTo>
                <a:lnTo>
                  <a:pt x="464139" y="1437676"/>
                </a:lnTo>
                <a:lnTo>
                  <a:pt x="460919" y="1431765"/>
                </a:lnTo>
                <a:lnTo>
                  <a:pt x="458727" y="1428855"/>
                </a:lnTo>
                <a:lnTo>
                  <a:pt x="456292" y="1423082"/>
                </a:lnTo>
                <a:lnTo>
                  <a:pt x="454920" y="1414477"/>
                </a:lnTo>
                <a:lnTo>
                  <a:pt x="454728" y="1411614"/>
                </a:lnTo>
                <a:lnTo>
                  <a:pt x="453647" y="1408754"/>
                </a:lnTo>
                <a:lnTo>
                  <a:pt x="448528" y="1400178"/>
                </a:lnTo>
                <a:lnTo>
                  <a:pt x="446996" y="1394461"/>
                </a:lnTo>
                <a:lnTo>
                  <a:pt x="445878" y="1377316"/>
                </a:lnTo>
                <a:lnTo>
                  <a:pt x="444890" y="1374458"/>
                </a:lnTo>
                <a:lnTo>
                  <a:pt x="439900" y="1365886"/>
                </a:lnTo>
                <a:lnTo>
                  <a:pt x="438399" y="1360170"/>
                </a:lnTo>
                <a:lnTo>
                  <a:pt x="437554" y="1347047"/>
                </a:lnTo>
                <a:lnTo>
                  <a:pt x="439340" y="1342849"/>
                </a:lnTo>
                <a:lnTo>
                  <a:pt x="442436" y="1339098"/>
                </a:lnTo>
                <a:lnTo>
                  <a:pt x="446405" y="1335645"/>
                </a:lnTo>
                <a:lnTo>
                  <a:pt x="449051" y="1332390"/>
                </a:lnTo>
                <a:lnTo>
                  <a:pt x="451991" y="1326234"/>
                </a:lnTo>
                <a:lnTo>
                  <a:pt x="453646" y="1317412"/>
                </a:lnTo>
                <a:lnTo>
                  <a:pt x="452926" y="1314520"/>
                </a:lnTo>
                <a:lnTo>
                  <a:pt x="446901" y="1304723"/>
                </a:lnTo>
                <a:lnTo>
                  <a:pt x="446273" y="1301238"/>
                </a:lnTo>
                <a:lnTo>
                  <a:pt x="445870" y="1291239"/>
                </a:lnTo>
                <a:lnTo>
                  <a:pt x="444884" y="1288498"/>
                </a:lnTo>
                <a:lnTo>
                  <a:pt x="439899" y="1280091"/>
                </a:lnTo>
                <a:lnTo>
                  <a:pt x="438398" y="1274415"/>
                </a:lnTo>
                <a:lnTo>
                  <a:pt x="437303" y="1261848"/>
                </a:lnTo>
                <a:lnTo>
                  <a:pt x="434705" y="1258370"/>
                </a:lnTo>
                <a:lnTo>
                  <a:pt x="432678" y="1256108"/>
                </a:lnTo>
                <a:lnTo>
                  <a:pt x="431327" y="1253648"/>
                </a:lnTo>
                <a:lnTo>
                  <a:pt x="429826" y="1248375"/>
                </a:lnTo>
                <a:lnTo>
                  <a:pt x="428657" y="1230383"/>
                </a:lnTo>
                <a:lnTo>
                  <a:pt x="427694" y="1227925"/>
                </a:lnTo>
                <a:lnTo>
                  <a:pt x="422741" y="1219916"/>
                </a:lnTo>
                <a:lnTo>
                  <a:pt x="420407" y="1210385"/>
                </a:lnTo>
                <a:lnTo>
                  <a:pt x="414232" y="1202208"/>
                </a:lnTo>
                <a:lnTo>
                  <a:pt x="411842" y="1193166"/>
                </a:lnTo>
                <a:lnTo>
                  <a:pt x="411513" y="1184337"/>
                </a:lnTo>
                <a:lnTo>
                  <a:pt x="404102" y="1175742"/>
                </a:lnTo>
                <a:lnTo>
                  <a:pt x="403439" y="1172474"/>
                </a:lnTo>
                <a:lnTo>
                  <a:pt x="402939" y="1158867"/>
                </a:lnTo>
                <a:lnTo>
                  <a:pt x="400382" y="1155450"/>
                </a:lnTo>
                <a:lnTo>
                  <a:pt x="395530" y="1150046"/>
                </a:lnTo>
                <a:lnTo>
                  <a:pt x="394866" y="1146767"/>
                </a:lnTo>
                <a:lnTo>
                  <a:pt x="394367" y="1133150"/>
                </a:lnTo>
                <a:lnTo>
                  <a:pt x="391809" y="1129732"/>
                </a:lnTo>
                <a:lnTo>
                  <a:pt x="386957" y="1124328"/>
                </a:lnTo>
                <a:lnTo>
                  <a:pt x="386294" y="1121049"/>
                </a:lnTo>
                <a:lnTo>
                  <a:pt x="386117" y="1118841"/>
                </a:lnTo>
                <a:lnTo>
                  <a:pt x="385046" y="1117369"/>
                </a:lnTo>
                <a:lnTo>
                  <a:pt x="383380" y="1116388"/>
                </a:lnTo>
                <a:lnTo>
                  <a:pt x="381317" y="1115734"/>
                </a:lnTo>
                <a:lnTo>
                  <a:pt x="379942" y="1114345"/>
                </a:lnTo>
                <a:lnTo>
                  <a:pt x="379025" y="1112467"/>
                </a:lnTo>
                <a:lnTo>
                  <a:pt x="378006" y="1107840"/>
                </a:lnTo>
                <a:lnTo>
                  <a:pt x="377553" y="1102609"/>
                </a:lnTo>
                <a:lnTo>
                  <a:pt x="376479" y="1100833"/>
                </a:lnTo>
                <a:lnTo>
                  <a:pt x="374811" y="1099649"/>
                </a:lnTo>
                <a:lnTo>
                  <a:pt x="372747" y="1098859"/>
                </a:lnTo>
                <a:lnTo>
                  <a:pt x="371371" y="1097381"/>
                </a:lnTo>
                <a:lnTo>
                  <a:pt x="370453" y="1095442"/>
                </a:lnTo>
                <a:lnTo>
                  <a:pt x="369434" y="1090749"/>
                </a:lnTo>
                <a:lnTo>
                  <a:pt x="368725" y="1081721"/>
                </a:lnTo>
                <a:lnTo>
                  <a:pt x="362748" y="1073605"/>
                </a:lnTo>
                <a:lnTo>
                  <a:pt x="360401" y="1064576"/>
                </a:lnTo>
                <a:lnTo>
                  <a:pt x="360151" y="1058910"/>
                </a:lnTo>
                <a:lnTo>
                  <a:pt x="359163" y="1056460"/>
                </a:lnTo>
                <a:lnTo>
                  <a:pt x="352674" y="1047431"/>
                </a:lnTo>
                <a:lnTo>
                  <a:pt x="352007" y="1044010"/>
                </a:lnTo>
                <a:lnTo>
                  <a:pt x="351829" y="1041765"/>
                </a:lnTo>
                <a:lnTo>
                  <a:pt x="350758" y="1039315"/>
                </a:lnTo>
                <a:lnTo>
                  <a:pt x="345652" y="1031316"/>
                </a:lnTo>
                <a:lnTo>
                  <a:pt x="343263" y="1021790"/>
                </a:lnTo>
                <a:lnTo>
                  <a:pt x="337081" y="1013612"/>
                </a:lnTo>
                <a:lnTo>
                  <a:pt x="335551" y="1008342"/>
                </a:lnTo>
                <a:lnTo>
                  <a:pt x="334690" y="1000020"/>
                </a:lnTo>
                <a:lnTo>
                  <a:pt x="333617" y="997198"/>
                </a:lnTo>
                <a:lnTo>
                  <a:pt x="328508" y="988675"/>
                </a:lnTo>
                <a:lnTo>
                  <a:pt x="326979" y="982971"/>
                </a:lnTo>
                <a:lnTo>
                  <a:pt x="326118" y="974405"/>
                </a:lnTo>
                <a:lnTo>
                  <a:pt x="325045" y="971549"/>
                </a:lnTo>
                <a:lnTo>
                  <a:pt x="318407" y="961814"/>
                </a:lnTo>
                <a:lnTo>
                  <a:pt x="316472" y="947720"/>
                </a:lnTo>
                <a:lnTo>
                  <a:pt x="311363" y="937820"/>
                </a:lnTo>
                <a:lnTo>
                  <a:pt x="309834" y="931794"/>
                </a:lnTo>
                <a:lnTo>
                  <a:pt x="308973" y="923047"/>
                </a:lnTo>
                <a:lnTo>
                  <a:pt x="307900" y="921117"/>
                </a:lnTo>
                <a:lnTo>
                  <a:pt x="306232" y="919831"/>
                </a:lnTo>
                <a:lnTo>
                  <a:pt x="304167" y="918973"/>
                </a:lnTo>
                <a:lnTo>
                  <a:pt x="302791" y="917449"/>
                </a:lnTo>
                <a:lnTo>
                  <a:pt x="301873" y="915480"/>
                </a:lnTo>
                <a:lnTo>
                  <a:pt x="300854" y="910753"/>
                </a:lnTo>
                <a:lnTo>
                  <a:pt x="300400" y="905477"/>
                </a:lnTo>
                <a:lnTo>
                  <a:pt x="299327" y="902736"/>
                </a:lnTo>
                <a:lnTo>
                  <a:pt x="294218" y="894329"/>
                </a:lnTo>
                <a:lnTo>
                  <a:pt x="284192" y="864154"/>
                </a:lnTo>
                <a:lnTo>
                  <a:pt x="283278" y="854745"/>
                </a:lnTo>
                <a:lnTo>
                  <a:pt x="282197" y="851770"/>
                </a:lnTo>
                <a:lnTo>
                  <a:pt x="277078" y="843033"/>
                </a:lnTo>
                <a:lnTo>
                  <a:pt x="275546" y="837279"/>
                </a:lnTo>
                <a:lnTo>
                  <a:pt x="273440" y="811356"/>
                </a:lnTo>
                <a:lnTo>
                  <a:pt x="267550" y="797773"/>
                </a:lnTo>
                <a:lnTo>
                  <a:pt x="266104" y="785918"/>
                </a:lnTo>
                <a:lnTo>
                  <a:pt x="265033" y="783025"/>
                </a:lnTo>
                <a:lnTo>
                  <a:pt x="259927" y="774404"/>
                </a:lnTo>
                <a:lnTo>
                  <a:pt x="248516" y="740888"/>
                </a:lnTo>
                <a:lnTo>
                  <a:pt x="244437" y="734731"/>
                </a:lnTo>
                <a:lnTo>
                  <a:pt x="241989" y="726280"/>
                </a:lnTo>
                <a:lnTo>
                  <a:pt x="240417" y="709883"/>
                </a:lnTo>
                <a:lnTo>
                  <a:pt x="239336" y="706618"/>
                </a:lnTo>
                <a:lnTo>
                  <a:pt x="234216" y="697472"/>
                </a:lnTo>
                <a:lnTo>
                  <a:pt x="232684" y="691623"/>
                </a:lnTo>
                <a:lnTo>
                  <a:pt x="230747" y="674215"/>
                </a:lnTo>
                <a:lnTo>
                  <a:pt x="225638" y="662789"/>
                </a:lnTo>
                <a:lnTo>
                  <a:pt x="222749" y="648714"/>
                </a:lnTo>
                <a:lnTo>
                  <a:pt x="209288" y="623016"/>
                </a:lnTo>
                <a:lnTo>
                  <a:pt x="197102" y="586659"/>
                </a:lnTo>
                <a:lnTo>
                  <a:pt x="193012" y="580460"/>
                </a:lnTo>
                <a:lnTo>
                  <a:pt x="190558" y="571990"/>
                </a:lnTo>
                <a:lnTo>
                  <a:pt x="189904" y="567064"/>
                </a:lnTo>
                <a:lnTo>
                  <a:pt x="186637" y="559051"/>
                </a:lnTo>
                <a:lnTo>
                  <a:pt x="184432" y="555581"/>
                </a:lnTo>
                <a:lnTo>
                  <a:pt x="181983" y="546645"/>
                </a:lnTo>
                <a:lnTo>
                  <a:pt x="181329" y="541595"/>
                </a:lnTo>
                <a:lnTo>
                  <a:pt x="178064" y="533444"/>
                </a:lnTo>
                <a:lnTo>
                  <a:pt x="175859" y="529937"/>
                </a:lnTo>
                <a:lnTo>
                  <a:pt x="173410" y="520961"/>
                </a:lnTo>
                <a:lnTo>
                  <a:pt x="172757" y="515900"/>
                </a:lnTo>
                <a:lnTo>
                  <a:pt x="169491" y="507737"/>
                </a:lnTo>
                <a:lnTo>
                  <a:pt x="149466" y="474264"/>
                </a:lnTo>
                <a:lnTo>
                  <a:pt x="146839" y="460140"/>
                </a:lnTo>
                <a:lnTo>
                  <a:pt x="146225" y="452792"/>
                </a:lnTo>
                <a:lnTo>
                  <a:pt x="135169" y="418094"/>
                </a:lnTo>
                <a:lnTo>
                  <a:pt x="131513" y="408705"/>
                </a:lnTo>
                <a:lnTo>
                  <a:pt x="129888" y="401357"/>
                </a:lnTo>
                <a:lnTo>
                  <a:pt x="126626" y="394916"/>
                </a:lnTo>
                <a:lnTo>
                  <a:pt x="124422" y="391865"/>
                </a:lnTo>
                <a:lnTo>
                  <a:pt x="121974" y="383395"/>
                </a:lnTo>
                <a:lnTo>
                  <a:pt x="121322" y="378469"/>
                </a:lnTo>
                <a:lnTo>
                  <a:pt x="118981" y="374233"/>
                </a:lnTo>
                <a:lnTo>
                  <a:pt x="111301" y="366986"/>
                </a:lnTo>
                <a:lnTo>
                  <a:pt x="108491" y="362768"/>
                </a:lnTo>
                <a:lnTo>
                  <a:pt x="105368" y="353000"/>
                </a:lnTo>
                <a:lnTo>
                  <a:pt x="103611" y="341342"/>
                </a:lnTo>
                <a:lnTo>
                  <a:pt x="102411" y="338052"/>
                </a:lnTo>
                <a:lnTo>
                  <a:pt x="98539" y="331856"/>
                </a:lnTo>
                <a:lnTo>
                  <a:pt x="96183" y="323387"/>
                </a:lnTo>
                <a:lnTo>
                  <a:pt x="93594" y="302760"/>
                </a:lnTo>
                <a:lnTo>
                  <a:pt x="89857" y="292993"/>
                </a:lnTo>
                <a:lnTo>
                  <a:pt x="85022" y="284842"/>
                </a:lnTo>
                <a:lnTo>
                  <a:pt x="82399" y="281335"/>
                </a:lnTo>
                <a:lnTo>
                  <a:pt x="79485" y="274898"/>
                </a:lnTo>
                <a:lnTo>
                  <a:pt x="77237" y="267910"/>
                </a:lnTo>
                <a:lnTo>
                  <a:pt x="70573" y="250441"/>
                </a:lnTo>
                <a:lnTo>
                  <a:pt x="69909" y="246971"/>
                </a:lnTo>
                <a:lnTo>
                  <a:pt x="66631" y="240575"/>
                </a:lnTo>
                <a:lnTo>
                  <a:pt x="64423" y="237536"/>
                </a:lnTo>
                <a:lnTo>
                  <a:pt x="61970" y="229080"/>
                </a:lnTo>
                <a:lnTo>
                  <a:pt x="61316" y="224157"/>
                </a:lnTo>
                <a:lnTo>
                  <a:pt x="58050" y="216148"/>
                </a:lnTo>
                <a:lnTo>
                  <a:pt x="54375" y="209414"/>
                </a:lnTo>
                <a:lnTo>
                  <a:pt x="52742" y="203246"/>
                </a:lnTo>
                <a:lnTo>
                  <a:pt x="50560" y="177010"/>
                </a:lnTo>
                <a:lnTo>
                  <a:pt x="44666" y="163412"/>
                </a:lnTo>
                <a:lnTo>
                  <a:pt x="42148" y="147708"/>
                </a:lnTo>
                <a:lnTo>
                  <a:pt x="36125" y="130390"/>
                </a:lnTo>
                <a:lnTo>
                  <a:pt x="35513" y="126931"/>
                </a:lnTo>
                <a:lnTo>
                  <a:pt x="32294" y="120549"/>
                </a:lnTo>
                <a:lnTo>
                  <a:pt x="30102" y="117514"/>
                </a:lnTo>
                <a:lnTo>
                  <a:pt x="27666" y="111601"/>
                </a:lnTo>
                <a:lnTo>
                  <a:pt x="26295" y="102917"/>
                </a:lnTo>
                <a:lnTo>
                  <a:pt x="26103" y="100044"/>
                </a:lnTo>
                <a:lnTo>
                  <a:pt x="25022" y="97177"/>
                </a:lnTo>
                <a:lnTo>
                  <a:pt x="19903" y="88589"/>
                </a:lnTo>
                <a:lnTo>
                  <a:pt x="18371" y="82871"/>
                </a:lnTo>
                <a:lnTo>
                  <a:pt x="17148" y="40006"/>
                </a:lnTo>
                <a:lnTo>
                  <a:pt x="16195" y="38100"/>
                </a:lnTo>
                <a:lnTo>
                  <a:pt x="14607" y="36831"/>
                </a:lnTo>
                <a:lnTo>
                  <a:pt x="12595" y="35984"/>
                </a:lnTo>
                <a:lnTo>
                  <a:pt x="11255" y="34467"/>
                </a:lnTo>
                <a:lnTo>
                  <a:pt x="10361" y="32503"/>
                </a:lnTo>
                <a:lnTo>
                  <a:pt x="8926" y="27058"/>
                </a:lnTo>
                <a:lnTo>
                  <a:pt x="2751" y="19139"/>
                </a:lnTo>
                <a:lnTo>
                  <a:pt x="10" y="861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62"/>
          <p:cNvSpPr/>
          <p:nvPr/>
        </p:nvSpPr>
        <p:spPr>
          <a:xfrm>
            <a:off x="2737484" y="1955883"/>
            <a:ext cx="248604" cy="246843"/>
          </a:xfrm>
          <a:custGeom>
            <a:avLst/>
            <a:gdLst/>
            <a:ahLst/>
            <a:cxnLst/>
            <a:rect l="0" t="0" r="0" b="0"/>
            <a:pathLst>
              <a:path w="248604" h="246843">
                <a:moveTo>
                  <a:pt x="102870" y="32937"/>
                </a:moveTo>
                <a:lnTo>
                  <a:pt x="95490" y="40318"/>
                </a:lnTo>
                <a:lnTo>
                  <a:pt x="92288" y="46059"/>
                </a:lnTo>
                <a:lnTo>
                  <a:pt x="90100" y="50258"/>
                </a:lnTo>
                <a:lnTo>
                  <a:pt x="87670" y="57462"/>
                </a:lnTo>
                <a:lnTo>
                  <a:pt x="85637" y="64792"/>
                </a:lnTo>
                <a:lnTo>
                  <a:pt x="83762" y="69413"/>
                </a:lnTo>
                <a:lnTo>
                  <a:pt x="81559" y="74399"/>
                </a:lnTo>
                <a:lnTo>
                  <a:pt x="76571" y="85020"/>
                </a:lnTo>
                <a:lnTo>
                  <a:pt x="65608" y="107360"/>
                </a:lnTo>
                <a:lnTo>
                  <a:pt x="62789" y="113984"/>
                </a:lnTo>
                <a:lnTo>
                  <a:pt x="59957" y="121259"/>
                </a:lnTo>
                <a:lnTo>
                  <a:pt x="57117" y="128965"/>
                </a:lnTo>
                <a:lnTo>
                  <a:pt x="54270" y="136008"/>
                </a:lnTo>
                <a:lnTo>
                  <a:pt x="51420" y="142608"/>
                </a:lnTo>
                <a:lnTo>
                  <a:pt x="48568" y="148914"/>
                </a:lnTo>
                <a:lnTo>
                  <a:pt x="45714" y="155975"/>
                </a:lnTo>
                <a:lnTo>
                  <a:pt x="40003" y="171440"/>
                </a:lnTo>
                <a:lnTo>
                  <a:pt x="37146" y="178612"/>
                </a:lnTo>
                <a:lnTo>
                  <a:pt x="34289" y="185299"/>
                </a:lnTo>
                <a:lnTo>
                  <a:pt x="31432" y="191661"/>
                </a:lnTo>
                <a:lnTo>
                  <a:pt x="28575" y="196855"/>
                </a:lnTo>
                <a:lnTo>
                  <a:pt x="25718" y="201271"/>
                </a:lnTo>
                <a:lnTo>
                  <a:pt x="22860" y="205167"/>
                </a:lnTo>
                <a:lnTo>
                  <a:pt x="20003" y="209669"/>
                </a:lnTo>
                <a:lnTo>
                  <a:pt x="17145" y="214576"/>
                </a:lnTo>
                <a:lnTo>
                  <a:pt x="14288" y="219752"/>
                </a:lnTo>
                <a:lnTo>
                  <a:pt x="11430" y="224155"/>
                </a:lnTo>
                <a:lnTo>
                  <a:pt x="5715" y="231588"/>
                </a:lnTo>
                <a:lnTo>
                  <a:pt x="1694" y="236576"/>
                </a:lnTo>
                <a:lnTo>
                  <a:pt x="1129" y="238229"/>
                </a:lnTo>
                <a:lnTo>
                  <a:pt x="149" y="245873"/>
                </a:lnTo>
                <a:lnTo>
                  <a:pt x="44" y="246842"/>
                </a:lnTo>
                <a:lnTo>
                  <a:pt x="4" y="239832"/>
                </a:lnTo>
                <a:lnTo>
                  <a:pt x="0" y="198135"/>
                </a:lnTo>
                <a:lnTo>
                  <a:pt x="953" y="192599"/>
                </a:lnTo>
                <a:lnTo>
                  <a:pt x="2541" y="187003"/>
                </a:lnTo>
                <a:lnTo>
                  <a:pt x="4551" y="181367"/>
                </a:lnTo>
                <a:lnTo>
                  <a:pt x="5892" y="174753"/>
                </a:lnTo>
                <a:lnTo>
                  <a:pt x="6786" y="167486"/>
                </a:lnTo>
                <a:lnTo>
                  <a:pt x="7381" y="159783"/>
                </a:lnTo>
                <a:lnTo>
                  <a:pt x="7779" y="151791"/>
                </a:lnTo>
                <a:lnTo>
                  <a:pt x="8220" y="135291"/>
                </a:lnTo>
                <a:lnTo>
                  <a:pt x="9290" y="127843"/>
                </a:lnTo>
                <a:lnTo>
                  <a:pt x="10956" y="120972"/>
                </a:lnTo>
                <a:lnTo>
                  <a:pt x="20474" y="91707"/>
                </a:lnTo>
                <a:lnTo>
                  <a:pt x="23174" y="84500"/>
                </a:lnTo>
                <a:lnTo>
                  <a:pt x="25927" y="77789"/>
                </a:lnTo>
                <a:lnTo>
                  <a:pt x="28715" y="71411"/>
                </a:lnTo>
                <a:lnTo>
                  <a:pt x="30573" y="65254"/>
                </a:lnTo>
                <a:lnTo>
                  <a:pt x="31812" y="59244"/>
                </a:lnTo>
                <a:lnTo>
                  <a:pt x="32638" y="53332"/>
                </a:lnTo>
                <a:lnTo>
                  <a:pt x="34142" y="47486"/>
                </a:lnTo>
                <a:lnTo>
                  <a:pt x="36096" y="41684"/>
                </a:lnTo>
                <a:lnTo>
                  <a:pt x="38352" y="35911"/>
                </a:lnTo>
                <a:lnTo>
                  <a:pt x="39855" y="31109"/>
                </a:lnTo>
                <a:lnTo>
                  <a:pt x="40858" y="26956"/>
                </a:lnTo>
                <a:lnTo>
                  <a:pt x="41526" y="23234"/>
                </a:lnTo>
                <a:lnTo>
                  <a:pt x="44809" y="16559"/>
                </a:lnTo>
                <a:lnTo>
                  <a:pt x="47018" y="13446"/>
                </a:lnTo>
                <a:lnTo>
                  <a:pt x="47538" y="11370"/>
                </a:lnTo>
                <a:lnTo>
                  <a:pt x="46932" y="9987"/>
                </a:lnTo>
                <a:lnTo>
                  <a:pt x="45576" y="9064"/>
                </a:lnTo>
                <a:lnTo>
                  <a:pt x="45624" y="7497"/>
                </a:lnTo>
                <a:lnTo>
                  <a:pt x="46609" y="5499"/>
                </a:lnTo>
                <a:lnTo>
                  <a:pt x="50482" y="0"/>
                </a:lnTo>
                <a:lnTo>
                  <a:pt x="51752" y="501"/>
                </a:lnTo>
                <a:lnTo>
                  <a:pt x="55704" y="3598"/>
                </a:lnTo>
                <a:lnTo>
                  <a:pt x="58091" y="4805"/>
                </a:lnTo>
                <a:lnTo>
                  <a:pt x="63283" y="6146"/>
                </a:lnTo>
                <a:lnTo>
                  <a:pt x="68766" y="9282"/>
                </a:lnTo>
                <a:lnTo>
                  <a:pt x="74378" y="13851"/>
                </a:lnTo>
                <a:lnTo>
                  <a:pt x="80047" y="19057"/>
                </a:lnTo>
                <a:lnTo>
                  <a:pt x="88594" y="27342"/>
                </a:lnTo>
                <a:lnTo>
                  <a:pt x="92400" y="29207"/>
                </a:lnTo>
                <a:lnTo>
                  <a:pt x="96843" y="30450"/>
                </a:lnTo>
                <a:lnTo>
                  <a:pt x="101710" y="31279"/>
                </a:lnTo>
                <a:lnTo>
                  <a:pt x="105906" y="32784"/>
                </a:lnTo>
                <a:lnTo>
                  <a:pt x="113110" y="36996"/>
                </a:lnTo>
                <a:lnTo>
                  <a:pt x="117317" y="39453"/>
                </a:lnTo>
                <a:lnTo>
                  <a:pt x="122026" y="42043"/>
                </a:lnTo>
                <a:lnTo>
                  <a:pt x="127071" y="44723"/>
                </a:lnTo>
                <a:lnTo>
                  <a:pt x="131387" y="47461"/>
                </a:lnTo>
                <a:lnTo>
                  <a:pt x="138722" y="53045"/>
                </a:lnTo>
                <a:lnTo>
                  <a:pt x="142964" y="54914"/>
                </a:lnTo>
                <a:lnTo>
                  <a:pt x="147697" y="56161"/>
                </a:lnTo>
                <a:lnTo>
                  <a:pt x="152757" y="56992"/>
                </a:lnTo>
                <a:lnTo>
                  <a:pt x="157084" y="58499"/>
                </a:lnTo>
                <a:lnTo>
                  <a:pt x="164430" y="62712"/>
                </a:lnTo>
                <a:lnTo>
                  <a:pt x="168675" y="65170"/>
                </a:lnTo>
                <a:lnTo>
                  <a:pt x="178472" y="70440"/>
                </a:lnTo>
                <a:lnTo>
                  <a:pt x="211570" y="87260"/>
                </a:lnTo>
                <a:lnTo>
                  <a:pt x="216294" y="90107"/>
                </a:lnTo>
                <a:lnTo>
                  <a:pt x="220396" y="92958"/>
                </a:lnTo>
                <a:lnTo>
                  <a:pt x="224084" y="95811"/>
                </a:lnTo>
                <a:lnTo>
                  <a:pt x="228447" y="98665"/>
                </a:lnTo>
                <a:lnTo>
                  <a:pt x="233261" y="101521"/>
                </a:lnTo>
                <a:lnTo>
                  <a:pt x="248603" y="1100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63"/>
          <p:cNvSpPr/>
          <p:nvPr/>
        </p:nvSpPr>
        <p:spPr>
          <a:xfrm>
            <a:off x="3152698" y="3223626"/>
            <a:ext cx="156041" cy="92699"/>
          </a:xfrm>
          <a:custGeom>
            <a:avLst/>
            <a:gdLst/>
            <a:ahLst/>
            <a:cxnLst/>
            <a:rect l="0" t="0" r="0" b="0"/>
            <a:pathLst>
              <a:path w="156041" h="92699">
                <a:moveTo>
                  <a:pt x="64846" y="33924"/>
                </a:moveTo>
                <a:lnTo>
                  <a:pt x="57466" y="33924"/>
                </a:lnTo>
                <a:lnTo>
                  <a:pt x="55163" y="32971"/>
                </a:lnTo>
                <a:lnTo>
                  <a:pt x="51724" y="31384"/>
                </a:lnTo>
                <a:lnTo>
                  <a:pt x="47525" y="29373"/>
                </a:lnTo>
                <a:lnTo>
                  <a:pt x="43774" y="28032"/>
                </a:lnTo>
                <a:lnTo>
                  <a:pt x="40321" y="27138"/>
                </a:lnTo>
                <a:lnTo>
                  <a:pt x="37066" y="26543"/>
                </a:lnTo>
                <a:lnTo>
                  <a:pt x="33944" y="27098"/>
                </a:lnTo>
                <a:lnTo>
                  <a:pt x="30910" y="28421"/>
                </a:lnTo>
                <a:lnTo>
                  <a:pt x="27934" y="30255"/>
                </a:lnTo>
                <a:lnTo>
                  <a:pt x="24998" y="31478"/>
                </a:lnTo>
                <a:lnTo>
                  <a:pt x="22089" y="32293"/>
                </a:lnTo>
                <a:lnTo>
                  <a:pt x="19196" y="32837"/>
                </a:lnTo>
                <a:lnTo>
                  <a:pt x="16316" y="33199"/>
                </a:lnTo>
                <a:lnTo>
                  <a:pt x="13443" y="33441"/>
                </a:lnTo>
                <a:lnTo>
                  <a:pt x="5342" y="33895"/>
                </a:lnTo>
                <a:lnTo>
                  <a:pt x="437" y="33915"/>
                </a:lnTo>
                <a:lnTo>
                  <a:pt x="0" y="34871"/>
                </a:lnTo>
                <a:lnTo>
                  <a:pt x="660" y="36460"/>
                </a:lnTo>
                <a:lnTo>
                  <a:pt x="4013" y="41304"/>
                </a:lnTo>
                <a:lnTo>
                  <a:pt x="4289" y="42654"/>
                </a:lnTo>
                <a:lnTo>
                  <a:pt x="4472" y="44506"/>
                </a:lnTo>
                <a:lnTo>
                  <a:pt x="4594" y="46694"/>
                </a:lnTo>
                <a:lnTo>
                  <a:pt x="5628" y="49104"/>
                </a:lnTo>
                <a:lnTo>
                  <a:pt x="7270" y="51664"/>
                </a:lnTo>
                <a:lnTo>
                  <a:pt x="9317" y="54323"/>
                </a:lnTo>
                <a:lnTo>
                  <a:pt x="11635" y="57048"/>
                </a:lnTo>
                <a:lnTo>
                  <a:pt x="14132" y="59818"/>
                </a:lnTo>
                <a:lnTo>
                  <a:pt x="16749" y="62616"/>
                </a:lnTo>
                <a:lnTo>
                  <a:pt x="20399" y="64482"/>
                </a:lnTo>
                <a:lnTo>
                  <a:pt x="24737" y="65726"/>
                </a:lnTo>
                <a:lnTo>
                  <a:pt x="29535" y="66555"/>
                </a:lnTo>
                <a:lnTo>
                  <a:pt x="33685" y="68061"/>
                </a:lnTo>
                <a:lnTo>
                  <a:pt x="37405" y="70017"/>
                </a:lnTo>
                <a:lnTo>
                  <a:pt x="40837" y="72273"/>
                </a:lnTo>
                <a:lnTo>
                  <a:pt x="45030" y="74730"/>
                </a:lnTo>
                <a:lnTo>
                  <a:pt x="49731" y="77320"/>
                </a:lnTo>
                <a:lnTo>
                  <a:pt x="54769" y="80000"/>
                </a:lnTo>
                <a:lnTo>
                  <a:pt x="60033" y="81786"/>
                </a:lnTo>
                <a:lnTo>
                  <a:pt x="65448" y="82977"/>
                </a:lnTo>
                <a:lnTo>
                  <a:pt x="70962" y="83771"/>
                </a:lnTo>
                <a:lnTo>
                  <a:pt x="76544" y="84300"/>
                </a:lnTo>
                <a:lnTo>
                  <a:pt x="82170" y="84653"/>
                </a:lnTo>
                <a:lnTo>
                  <a:pt x="87825" y="84888"/>
                </a:lnTo>
                <a:lnTo>
                  <a:pt x="93500" y="85997"/>
                </a:lnTo>
                <a:lnTo>
                  <a:pt x="99189" y="87690"/>
                </a:lnTo>
                <a:lnTo>
                  <a:pt x="104887" y="89770"/>
                </a:lnTo>
                <a:lnTo>
                  <a:pt x="109638" y="91157"/>
                </a:lnTo>
                <a:lnTo>
                  <a:pt x="113757" y="92082"/>
                </a:lnTo>
                <a:lnTo>
                  <a:pt x="117456" y="92698"/>
                </a:lnTo>
                <a:lnTo>
                  <a:pt x="120875" y="92157"/>
                </a:lnTo>
                <a:lnTo>
                  <a:pt x="124106" y="90843"/>
                </a:lnTo>
                <a:lnTo>
                  <a:pt x="127213" y="89015"/>
                </a:lnTo>
                <a:lnTo>
                  <a:pt x="130237" y="87796"/>
                </a:lnTo>
                <a:lnTo>
                  <a:pt x="133205" y="86984"/>
                </a:lnTo>
                <a:lnTo>
                  <a:pt x="136136" y="86442"/>
                </a:lnTo>
                <a:lnTo>
                  <a:pt x="139043" y="86081"/>
                </a:lnTo>
                <a:lnTo>
                  <a:pt x="141934" y="85840"/>
                </a:lnTo>
                <a:lnTo>
                  <a:pt x="144813" y="85680"/>
                </a:lnTo>
                <a:lnTo>
                  <a:pt x="146732" y="84620"/>
                </a:lnTo>
                <a:lnTo>
                  <a:pt x="148012" y="82962"/>
                </a:lnTo>
                <a:lnTo>
                  <a:pt x="148865" y="80903"/>
                </a:lnTo>
                <a:lnTo>
                  <a:pt x="150386" y="78578"/>
                </a:lnTo>
                <a:lnTo>
                  <a:pt x="152353" y="76076"/>
                </a:lnTo>
                <a:lnTo>
                  <a:pt x="154617" y="73455"/>
                </a:lnTo>
                <a:lnTo>
                  <a:pt x="155174" y="71708"/>
                </a:lnTo>
                <a:lnTo>
                  <a:pt x="154592" y="70543"/>
                </a:lnTo>
                <a:lnTo>
                  <a:pt x="153252" y="69767"/>
                </a:lnTo>
                <a:lnTo>
                  <a:pt x="153311" y="68297"/>
                </a:lnTo>
                <a:lnTo>
                  <a:pt x="154303" y="66364"/>
                </a:lnTo>
                <a:lnTo>
                  <a:pt x="155917" y="64123"/>
                </a:lnTo>
                <a:lnTo>
                  <a:pt x="156040" y="61676"/>
                </a:lnTo>
                <a:lnTo>
                  <a:pt x="155169" y="59093"/>
                </a:lnTo>
                <a:lnTo>
                  <a:pt x="153637" y="56418"/>
                </a:lnTo>
                <a:lnTo>
                  <a:pt x="151663" y="53683"/>
                </a:lnTo>
                <a:lnTo>
                  <a:pt x="149394" y="50906"/>
                </a:lnTo>
                <a:lnTo>
                  <a:pt x="146929" y="48103"/>
                </a:lnTo>
                <a:lnTo>
                  <a:pt x="145285" y="45281"/>
                </a:lnTo>
                <a:lnTo>
                  <a:pt x="144190" y="42448"/>
                </a:lnTo>
                <a:lnTo>
                  <a:pt x="143460" y="39606"/>
                </a:lnTo>
                <a:lnTo>
                  <a:pt x="142021" y="36760"/>
                </a:lnTo>
                <a:lnTo>
                  <a:pt x="140108" y="33910"/>
                </a:lnTo>
                <a:lnTo>
                  <a:pt x="137881" y="31057"/>
                </a:lnTo>
                <a:lnTo>
                  <a:pt x="136396" y="28203"/>
                </a:lnTo>
                <a:lnTo>
                  <a:pt x="135406" y="25347"/>
                </a:lnTo>
                <a:lnTo>
                  <a:pt x="134746" y="22491"/>
                </a:lnTo>
                <a:lnTo>
                  <a:pt x="132401" y="19634"/>
                </a:lnTo>
                <a:lnTo>
                  <a:pt x="128933" y="16777"/>
                </a:lnTo>
                <a:lnTo>
                  <a:pt x="124716" y="13920"/>
                </a:lnTo>
                <a:lnTo>
                  <a:pt x="120952" y="12016"/>
                </a:lnTo>
                <a:lnTo>
                  <a:pt x="117490" y="10746"/>
                </a:lnTo>
                <a:lnTo>
                  <a:pt x="114230" y="9899"/>
                </a:lnTo>
                <a:lnTo>
                  <a:pt x="111103" y="9335"/>
                </a:lnTo>
                <a:lnTo>
                  <a:pt x="108067" y="8958"/>
                </a:lnTo>
                <a:lnTo>
                  <a:pt x="105090" y="8708"/>
                </a:lnTo>
                <a:lnTo>
                  <a:pt x="102153" y="7588"/>
                </a:lnTo>
                <a:lnTo>
                  <a:pt x="99243" y="5889"/>
                </a:lnTo>
                <a:lnTo>
                  <a:pt x="91072" y="0"/>
                </a:lnTo>
                <a:lnTo>
                  <a:pt x="90790" y="2336"/>
                </a:lnTo>
                <a:lnTo>
                  <a:pt x="90609" y="7047"/>
                </a:lnTo>
                <a:lnTo>
                  <a:pt x="90577" y="12413"/>
                </a:lnTo>
                <a:lnTo>
                  <a:pt x="89620" y="14821"/>
                </a:lnTo>
                <a:lnTo>
                  <a:pt x="88030" y="17378"/>
                </a:lnTo>
                <a:lnTo>
                  <a:pt x="86017" y="20036"/>
                </a:lnTo>
                <a:lnTo>
                  <a:pt x="84675" y="23713"/>
                </a:lnTo>
                <a:lnTo>
                  <a:pt x="83781" y="28069"/>
                </a:lnTo>
                <a:lnTo>
                  <a:pt x="83184" y="32878"/>
                </a:lnTo>
                <a:lnTo>
                  <a:pt x="82787" y="37036"/>
                </a:lnTo>
                <a:lnTo>
                  <a:pt x="82522" y="40761"/>
                </a:lnTo>
                <a:lnTo>
                  <a:pt x="82345" y="44197"/>
                </a:lnTo>
                <a:lnTo>
                  <a:pt x="82149" y="50555"/>
                </a:lnTo>
                <a:lnTo>
                  <a:pt x="82023" y="62397"/>
                </a:lnTo>
                <a:lnTo>
                  <a:pt x="82965" y="65289"/>
                </a:lnTo>
                <a:lnTo>
                  <a:pt x="84545" y="68169"/>
                </a:lnTo>
                <a:lnTo>
                  <a:pt x="86552" y="71041"/>
                </a:lnTo>
                <a:lnTo>
                  <a:pt x="87889" y="73909"/>
                </a:lnTo>
                <a:lnTo>
                  <a:pt x="88781" y="76773"/>
                </a:lnTo>
                <a:lnTo>
                  <a:pt x="89375" y="79635"/>
                </a:lnTo>
                <a:lnTo>
                  <a:pt x="90724" y="81543"/>
                </a:lnTo>
                <a:lnTo>
                  <a:pt x="92576" y="82815"/>
                </a:lnTo>
                <a:lnTo>
                  <a:pt x="97840" y="84856"/>
                </a:lnTo>
                <a:lnTo>
                  <a:pt x="101100" y="87675"/>
                </a:lnTo>
                <a:lnTo>
                  <a:pt x="106403" y="92695"/>
                </a:lnTo>
                <a:lnTo>
                  <a:pt x="107791" y="92155"/>
                </a:lnTo>
                <a:lnTo>
                  <a:pt x="109669" y="90842"/>
                </a:lnTo>
                <a:lnTo>
                  <a:pt x="114975" y="86442"/>
                </a:lnTo>
                <a:lnTo>
                  <a:pt x="115411" y="85129"/>
                </a:lnTo>
                <a:lnTo>
                  <a:pt x="115701" y="83300"/>
                </a:lnTo>
                <a:lnTo>
                  <a:pt x="115895" y="81129"/>
                </a:lnTo>
                <a:lnTo>
                  <a:pt x="116024" y="78729"/>
                </a:lnTo>
                <a:lnTo>
                  <a:pt x="116167" y="73522"/>
                </a:lnTo>
                <a:lnTo>
                  <a:pt x="116281" y="31416"/>
                </a:lnTo>
                <a:lnTo>
                  <a:pt x="115328" y="28442"/>
                </a:lnTo>
                <a:lnTo>
                  <a:pt x="113741" y="25507"/>
                </a:lnTo>
                <a:lnTo>
                  <a:pt x="111731" y="22597"/>
                </a:lnTo>
                <a:lnTo>
                  <a:pt x="109437" y="20658"/>
                </a:lnTo>
                <a:lnTo>
                  <a:pt x="106956" y="19365"/>
                </a:lnTo>
                <a:lnTo>
                  <a:pt x="104350" y="18503"/>
                </a:lnTo>
                <a:lnTo>
                  <a:pt x="101659" y="16976"/>
                </a:lnTo>
                <a:lnTo>
                  <a:pt x="98913" y="15005"/>
                </a:lnTo>
                <a:lnTo>
                  <a:pt x="96131" y="12739"/>
                </a:lnTo>
                <a:lnTo>
                  <a:pt x="93322" y="12180"/>
                </a:lnTo>
                <a:lnTo>
                  <a:pt x="90498" y="12761"/>
                </a:lnTo>
                <a:lnTo>
                  <a:pt x="87662" y="14100"/>
                </a:lnTo>
                <a:lnTo>
                  <a:pt x="84820" y="14993"/>
                </a:lnTo>
                <a:lnTo>
                  <a:pt x="81972" y="15588"/>
                </a:lnTo>
                <a:lnTo>
                  <a:pt x="79121" y="15985"/>
                </a:lnTo>
                <a:lnTo>
                  <a:pt x="76268" y="17202"/>
                </a:lnTo>
                <a:lnTo>
                  <a:pt x="73413" y="18966"/>
                </a:lnTo>
                <a:lnTo>
                  <a:pt x="64846" y="253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6072192" y="3326129"/>
            <a:ext cx="1721694" cy="728664"/>
            <a:chOff x="6072192" y="3326129"/>
            <a:chExt cx="1721694" cy="728664"/>
          </a:xfrm>
        </p:grpSpPr>
        <p:sp>
          <p:nvSpPr>
            <p:cNvPr id="15" name="SMARTPenAnnotation764"/>
            <p:cNvSpPr/>
            <p:nvPr/>
          </p:nvSpPr>
          <p:spPr>
            <a:xfrm>
              <a:off x="6072192" y="3326129"/>
              <a:ext cx="274316" cy="642824"/>
            </a:xfrm>
            <a:custGeom>
              <a:avLst/>
              <a:gdLst/>
              <a:ahLst/>
              <a:cxnLst/>
              <a:rect l="0" t="0" r="0" b="0"/>
              <a:pathLst>
                <a:path w="274316" h="642824">
                  <a:moveTo>
                    <a:pt x="265742" y="0"/>
                  </a:moveTo>
                  <a:lnTo>
                    <a:pt x="252972" y="0"/>
                  </a:lnTo>
                  <a:lnTo>
                    <a:pt x="250562" y="953"/>
                  </a:lnTo>
                  <a:lnTo>
                    <a:pt x="241665" y="6845"/>
                  </a:lnTo>
                  <a:lnTo>
                    <a:pt x="237308" y="9326"/>
                  </a:lnTo>
                  <a:lnTo>
                    <a:pt x="232499" y="11932"/>
                  </a:lnTo>
                  <a:lnTo>
                    <a:pt x="224615" y="17369"/>
                  </a:lnTo>
                  <a:lnTo>
                    <a:pt x="221180" y="20152"/>
                  </a:lnTo>
                  <a:lnTo>
                    <a:pt x="216031" y="22959"/>
                  </a:lnTo>
                  <a:lnTo>
                    <a:pt x="209742" y="25784"/>
                  </a:lnTo>
                  <a:lnTo>
                    <a:pt x="202692" y="28620"/>
                  </a:lnTo>
                  <a:lnTo>
                    <a:pt x="196086" y="32415"/>
                  </a:lnTo>
                  <a:lnTo>
                    <a:pt x="189777" y="36850"/>
                  </a:lnTo>
                  <a:lnTo>
                    <a:pt x="183666" y="41712"/>
                  </a:lnTo>
                  <a:lnTo>
                    <a:pt x="177688" y="46858"/>
                  </a:lnTo>
                  <a:lnTo>
                    <a:pt x="171797" y="52194"/>
                  </a:lnTo>
                  <a:lnTo>
                    <a:pt x="165965" y="57656"/>
                  </a:lnTo>
                  <a:lnTo>
                    <a:pt x="160172" y="62250"/>
                  </a:lnTo>
                  <a:lnTo>
                    <a:pt x="154405" y="66265"/>
                  </a:lnTo>
                  <a:lnTo>
                    <a:pt x="148655" y="69895"/>
                  </a:lnTo>
                  <a:lnTo>
                    <a:pt x="142916" y="75172"/>
                  </a:lnTo>
                  <a:lnTo>
                    <a:pt x="137186" y="81547"/>
                  </a:lnTo>
                  <a:lnTo>
                    <a:pt x="131461" y="88655"/>
                  </a:lnTo>
                  <a:lnTo>
                    <a:pt x="125739" y="95298"/>
                  </a:lnTo>
                  <a:lnTo>
                    <a:pt x="120019" y="101633"/>
                  </a:lnTo>
                  <a:lnTo>
                    <a:pt x="108584" y="113750"/>
                  </a:lnTo>
                  <a:lnTo>
                    <a:pt x="97152" y="125486"/>
                  </a:lnTo>
                  <a:lnTo>
                    <a:pt x="91436" y="132235"/>
                  </a:lnTo>
                  <a:lnTo>
                    <a:pt x="85721" y="139592"/>
                  </a:lnTo>
                  <a:lnTo>
                    <a:pt x="80006" y="147354"/>
                  </a:lnTo>
                  <a:lnTo>
                    <a:pt x="68576" y="163599"/>
                  </a:lnTo>
                  <a:lnTo>
                    <a:pt x="45715" y="197310"/>
                  </a:lnTo>
                  <a:lnTo>
                    <a:pt x="40953" y="204883"/>
                  </a:lnTo>
                  <a:lnTo>
                    <a:pt x="28746" y="225595"/>
                  </a:lnTo>
                  <a:lnTo>
                    <a:pt x="18806" y="241235"/>
                  </a:lnTo>
                  <a:lnTo>
                    <a:pt x="10578" y="255171"/>
                  </a:lnTo>
                  <a:lnTo>
                    <a:pt x="7051" y="261554"/>
                  </a:lnTo>
                  <a:lnTo>
                    <a:pt x="3131" y="276267"/>
                  </a:lnTo>
                  <a:lnTo>
                    <a:pt x="1389" y="291378"/>
                  </a:lnTo>
                  <a:lnTo>
                    <a:pt x="614" y="304444"/>
                  </a:lnTo>
                  <a:lnTo>
                    <a:pt x="270" y="319141"/>
                  </a:lnTo>
                  <a:lnTo>
                    <a:pt x="0" y="395561"/>
                  </a:lnTo>
                  <a:lnTo>
                    <a:pt x="2537" y="412025"/>
                  </a:lnTo>
                  <a:lnTo>
                    <a:pt x="6840" y="428868"/>
                  </a:lnTo>
                  <a:lnTo>
                    <a:pt x="11927" y="445878"/>
                  </a:lnTo>
                  <a:lnTo>
                    <a:pt x="19903" y="460423"/>
                  </a:lnTo>
                  <a:lnTo>
                    <a:pt x="24697" y="466969"/>
                  </a:lnTo>
                  <a:lnTo>
                    <a:pt x="32564" y="481862"/>
                  </a:lnTo>
                  <a:lnTo>
                    <a:pt x="39235" y="497054"/>
                  </a:lnTo>
                  <a:lnTo>
                    <a:pt x="45375" y="510156"/>
                  </a:lnTo>
                  <a:lnTo>
                    <a:pt x="53819" y="522329"/>
                  </a:lnTo>
                  <a:lnTo>
                    <a:pt x="58738" y="528242"/>
                  </a:lnTo>
                  <a:lnTo>
                    <a:pt x="63922" y="534089"/>
                  </a:lnTo>
                  <a:lnTo>
                    <a:pt x="74762" y="545666"/>
                  </a:lnTo>
                  <a:lnTo>
                    <a:pt x="102927" y="574342"/>
                  </a:lnTo>
                  <a:lnTo>
                    <a:pt x="121186" y="592664"/>
                  </a:lnTo>
                  <a:lnTo>
                    <a:pt x="125557" y="596087"/>
                  </a:lnTo>
                  <a:lnTo>
                    <a:pt x="130375" y="599322"/>
                  </a:lnTo>
                  <a:lnTo>
                    <a:pt x="135493" y="602431"/>
                  </a:lnTo>
                  <a:lnTo>
                    <a:pt x="140809" y="605456"/>
                  </a:lnTo>
                  <a:lnTo>
                    <a:pt x="151797" y="611357"/>
                  </a:lnTo>
                  <a:lnTo>
                    <a:pt x="156441" y="614264"/>
                  </a:lnTo>
                  <a:lnTo>
                    <a:pt x="164142" y="620034"/>
                  </a:lnTo>
                  <a:lnTo>
                    <a:pt x="168481" y="621954"/>
                  </a:lnTo>
                  <a:lnTo>
                    <a:pt x="173279" y="623233"/>
                  </a:lnTo>
                  <a:lnTo>
                    <a:pt x="178383" y="624087"/>
                  </a:lnTo>
                  <a:lnTo>
                    <a:pt x="183690" y="625608"/>
                  </a:lnTo>
                  <a:lnTo>
                    <a:pt x="189133" y="627575"/>
                  </a:lnTo>
                  <a:lnTo>
                    <a:pt x="194668" y="629838"/>
                  </a:lnTo>
                  <a:lnTo>
                    <a:pt x="199309" y="631348"/>
                  </a:lnTo>
                  <a:lnTo>
                    <a:pt x="207006" y="633024"/>
                  </a:lnTo>
                  <a:lnTo>
                    <a:pt x="213603" y="636310"/>
                  </a:lnTo>
                  <a:lnTo>
                    <a:pt x="216695" y="638519"/>
                  </a:lnTo>
                  <a:lnTo>
                    <a:pt x="222671" y="640974"/>
                  </a:lnTo>
                  <a:lnTo>
                    <a:pt x="228502" y="642065"/>
                  </a:lnTo>
                  <a:lnTo>
                    <a:pt x="234269" y="642550"/>
                  </a:lnTo>
                  <a:lnTo>
                    <a:pt x="242547" y="642766"/>
                  </a:lnTo>
                  <a:lnTo>
                    <a:pt x="247421" y="642823"/>
                  </a:lnTo>
                  <a:lnTo>
                    <a:pt x="250671" y="641909"/>
                  </a:lnTo>
                  <a:lnTo>
                    <a:pt x="252837" y="640347"/>
                  </a:lnTo>
                  <a:lnTo>
                    <a:pt x="260865" y="630996"/>
                  </a:lnTo>
                  <a:lnTo>
                    <a:pt x="263444" y="629262"/>
                  </a:lnTo>
                  <a:lnTo>
                    <a:pt x="266115" y="628106"/>
                  </a:lnTo>
                  <a:lnTo>
                    <a:pt x="274315" y="6257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765"/>
            <p:cNvSpPr/>
            <p:nvPr/>
          </p:nvSpPr>
          <p:spPr>
            <a:xfrm>
              <a:off x="6509384" y="3446145"/>
              <a:ext cx="42864" cy="445771"/>
            </a:xfrm>
            <a:custGeom>
              <a:avLst/>
              <a:gdLst/>
              <a:ahLst/>
              <a:cxnLst/>
              <a:rect l="0" t="0" r="0" b="0"/>
              <a:pathLst>
                <a:path w="42864" h="445771">
                  <a:moveTo>
                    <a:pt x="0" y="0"/>
                  </a:moveTo>
                  <a:lnTo>
                    <a:pt x="0" y="24950"/>
                  </a:lnTo>
                  <a:lnTo>
                    <a:pt x="953" y="29016"/>
                  </a:lnTo>
                  <a:lnTo>
                    <a:pt x="2541" y="32679"/>
                  </a:lnTo>
                  <a:lnTo>
                    <a:pt x="4551" y="36073"/>
                  </a:lnTo>
                  <a:lnTo>
                    <a:pt x="5892" y="40241"/>
                  </a:lnTo>
                  <a:lnTo>
                    <a:pt x="6786" y="44925"/>
                  </a:lnTo>
                  <a:lnTo>
                    <a:pt x="7381" y="49952"/>
                  </a:lnTo>
                  <a:lnTo>
                    <a:pt x="8731" y="56161"/>
                  </a:lnTo>
                  <a:lnTo>
                    <a:pt x="10583" y="63158"/>
                  </a:lnTo>
                  <a:lnTo>
                    <a:pt x="12771" y="70680"/>
                  </a:lnTo>
                  <a:lnTo>
                    <a:pt x="14229" y="78553"/>
                  </a:lnTo>
                  <a:lnTo>
                    <a:pt x="15201" y="86658"/>
                  </a:lnTo>
                  <a:lnTo>
                    <a:pt x="15850" y="94919"/>
                  </a:lnTo>
                  <a:lnTo>
                    <a:pt x="16282" y="103284"/>
                  </a:lnTo>
                  <a:lnTo>
                    <a:pt x="16761" y="120199"/>
                  </a:lnTo>
                  <a:lnTo>
                    <a:pt x="17146" y="315493"/>
                  </a:lnTo>
                  <a:lnTo>
                    <a:pt x="18098" y="324628"/>
                  </a:lnTo>
                  <a:lnTo>
                    <a:pt x="19685" y="333576"/>
                  </a:lnTo>
                  <a:lnTo>
                    <a:pt x="21697" y="342399"/>
                  </a:lnTo>
                  <a:lnTo>
                    <a:pt x="23037" y="351138"/>
                  </a:lnTo>
                  <a:lnTo>
                    <a:pt x="23931" y="359822"/>
                  </a:lnTo>
                  <a:lnTo>
                    <a:pt x="24527" y="368469"/>
                  </a:lnTo>
                  <a:lnTo>
                    <a:pt x="25189" y="383156"/>
                  </a:lnTo>
                  <a:lnTo>
                    <a:pt x="25561" y="402135"/>
                  </a:lnTo>
                  <a:lnTo>
                    <a:pt x="25614" y="408107"/>
                  </a:lnTo>
                  <a:lnTo>
                    <a:pt x="26601" y="413041"/>
                  </a:lnTo>
                  <a:lnTo>
                    <a:pt x="28212" y="417283"/>
                  </a:lnTo>
                  <a:lnTo>
                    <a:pt x="30238" y="421064"/>
                  </a:lnTo>
                  <a:lnTo>
                    <a:pt x="31589" y="424536"/>
                  </a:lnTo>
                  <a:lnTo>
                    <a:pt x="32490" y="427804"/>
                  </a:lnTo>
                  <a:lnTo>
                    <a:pt x="33757" y="436954"/>
                  </a:lnTo>
                  <a:lnTo>
                    <a:pt x="33935" y="439893"/>
                  </a:lnTo>
                  <a:lnTo>
                    <a:pt x="35006" y="441852"/>
                  </a:lnTo>
                  <a:lnTo>
                    <a:pt x="36673" y="443158"/>
                  </a:lnTo>
                  <a:lnTo>
                    <a:pt x="42863" y="4457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66"/>
            <p:cNvSpPr/>
            <p:nvPr/>
          </p:nvSpPr>
          <p:spPr>
            <a:xfrm>
              <a:off x="6715125" y="3857625"/>
              <a:ext cx="34183" cy="197168"/>
            </a:xfrm>
            <a:custGeom>
              <a:avLst/>
              <a:gdLst/>
              <a:ahLst/>
              <a:cxnLst/>
              <a:rect l="0" t="0" r="0" b="0"/>
              <a:pathLst>
                <a:path w="34183" h="197168">
                  <a:moveTo>
                    <a:pt x="17144" y="0"/>
                  </a:moveTo>
                  <a:lnTo>
                    <a:pt x="24526" y="7380"/>
                  </a:lnTo>
                  <a:lnTo>
                    <a:pt x="25188" y="10583"/>
                  </a:lnTo>
                  <a:lnTo>
                    <a:pt x="25364" y="12770"/>
                  </a:lnTo>
                  <a:lnTo>
                    <a:pt x="26434" y="16133"/>
                  </a:lnTo>
                  <a:lnTo>
                    <a:pt x="28100" y="20280"/>
                  </a:lnTo>
                  <a:lnTo>
                    <a:pt x="30164" y="24950"/>
                  </a:lnTo>
                  <a:lnTo>
                    <a:pt x="31539" y="29968"/>
                  </a:lnTo>
                  <a:lnTo>
                    <a:pt x="32456" y="35219"/>
                  </a:lnTo>
                  <a:lnTo>
                    <a:pt x="33067" y="40624"/>
                  </a:lnTo>
                  <a:lnTo>
                    <a:pt x="33474" y="46132"/>
                  </a:lnTo>
                  <a:lnTo>
                    <a:pt x="33746" y="51710"/>
                  </a:lnTo>
                  <a:lnTo>
                    <a:pt x="34049" y="62987"/>
                  </a:lnTo>
                  <a:lnTo>
                    <a:pt x="34182" y="74349"/>
                  </a:lnTo>
                  <a:lnTo>
                    <a:pt x="33266" y="80998"/>
                  </a:lnTo>
                  <a:lnTo>
                    <a:pt x="31702" y="88289"/>
                  </a:lnTo>
                  <a:lnTo>
                    <a:pt x="29707" y="96006"/>
                  </a:lnTo>
                  <a:lnTo>
                    <a:pt x="28377" y="103057"/>
                  </a:lnTo>
                  <a:lnTo>
                    <a:pt x="27490" y="109662"/>
                  </a:lnTo>
                  <a:lnTo>
                    <a:pt x="26899" y="115970"/>
                  </a:lnTo>
                  <a:lnTo>
                    <a:pt x="25553" y="122081"/>
                  </a:lnTo>
                  <a:lnTo>
                    <a:pt x="23703" y="128060"/>
                  </a:lnTo>
                  <a:lnTo>
                    <a:pt x="21517" y="133950"/>
                  </a:lnTo>
                  <a:lnTo>
                    <a:pt x="19107" y="139783"/>
                  </a:lnTo>
                  <a:lnTo>
                    <a:pt x="16548" y="145576"/>
                  </a:lnTo>
                  <a:lnTo>
                    <a:pt x="13889" y="151343"/>
                  </a:lnTo>
                  <a:lnTo>
                    <a:pt x="12117" y="157093"/>
                  </a:lnTo>
                  <a:lnTo>
                    <a:pt x="10935" y="162831"/>
                  </a:lnTo>
                  <a:lnTo>
                    <a:pt x="10148" y="168561"/>
                  </a:lnTo>
                  <a:lnTo>
                    <a:pt x="8670" y="173334"/>
                  </a:lnTo>
                  <a:lnTo>
                    <a:pt x="6732" y="177469"/>
                  </a:lnTo>
                  <a:lnTo>
                    <a:pt x="4488" y="181177"/>
                  </a:lnTo>
                  <a:lnTo>
                    <a:pt x="2992" y="184602"/>
                  </a:lnTo>
                  <a:lnTo>
                    <a:pt x="1995" y="187838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767"/>
            <p:cNvSpPr/>
            <p:nvPr/>
          </p:nvSpPr>
          <p:spPr>
            <a:xfrm>
              <a:off x="7006590" y="3677602"/>
              <a:ext cx="282893" cy="17146"/>
            </a:xfrm>
            <a:custGeom>
              <a:avLst/>
              <a:gdLst/>
              <a:ahLst/>
              <a:cxnLst/>
              <a:rect l="0" t="0" r="0" b="0"/>
              <a:pathLst>
                <a:path w="282893" h="17146">
                  <a:moveTo>
                    <a:pt x="0" y="17145"/>
                  </a:moveTo>
                  <a:lnTo>
                    <a:pt x="0" y="12594"/>
                  </a:lnTo>
                  <a:lnTo>
                    <a:pt x="952" y="11254"/>
                  </a:lnTo>
                  <a:lnTo>
                    <a:pt x="2540" y="10360"/>
                  </a:lnTo>
                  <a:lnTo>
                    <a:pt x="4551" y="9764"/>
                  </a:lnTo>
                  <a:lnTo>
                    <a:pt x="6843" y="9367"/>
                  </a:lnTo>
                  <a:lnTo>
                    <a:pt x="11931" y="8926"/>
                  </a:lnTo>
                  <a:lnTo>
                    <a:pt x="19908" y="8729"/>
                  </a:lnTo>
                  <a:lnTo>
                    <a:pt x="24701" y="8677"/>
                  </a:lnTo>
                  <a:lnTo>
                    <a:pt x="29802" y="7690"/>
                  </a:lnTo>
                  <a:lnTo>
                    <a:pt x="35108" y="6079"/>
                  </a:lnTo>
                  <a:lnTo>
                    <a:pt x="40551" y="4053"/>
                  </a:lnTo>
                  <a:lnTo>
                    <a:pt x="46084" y="2702"/>
                  </a:lnTo>
                  <a:lnTo>
                    <a:pt x="51677" y="1801"/>
                  </a:lnTo>
                  <a:lnTo>
                    <a:pt x="57312" y="1201"/>
                  </a:lnTo>
                  <a:lnTo>
                    <a:pt x="63925" y="800"/>
                  </a:lnTo>
                  <a:lnTo>
                    <a:pt x="78893" y="356"/>
                  </a:lnTo>
                  <a:lnTo>
                    <a:pt x="113459" y="47"/>
                  </a:lnTo>
                  <a:lnTo>
                    <a:pt x="28289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768"/>
            <p:cNvSpPr/>
            <p:nvPr/>
          </p:nvSpPr>
          <p:spPr>
            <a:xfrm>
              <a:off x="7435215" y="3480435"/>
              <a:ext cx="51436" cy="394336"/>
            </a:xfrm>
            <a:custGeom>
              <a:avLst/>
              <a:gdLst/>
              <a:ahLst/>
              <a:cxnLst/>
              <a:rect l="0" t="0" r="0" b="0"/>
              <a:pathLst>
                <a:path w="51436" h="394336">
                  <a:moveTo>
                    <a:pt x="0" y="0"/>
                  </a:moveTo>
                  <a:lnTo>
                    <a:pt x="7381" y="7380"/>
                  </a:lnTo>
                  <a:lnTo>
                    <a:pt x="8043" y="10582"/>
                  </a:lnTo>
                  <a:lnTo>
                    <a:pt x="8467" y="20399"/>
                  </a:lnTo>
                  <a:lnTo>
                    <a:pt x="8570" y="65881"/>
                  </a:lnTo>
                  <a:lnTo>
                    <a:pt x="9523" y="72496"/>
                  </a:lnTo>
                  <a:lnTo>
                    <a:pt x="11111" y="79763"/>
                  </a:lnTo>
                  <a:lnTo>
                    <a:pt x="13123" y="87465"/>
                  </a:lnTo>
                  <a:lnTo>
                    <a:pt x="14463" y="94505"/>
                  </a:lnTo>
                  <a:lnTo>
                    <a:pt x="15357" y="101103"/>
                  </a:lnTo>
                  <a:lnTo>
                    <a:pt x="15953" y="107407"/>
                  </a:lnTo>
                  <a:lnTo>
                    <a:pt x="16351" y="114467"/>
                  </a:lnTo>
                  <a:lnTo>
                    <a:pt x="16792" y="129931"/>
                  </a:lnTo>
                  <a:lnTo>
                    <a:pt x="17098" y="164842"/>
                  </a:lnTo>
                  <a:lnTo>
                    <a:pt x="17113" y="172759"/>
                  </a:lnTo>
                  <a:lnTo>
                    <a:pt x="18076" y="180895"/>
                  </a:lnTo>
                  <a:lnTo>
                    <a:pt x="19671" y="189177"/>
                  </a:lnTo>
                  <a:lnTo>
                    <a:pt x="21686" y="197555"/>
                  </a:lnTo>
                  <a:lnTo>
                    <a:pt x="23030" y="205046"/>
                  </a:lnTo>
                  <a:lnTo>
                    <a:pt x="23925" y="211945"/>
                  </a:lnTo>
                  <a:lnTo>
                    <a:pt x="24522" y="218449"/>
                  </a:lnTo>
                  <a:lnTo>
                    <a:pt x="25873" y="225643"/>
                  </a:lnTo>
                  <a:lnTo>
                    <a:pt x="27726" y="233296"/>
                  </a:lnTo>
                  <a:lnTo>
                    <a:pt x="29914" y="241255"/>
                  </a:lnTo>
                  <a:lnTo>
                    <a:pt x="31373" y="249419"/>
                  </a:lnTo>
                  <a:lnTo>
                    <a:pt x="32345" y="257719"/>
                  </a:lnTo>
                  <a:lnTo>
                    <a:pt x="32993" y="266111"/>
                  </a:lnTo>
                  <a:lnTo>
                    <a:pt x="33426" y="273609"/>
                  </a:lnTo>
                  <a:lnTo>
                    <a:pt x="33905" y="287021"/>
                  </a:lnTo>
                  <a:lnTo>
                    <a:pt x="34176" y="309833"/>
                  </a:lnTo>
                  <a:lnTo>
                    <a:pt x="35167" y="317045"/>
                  </a:lnTo>
                  <a:lnTo>
                    <a:pt x="36779" y="323759"/>
                  </a:lnTo>
                  <a:lnTo>
                    <a:pt x="38807" y="330139"/>
                  </a:lnTo>
                  <a:lnTo>
                    <a:pt x="40159" y="336297"/>
                  </a:lnTo>
                  <a:lnTo>
                    <a:pt x="41661" y="348220"/>
                  </a:lnTo>
                  <a:lnTo>
                    <a:pt x="42328" y="357329"/>
                  </a:lnTo>
                  <a:lnTo>
                    <a:pt x="42704" y="367813"/>
                  </a:lnTo>
                  <a:lnTo>
                    <a:pt x="42842" y="382799"/>
                  </a:lnTo>
                  <a:lnTo>
                    <a:pt x="42853" y="388573"/>
                  </a:lnTo>
                  <a:lnTo>
                    <a:pt x="43809" y="390493"/>
                  </a:lnTo>
                  <a:lnTo>
                    <a:pt x="45398" y="391773"/>
                  </a:lnTo>
                  <a:lnTo>
                    <a:pt x="51435" y="3943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769"/>
            <p:cNvSpPr/>
            <p:nvPr/>
          </p:nvSpPr>
          <p:spPr>
            <a:xfrm>
              <a:off x="7606665" y="3360420"/>
              <a:ext cx="187221" cy="617221"/>
            </a:xfrm>
            <a:custGeom>
              <a:avLst/>
              <a:gdLst/>
              <a:ahLst/>
              <a:cxnLst/>
              <a:rect l="0" t="0" r="0" b="0"/>
              <a:pathLst>
                <a:path w="187221" h="617221">
                  <a:moveTo>
                    <a:pt x="0" y="0"/>
                  </a:moveTo>
                  <a:lnTo>
                    <a:pt x="24950" y="24950"/>
                  </a:lnTo>
                  <a:lnTo>
                    <a:pt x="29968" y="29016"/>
                  </a:lnTo>
                  <a:lnTo>
                    <a:pt x="35218" y="32679"/>
                  </a:lnTo>
                  <a:lnTo>
                    <a:pt x="40624" y="36073"/>
                  </a:lnTo>
                  <a:lnTo>
                    <a:pt x="46132" y="40241"/>
                  </a:lnTo>
                  <a:lnTo>
                    <a:pt x="51710" y="44925"/>
                  </a:lnTo>
                  <a:lnTo>
                    <a:pt x="57333" y="49952"/>
                  </a:lnTo>
                  <a:lnTo>
                    <a:pt x="68661" y="60618"/>
                  </a:lnTo>
                  <a:lnTo>
                    <a:pt x="74349" y="66130"/>
                  </a:lnTo>
                  <a:lnTo>
                    <a:pt x="79094" y="71709"/>
                  </a:lnTo>
                  <a:lnTo>
                    <a:pt x="83209" y="77333"/>
                  </a:lnTo>
                  <a:lnTo>
                    <a:pt x="86905" y="82988"/>
                  </a:lnTo>
                  <a:lnTo>
                    <a:pt x="92226" y="89615"/>
                  </a:lnTo>
                  <a:lnTo>
                    <a:pt x="98632" y="96891"/>
                  </a:lnTo>
                  <a:lnTo>
                    <a:pt x="105759" y="104599"/>
                  </a:lnTo>
                  <a:lnTo>
                    <a:pt x="111463" y="111642"/>
                  </a:lnTo>
                  <a:lnTo>
                    <a:pt x="116219" y="118243"/>
                  </a:lnTo>
                  <a:lnTo>
                    <a:pt x="135246" y="147076"/>
                  </a:lnTo>
                  <a:lnTo>
                    <a:pt x="139694" y="156153"/>
                  </a:lnTo>
                  <a:lnTo>
                    <a:pt x="143611" y="166014"/>
                  </a:lnTo>
                  <a:lnTo>
                    <a:pt x="147176" y="176399"/>
                  </a:lnTo>
                  <a:lnTo>
                    <a:pt x="151457" y="186179"/>
                  </a:lnTo>
                  <a:lnTo>
                    <a:pt x="156216" y="195557"/>
                  </a:lnTo>
                  <a:lnTo>
                    <a:pt x="161294" y="204666"/>
                  </a:lnTo>
                  <a:lnTo>
                    <a:pt x="165632" y="214549"/>
                  </a:lnTo>
                  <a:lnTo>
                    <a:pt x="169476" y="224947"/>
                  </a:lnTo>
                  <a:lnTo>
                    <a:pt x="172991" y="235690"/>
                  </a:lnTo>
                  <a:lnTo>
                    <a:pt x="175335" y="245709"/>
                  </a:lnTo>
                  <a:lnTo>
                    <a:pt x="179586" y="274415"/>
                  </a:lnTo>
                  <a:lnTo>
                    <a:pt x="181636" y="284861"/>
                  </a:lnTo>
                  <a:lnTo>
                    <a:pt x="183956" y="295634"/>
                  </a:lnTo>
                  <a:lnTo>
                    <a:pt x="185502" y="305675"/>
                  </a:lnTo>
                  <a:lnTo>
                    <a:pt x="187220" y="324450"/>
                  </a:lnTo>
                  <a:lnTo>
                    <a:pt x="185443" y="342320"/>
                  </a:lnTo>
                  <a:lnTo>
                    <a:pt x="182432" y="360740"/>
                  </a:lnTo>
                  <a:lnTo>
                    <a:pt x="181629" y="370985"/>
                  </a:lnTo>
                  <a:lnTo>
                    <a:pt x="181093" y="381626"/>
                  </a:lnTo>
                  <a:lnTo>
                    <a:pt x="179783" y="391577"/>
                  </a:lnTo>
                  <a:lnTo>
                    <a:pt x="175789" y="410254"/>
                  </a:lnTo>
                  <a:lnTo>
                    <a:pt x="172437" y="419235"/>
                  </a:lnTo>
                  <a:lnTo>
                    <a:pt x="168298" y="428080"/>
                  </a:lnTo>
                  <a:lnTo>
                    <a:pt x="163634" y="436834"/>
                  </a:lnTo>
                  <a:lnTo>
                    <a:pt x="159571" y="445527"/>
                  </a:lnTo>
                  <a:lnTo>
                    <a:pt x="155911" y="454181"/>
                  </a:lnTo>
                  <a:lnTo>
                    <a:pt x="152518" y="462807"/>
                  </a:lnTo>
                  <a:lnTo>
                    <a:pt x="148351" y="471415"/>
                  </a:lnTo>
                  <a:lnTo>
                    <a:pt x="143668" y="480012"/>
                  </a:lnTo>
                  <a:lnTo>
                    <a:pt x="138642" y="488600"/>
                  </a:lnTo>
                  <a:lnTo>
                    <a:pt x="127976" y="505763"/>
                  </a:lnTo>
                  <a:lnTo>
                    <a:pt x="122465" y="514340"/>
                  </a:lnTo>
                  <a:lnTo>
                    <a:pt x="117838" y="521963"/>
                  </a:lnTo>
                  <a:lnTo>
                    <a:pt x="113801" y="528950"/>
                  </a:lnTo>
                  <a:lnTo>
                    <a:pt x="110157" y="535513"/>
                  </a:lnTo>
                  <a:lnTo>
                    <a:pt x="105823" y="541794"/>
                  </a:lnTo>
                  <a:lnTo>
                    <a:pt x="101029" y="547886"/>
                  </a:lnTo>
                  <a:lnTo>
                    <a:pt x="95927" y="553852"/>
                  </a:lnTo>
                  <a:lnTo>
                    <a:pt x="91574" y="558782"/>
                  </a:lnTo>
                  <a:lnTo>
                    <a:pt x="84197" y="566799"/>
                  </a:lnTo>
                  <a:lnTo>
                    <a:pt x="65809" y="585599"/>
                  </a:lnTo>
                  <a:lnTo>
                    <a:pt x="58458" y="593006"/>
                  </a:lnTo>
                  <a:lnTo>
                    <a:pt x="55165" y="595362"/>
                  </a:lnTo>
                  <a:lnTo>
                    <a:pt x="52017" y="596933"/>
                  </a:lnTo>
                  <a:lnTo>
                    <a:pt x="48965" y="597980"/>
                  </a:lnTo>
                  <a:lnTo>
                    <a:pt x="45977" y="599631"/>
                  </a:lnTo>
                  <a:lnTo>
                    <a:pt x="43034" y="601684"/>
                  </a:lnTo>
                  <a:lnTo>
                    <a:pt x="40119" y="604005"/>
                  </a:lnTo>
                  <a:lnTo>
                    <a:pt x="34341" y="606584"/>
                  </a:lnTo>
                  <a:lnTo>
                    <a:pt x="27420" y="608240"/>
                  </a:lnTo>
                  <a:lnTo>
                    <a:pt x="26853" y="609328"/>
                  </a:lnTo>
                  <a:lnTo>
                    <a:pt x="25717" y="6172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8233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04800"/>
            <a:ext cx="4830750" cy="6129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733"/>
          <p:cNvSpPr/>
          <p:nvPr/>
        </p:nvSpPr>
        <p:spPr>
          <a:xfrm>
            <a:off x="3418439" y="3137538"/>
            <a:ext cx="99132" cy="59888"/>
          </a:xfrm>
          <a:custGeom>
            <a:avLst/>
            <a:gdLst/>
            <a:ahLst/>
            <a:cxnLst/>
            <a:rect l="0" t="0" r="0" b="0"/>
            <a:pathLst>
              <a:path w="99132" h="59888">
                <a:moveTo>
                  <a:pt x="81998" y="17142"/>
                </a:moveTo>
                <a:lnTo>
                  <a:pt x="98685" y="17142"/>
                </a:lnTo>
                <a:lnTo>
                  <a:pt x="98838" y="18094"/>
                </a:lnTo>
                <a:lnTo>
                  <a:pt x="98940" y="19682"/>
                </a:lnTo>
                <a:lnTo>
                  <a:pt x="99103" y="24522"/>
                </a:lnTo>
                <a:lnTo>
                  <a:pt x="99131" y="29912"/>
                </a:lnTo>
                <a:lnTo>
                  <a:pt x="98183" y="31370"/>
                </a:lnTo>
                <a:lnTo>
                  <a:pt x="96598" y="32342"/>
                </a:lnTo>
                <a:lnTo>
                  <a:pt x="94588" y="32990"/>
                </a:lnTo>
                <a:lnTo>
                  <a:pt x="92297" y="34375"/>
                </a:lnTo>
                <a:lnTo>
                  <a:pt x="89817" y="36251"/>
                </a:lnTo>
                <a:lnTo>
                  <a:pt x="87210" y="38453"/>
                </a:lnTo>
                <a:lnTo>
                  <a:pt x="85473" y="40874"/>
                </a:lnTo>
                <a:lnTo>
                  <a:pt x="84314" y="43441"/>
                </a:lnTo>
                <a:lnTo>
                  <a:pt x="83542" y="46104"/>
                </a:lnTo>
                <a:lnTo>
                  <a:pt x="81122" y="47880"/>
                </a:lnTo>
                <a:lnTo>
                  <a:pt x="77604" y="49064"/>
                </a:lnTo>
                <a:lnTo>
                  <a:pt x="73354" y="49853"/>
                </a:lnTo>
                <a:lnTo>
                  <a:pt x="69568" y="51332"/>
                </a:lnTo>
                <a:lnTo>
                  <a:pt x="66092" y="53270"/>
                </a:lnTo>
                <a:lnTo>
                  <a:pt x="62821" y="55515"/>
                </a:lnTo>
                <a:lnTo>
                  <a:pt x="59688" y="57011"/>
                </a:lnTo>
                <a:lnTo>
                  <a:pt x="56647" y="58009"/>
                </a:lnTo>
                <a:lnTo>
                  <a:pt x="53668" y="58674"/>
                </a:lnTo>
                <a:lnTo>
                  <a:pt x="49776" y="59117"/>
                </a:lnTo>
                <a:lnTo>
                  <a:pt x="45277" y="59413"/>
                </a:lnTo>
                <a:lnTo>
                  <a:pt x="36150" y="59741"/>
                </a:lnTo>
                <a:lnTo>
                  <a:pt x="28919" y="59887"/>
                </a:lnTo>
                <a:lnTo>
                  <a:pt x="26609" y="58974"/>
                </a:lnTo>
                <a:lnTo>
                  <a:pt x="25070" y="57412"/>
                </a:lnTo>
                <a:lnTo>
                  <a:pt x="24043" y="55419"/>
                </a:lnTo>
                <a:lnTo>
                  <a:pt x="22407" y="54090"/>
                </a:lnTo>
                <a:lnTo>
                  <a:pt x="20363" y="53204"/>
                </a:lnTo>
                <a:lnTo>
                  <a:pt x="18048" y="52613"/>
                </a:lnTo>
                <a:lnTo>
                  <a:pt x="15552" y="51267"/>
                </a:lnTo>
                <a:lnTo>
                  <a:pt x="12936" y="49417"/>
                </a:lnTo>
                <a:lnTo>
                  <a:pt x="6444" y="44154"/>
                </a:lnTo>
                <a:lnTo>
                  <a:pt x="5911" y="42770"/>
                </a:lnTo>
                <a:lnTo>
                  <a:pt x="5556" y="40895"/>
                </a:lnTo>
                <a:lnTo>
                  <a:pt x="5319" y="38692"/>
                </a:lnTo>
                <a:lnTo>
                  <a:pt x="4209" y="37224"/>
                </a:lnTo>
                <a:lnTo>
                  <a:pt x="2516" y="36245"/>
                </a:lnTo>
                <a:lnTo>
                  <a:pt x="435" y="35592"/>
                </a:lnTo>
                <a:lnTo>
                  <a:pt x="0" y="34204"/>
                </a:lnTo>
                <a:lnTo>
                  <a:pt x="663" y="32327"/>
                </a:lnTo>
                <a:lnTo>
                  <a:pt x="2057" y="30122"/>
                </a:lnTo>
                <a:lnTo>
                  <a:pt x="2987" y="27700"/>
                </a:lnTo>
                <a:lnTo>
                  <a:pt x="3606" y="25133"/>
                </a:lnTo>
                <a:lnTo>
                  <a:pt x="4019" y="22470"/>
                </a:lnTo>
                <a:lnTo>
                  <a:pt x="5247" y="19741"/>
                </a:lnTo>
                <a:lnTo>
                  <a:pt x="7018" y="16970"/>
                </a:lnTo>
                <a:lnTo>
                  <a:pt x="9152" y="14169"/>
                </a:lnTo>
                <a:lnTo>
                  <a:pt x="11526" y="12303"/>
                </a:lnTo>
                <a:lnTo>
                  <a:pt x="14062" y="11058"/>
                </a:lnTo>
                <a:lnTo>
                  <a:pt x="16705" y="10228"/>
                </a:lnTo>
                <a:lnTo>
                  <a:pt x="19419" y="8723"/>
                </a:lnTo>
                <a:lnTo>
                  <a:pt x="22181" y="6766"/>
                </a:lnTo>
                <a:lnTo>
                  <a:pt x="24975" y="4510"/>
                </a:lnTo>
                <a:lnTo>
                  <a:pt x="27790" y="3006"/>
                </a:lnTo>
                <a:lnTo>
                  <a:pt x="30619" y="2003"/>
                </a:lnTo>
                <a:lnTo>
                  <a:pt x="33458" y="1334"/>
                </a:lnTo>
                <a:lnTo>
                  <a:pt x="36303" y="888"/>
                </a:lnTo>
                <a:lnTo>
                  <a:pt x="39153" y="591"/>
                </a:lnTo>
                <a:lnTo>
                  <a:pt x="42004" y="393"/>
                </a:lnTo>
                <a:lnTo>
                  <a:pt x="44858" y="261"/>
                </a:lnTo>
                <a:lnTo>
                  <a:pt x="50569" y="114"/>
                </a:lnTo>
                <a:lnTo>
                  <a:pt x="71732" y="0"/>
                </a:lnTo>
                <a:lnTo>
                  <a:pt x="73249" y="951"/>
                </a:lnTo>
                <a:lnTo>
                  <a:pt x="75213" y="2538"/>
                </a:lnTo>
                <a:lnTo>
                  <a:pt x="77475" y="4548"/>
                </a:lnTo>
                <a:lnTo>
                  <a:pt x="78983" y="6841"/>
                </a:lnTo>
                <a:lnTo>
                  <a:pt x="79988" y="9322"/>
                </a:lnTo>
                <a:lnTo>
                  <a:pt x="81601" y="15597"/>
                </a:lnTo>
                <a:lnTo>
                  <a:pt x="81733" y="17064"/>
                </a:lnTo>
                <a:lnTo>
                  <a:pt x="81822" y="18995"/>
                </a:lnTo>
                <a:lnTo>
                  <a:pt x="81964" y="24387"/>
                </a:lnTo>
                <a:lnTo>
                  <a:pt x="81022" y="25782"/>
                </a:lnTo>
                <a:lnTo>
                  <a:pt x="79442" y="27664"/>
                </a:lnTo>
                <a:lnTo>
                  <a:pt x="74614" y="32978"/>
                </a:lnTo>
                <a:lnTo>
                  <a:pt x="72313" y="34367"/>
                </a:lnTo>
                <a:lnTo>
                  <a:pt x="68874" y="36245"/>
                </a:lnTo>
                <a:lnTo>
                  <a:pt x="58768" y="41553"/>
                </a:lnTo>
                <a:lnTo>
                  <a:pt x="56986" y="41988"/>
                </a:lnTo>
                <a:lnTo>
                  <a:pt x="54846" y="42278"/>
                </a:lnTo>
                <a:lnTo>
                  <a:pt x="52467" y="42472"/>
                </a:lnTo>
                <a:lnTo>
                  <a:pt x="48976" y="42601"/>
                </a:lnTo>
                <a:lnTo>
                  <a:pt x="33364" y="42825"/>
                </a:lnTo>
                <a:lnTo>
                  <a:pt x="31478" y="41884"/>
                </a:lnTo>
                <a:lnTo>
                  <a:pt x="29268" y="40304"/>
                </a:lnTo>
                <a:lnTo>
                  <a:pt x="26842" y="38298"/>
                </a:lnTo>
                <a:lnTo>
                  <a:pt x="24272" y="36961"/>
                </a:lnTo>
                <a:lnTo>
                  <a:pt x="21607" y="36070"/>
                </a:lnTo>
                <a:lnTo>
                  <a:pt x="18877" y="35475"/>
                </a:lnTo>
                <a:lnTo>
                  <a:pt x="17057" y="34126"/>
                </a:lnTo>
                <a:lnTo>
                  <a:pt x="15844" y="32275"/>
                </a:lnTo>
                <a:lnTo>
                  <a:pt x="15035" y="30088"/>
                </a:lnTo>
                <a:lnTo>
                  <a:pt x="13544" y="28630"/>
                </a:lnTo>
                <a:lnTo>
                  <a:pt x="11597" y="27658"/>
                </a:lnTo>
                <a:lnTo>
                  <a:pt x="9347" y="27010"/>
                </a:lnTo>
                <a:lnTo>
                  <a:pt x="7846" y="25626"/>
                </a:lnTo>
                <a:lnTo>
                  <a:pt x="6846" y="23750"/>
                </a:lnTo>
                <a:lnTo>
                  <a:pt x="6179" y="21547"/>
                </a:lnTo>
                <a:lnTo>
                  <a:pt x="6687" y="19126"/>
                </a:lnTo>
                <a:lnTo>
                  <a:pt x="7978" y="16560"/>
                </a:lnTo>
                <a:lnTo>
                  <a:pt x="12343" y="10147"/>
                </a:lnTo>
                <a:lnTo>
                  <a:pt x="13654" y="8669"/>
                </a:lnTo>
                <a:lnTo>
                  <a:pt x="17651" y="4486"/>
                </a:lnTo>
                <a:lnTo>
                  <a:pt x="20050" y="2989"/>
                </a:lnTo>
                <a:lnTo>
                  <a:pt x="22602" y="1992"/>
                </a:lnTo>
                <a:lnTo>
                  <a:pt x="28990" y="391"/>
                </a:lnTo>
                <a:lnTo>
                  <a:pt x="30467" y="259"/>
                </a:lnTo>
                <a:lnTo>
                  <a:pt x="32404" y="172"/>
                </a:lnTo>
                <a:lnTo>
                  <a:pt x="37096" y="74"/>
                </a:lnTo>
                <a:lnTo>
                  <a:pt x="42357" y="31"/>
                </a:lnTo>
                <a:lnTo>
                  <a:pt x="45093" y="972"/>
                </a:lnTo>
                <a:lnTo>
                  <a:pt x="47869" y="2552"/>
                </a:lnTo>
                <a:lnTo>
                  <a:pt x="50673" y="4558"/>
                </a:lnTo>
                <a:lnTo>
                  <a:pt x="53495" y="5895"/>
                </a:lnTo>
                <a:lnTo>
                  <a:pt x="56329" y="6786"/>
                </a:lnTo>
                <a:lnTo>
                  <a:pt x="59170" y="7381"/>
                </a:lnTo>
                <a:lnTo>
                  <a:pt x="61064" y="8729"/>
                </a:lnTo>
                <a:lnTo>
                  <a:pt x="62327" y="10581"/>
                </a:lnTo>
                <a:lnTo>
                  <a:pt x="63169" y="12768"/>
                </a:lnTo>
                <a:lnTo>
                  <a:pt x="63730" y="15178"/>
                </a:lnTo>
                <a:lnTo>
                  <a:pt x="64105" y="17738"/>
                </a:lnTo>
                <a:lnTo>
                  <a:pt x="64355" y="20396"/>
                </a:lnTo>
                <a:lnTo>
                  <a:pt x="64520" y="23121"/>
                </a:lnTo>
                <a:lnTo>
                  <a:pt x="64705" y="28689"/>
                </a:lnTo>
                <a:lnTo>
                  <a:pt x="64810" y="37179"/>
                </a:lnTo>
                <a:lnTo>
                  <a:pt x="63871" y="39072"/>
                </a:lnTo>
                <a:lnTo>
                  <a:pt x="62293" y="40335"/>
                </a:lnTo>
                <a:lnTo>
                  <a:pt x="60289" y="41176"/>
                </a:lnTo>
                <a:lnTo>
                  <a:pt x="58000" y="42689"/>
                </a:lnTo>
                <a:lnTo>
                  <a:pt x="55522" y="44651"/>
                </a:lnTo>
                <a:lnTo>
                  <a:pt x="49252" y="50092"/>
                </a:lnTo>
                <a:lnTo>
                  <a:pt x="47784" y="50539"/>
                </a:lnTo>
                <a:lnTo>
                  <a:pt x="45854" y="50836"/>
                </a:lnTo>
                <a:lnTo>
                  <a:pt x="43615" y="51035"/>
                </a:lnTo>
                <a:lnTo>
                  <a:pt x="41169" y="51167"/>
                </a:lnTo>
                <a:lnTo>
                  <a:pt x="35912" y="51314"/>
                </a:lnTo>
                <a:lnTo>
                  <a:pt x="27597" y="51397"/>
                </a:lnTo>
                <a:lnTo>
                  <a:pt x="25728" y="50456"/>
                </a:lnTo>
                <a:lnTo>
                  <a:pt x="24482" y="48876"/>
                </a:lnTo>
                <a:lnTo>
                  <a:pt x="22483" y="44048"/>
                </a:lnTo>
                <a:lnTo>
                  <a:pt x="21366" y="42699"/>
                </a:lnTo>
                <a:lnTo>
                  <a:pt x="19669" y="40847"/>
                </a:lnTo>
                <a:lnTo>
                  <a:pt x="17585" y="38660"/>
                </a:lnTo>
                <a:lnTo>
                  <a:pt x="16196" y="36250"/>
                </a:lnTo>
                <a:lnTo>
                  <a:pt x="15270" y="33691"/>
                </a:lnTo>
                <a:lnTo>
                  <a:pt x="13784" y="27290"/>
                </a:lnTo>
                <a:lnTo>
                  <a:pt x="13662" y="25812"/>
                </a:lnTo>
                <a:lnTo>
                  <a:pt x="13581" y="23874"/>
                </a:lnTo>
                <a:lnTo>
                  <a:pt x="13428" y="17536"/>
                </a:lnTo>
                <a:lnTo>
                  <a:pt x="15962" y="17317"/>
                </a:lnTo>
                <a:lnTo>
                  <a:pt x="21990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34"/>
          <p:cNvSpPr/>
          <p:nvPr/>
        </p:nvSpPr>
        <p:spPr>
          <a:xfrm>
            <a:off x="2351722" y="4569143"/>
            <a:ext cx="77119" cy="59900"/>
          </a:xfrm>
          <a:custGeom>
            <a:avLst/>
            <a:gdLst/>
            <a:ahLst/>
            <a:cxnLst/>
            <a:rect l="0" t="0" r="0" b="0"/>
            <a:pathLst>
              <a:path w="77119" h="59900">
                <a:moveTo>
                  <a:pt x="0" y="25717"/>
                </a:moveTo>
                <a:lnTo>
                  <a:pt x="15923" y="25717"/>
                </a:lnTo>
                <a:lnTo>
                  <a:pt x="17283" y="26669"/>
                </a:lnTo>
                <a:lnTo>
                  <a:pt x="19142" y="28257"/>
                </a:lnTo>
                <a:lnTo>
                  <a:pt x="21334" y="30268"/>
                </a:lnTo>
                <a:lnTo>
                  <a:pt x="23747" y="31608"/>
                </a:lnTo>
                <a:lnTo>
                  <a:pt x="26309" y="32502"/>
                </a:lnTo>
                <a:lnTo>
                  <a:pt x="33823" y="34184"/>
                </a:lnTo>
                <a:lnTo>
                  <a:pt x="34931" y="35172"/>
                </a:lnTo>
                <a:lnTo>
                  <a:pt x="41630" y="41661"/>
                </a:lnTo>
                <a:lnTo>
                  <a:pt x="42993" y="42061"/>
                </a:lnTo>
                <a:lnTo>
                  <a:pt x="44855" y="42328"/>
                </a:lnTo>
                <a:lnTo>
                  <a:pt x="50135" y="42756"/>
                </a:lnTo>
                <a:lnTo>
                  <a:pt x="48317" y="42815"/>
                </a:lnTo>
                <a:lnTo>
                  <a:pt x="46499" y="42830"/>
                </a:lnTo>
                <a:lnTo>
                  <a:pt x="45287" y="43794"/>
                </a:lnTo>
                <a:lnTo>
                  <a:pt x="44479" y="45388"/>
                </a:lnTo>
                <a:lnTo>
                  <a:pt x="43940" y="47403"/>
                </a:lnTo>
                <a:lnTo>
                  <a:pt x="42628" y="48747"/>
                </a:lnTo>
                <a:lnTo>
                  <a:pt x="40801" y="49642"/>
                </a:lnTo>
                <a:lnTo>
                  <a:pt x="35576" y="51080"/>
                </a:lnTo>
                <a:lnTo>
                  <a:pt x="34195" y="52151"/>
                </a:lnTo>
                <a:lnTo>
                  <a:pt x="32322" y="53817"/>
                </a:lnTo>
                <a:lnTo>
                  <a:pt x="30120" y="55880"/>
                </a:lnTo>
                <a:lnTo>
                  <a:pt x="27700" y="57256"/>
                </a:lnTo>
                <a:lnTo>
                  <a:pt x="25134" y="58173"/>
                </a:lnTo>
                <a:lnTo>
                  <a:pt x="17613" y="59899"/>
                </a:lnTo>
                <a:lnTo>
                  <a:pt x="16504" y="58983"/>
                </a:lnTo>
                <a:lnTo>
                  <a:pt x="14813" y="57419"/>
                </a:lnTo>
                <a:lnTo>
                  <a:pt x="9805" y="52617"/>
                </a:lnTo>
                <a:lnTo>
                  <a:pt x="8442" y="52222"/>
                </a:lnTo>
                <a:lnTo>
                  <a:pt x="6580" y="51959"/>
                </a:lnTo>
                <a:lnTo>
                  <a:pt x="4387" y="51785"/>
                </a:lnTo>
                <a:lnTo>
                  <a:pt x="2924" y="50715"/>
                </a:lnTo>
                <a:lnTo>
                  <a:pt x="1950" y="49050"/>
                </a:lnTo>
                <a:lnTo>
                  <a:pt x="1300" y="46987"/>
                </a:lnTo>
                <a:lnTo>
                  <a:pt x="866" y="44659"/>
                </a:lnTo>
                <a:lnTo>
                  <a:pt x="578" y="42155"/>
                </a:lnTo>
                <a:lnTo>
                  <a:pt x="114" y="35843"/>
                </a:lnTo>
                <a:lnTo>
                  <a:pt x="51" y="32440"/>
                </a:lnTo>
                <a:lnTo>
                  <a:pt x="34" y="30199"/>
                </a:lnTo>
                <a:lnTo>
                  <a:pt x="975" y="27752"/>
                </a:lnTo>
                <a:lnTo>
                  <a:pt x="2555" y="25169"/>
                </a:lnTo>
                <a:lnTo>
                  <a:pt x="4561" y="22494"/>
                </a:lnTo>
                <a:lnTo>
                  <a:pt x="5898" y="19758"/>
                </a:lnTo>
                <a:lnTo>
                  <a:pt x="6790" y="16982"/>
                </a:lnTo>
                <a:lnTo>
                  <a:pt x="7384" y="14178"/>
                </a:lnTo>
                <a:lnTo>
                  <a:pt x="8732" y="11357"/>
                </a:lnTo>
                <a:lnTo>
                  <a:pt x="10584" y="8524"/>
                </a:lnTo>
                <a:lnTo>
                  <a:pt x="12771" y="5682"/>
                </a:lnTo>
                <a:lnTo>
                  <a:pt x="15181" y="3788"/>
                </a:lnTo>
                <a:lnTo>
                  <a:pt x="17741" y="2525"/>
                </a:lnTo>
                <a:lnTo>
                  <a:pt x="20400" y="1683"/>
                </a:lnTo>
                <a:lnTo>
                  <a:pt x="23125" y="1122"/>
                </a:lnTo>
                <a:lnTo>
                  <a:pt x="25894" y="748"/>
                </a:lnTo>
                <a:lnTo>
                  <a:pt x="32632" y="147"/>
                </a:lnTo>
                <a:lnTo>
                  <a:pt x="34137" y="98"/>
                </a:lnTo>
                <a:lnTo>
                  <a:pt x="42924" y="8"/>
                </a:lnTo>
                <a:lnTo>
                  <a:pt x="54677" y="0"/>
                </a:lnTo>
                <a:lnTo>
                  <a:pt x="57406" y="952"/>
                </a:lnTo>
                <a:lnTo>
                  <a:pt x="60178" y="2540"/>
                </a:lnTo>
                <a:lnTo>
                  <a:pt x="66920" y="7380"/>
                </a:lnTo>
                <a:lnTo>
                  <a:pt x="67474" y="8730"/>
                </a:lnTo>
                <a:lnTo>
                  <a:pt x="67842" y="10582"/>
                </a:lnTo>
                <a:lnTo>
                  <a:pt x="68088" y="12769"/>
                </a:lnTo>
                <a:lnTo>
                  <a:pt x="68252" y="15181"/>
                </a:lnTo>
                <a:lnTo>
                  <a:pt x="68362" y="17740"/>
                </a:lnTo>
                <a:lnTo>
                  <a:pt x="68483" y="23124"/>
                </a:lnTo>
                <a:lnTo>
                  <a:pt x="68576" y="38349"/>
                </a:lnTo>
                <a:lnTo>
                  <a:pt x="67625" y="40805"/>
                </a:lnTo>
                <a:lnTo>
                  <a:pt x="66038" y="43396"/>
                </a:lnTo>
                <a:lnTo>
                  <a:pt x="61199" y="49846"/>
                </a:lnTo>
                <a:lnTo>
                  <a:pt x="59849" y="50376"/>
                </a:lnTo>
                <a:lnTo>
                  <a:pt x="57997" y="50728"/>
                </a:lnTo>
                <a:lnTo>
                  <a:pt x="55810" y="50964"/>
                </a:lnTo>
                <a:lnTo>
                  <a:pt x="53399" y="51121"/>
                </a:lnTo>
                <a:lnTo>
                  <a:pt x="50839" y="51225"/>
                </a:lnTo>
                <a:lnTo>
                  <a:pt x="44438" y="51393"/>
                </a:lnTo>
                <a:lnTo>
                  <a:pt x="35620" y="51431"/>
                </a:lnTo>
                <a:lnTo>
                  <a:pt x="35177" y="50479"/>
                </a:lnTo>
                <a:lnTo>
                  <a:pt x="34881" y="48893"/>
                </a:lnTo>
                <a:lnTo>
                  <a:pt x="34684" y="46882"/>
                </a:lnTo>
                <a:lnTo>
                  <a:pt x="33600" y="44589"/>
                </a:lnTo>
                <a:lnTo>
                  <a:pt x="31925" y="42109"/>
                </a:lnTo>
                <a:lnTo>
                  <a:pt x="26944" y="35834"/>
                </a:lnTo>
                <a:lnTo>
                  <a:pt x="27488" y="34367"/>
                </a:lnTo>
                <a:lnTo>
                  <a:pt x="28803" y="32436"/>
                </a:lnTo>
                <a:lnTo>
                  <a:pt x="30632" y="30196"/>
                </a:lnTo>
                <a:lnTo>
                  <a:pt x="31851" y="27750"/>
                </a:lnTo>
                <a:lnTo>
                  <a:pt x="32664" y="25168"/>
                </a:lnTo>
                <a:lnTo>
                  <a:pt x="33206" y="22493"/>
                </a:lnTo>
                <a:lnTo>
                  <a:pt x="33567" y="19757"/>
                </a:lnTo>
                <a:lnTo>
                  <a:pt x="33808" y="16981"/>
                </a:lnTo>
                <a:lnTo>
                  <a:pt x="33969" y="14178"/>
                </a:lnTo>
                <a:lnTo>
                  <a:pt x="35028" y="12309"/>
                </a:lnTo>
                <a:lnTo>
                  <a:pt x="36687" y="11063"/>
                </a:lnTo>
                <a:lnTo>
                  <a:pt x="38746" y="10233"/>
                </a:lnTo>
                <a:lnTo>
                  <a:pt x="41070" y="9679"/>
                </a:lnTo>
                <a:lnTo>
                  <a:pt x="43573" y="9310"/>
                </a:lnTo>
                <a:lnTo>
                  <a:pt x="46194" y="9064"/>
                </a:lnTo>
                <a:lnTo>
                  <a:pt x="48893" y="7947"/>
                </a:lnTo>
                <a:lnTo>
                  <a:pt x="51646" y="6250"/>
                </a:lnTo>
                <a:lnTo>
                  <a:pt x="58356" y="1234"/>
                </a:lnTo>
                <a:lnTo>
                  <a:pt x="59859" y="823"/>
                </a:lnTo>
                <a:lnTo>
                  <a:pt x="61813" y="548"/>
                </a:lnTo>
                <a:lnTo>
                  <a:pt x="64069" y="365"/>
                </a:lnTo>
                <a:lnTo>
                  <a:pt x="65573" y="1196"/>
                </a:lnTo>
                <a:lnTo>
                  <a:pt x="66575" y="2701"/>
                </a:lnTo>
                <a:lnTo>
                  <a:pt x="67243" y="4658"/>
                </a:lnTo>
                <a:lnTo>
                  <a:pt x="68641" y="5963"/>
                </a:lnTo>
                <a:lnTo>
                  <a:pt x="70526" y="6832"/>
                </a:lnTo>
                <a:lnTo>
                  <a:pt x="72735" y="7412"/>
                </a:lnTo>
                <a:lnTo>
                  <a:pt x="74207" y="8751"/>
                </a:lnTo>
                <a:lnTo>
                  <a:pt x="75189" y="10596"/>
                </a:lnTo>
                <a:lnTo>
                  <a:pt x="76765" y="15851"/>
                </a:lnTo>
                <a:lnTo>
                  <a:pt x="76894" y="17235"/>
                </a:lnTo>
                <a:lnTo>
                  <a:pt x="76980" y="19109"/>
                </a:lnTo>
                <a:lnTo>
                  <a:pt x="77076" y="23732"/>
                </a:lnTo>
                <a:lnTo>
                  <a:pt x="77118" y="28962"/>
                </a:lnTo>
                <a:lnTo>
                  <a:pt x="76177" y="30738"/>
                </a:lnTo>
                <a:lnTo>
                  <a:pt x="74597" y="31921"/>
                </a:lnTo>
                <a:lnTo>
                  <a:pt x="69769" y="33821"/>
                </a:lnTo>
                <a:lnTo>
                  <a:pt x="68420" y="33977"/>
                </a:lnTo>
                <a:lnTo>
                  <a:pt x="66568" y="34081"/>
                </a:lnTo>
                <a:lnTo>
                  <a:pt x="60392" y="34277"/>
                </a:lnTo>
                <a:lnTo>
                  <a:pt x="51435" y="3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35"/>
          <p:cNvSpPr/>
          <p:nvPr/>
        </p:nvSpPr>
        <p:spPr>
          <a:xfrm>
            <a:off x="1203010" y="6017895"/>
            <a:ext cx="51325" cy="42498"/>
          </a:xfrm>
          <a:custGeom>
            <a:avLst/>
            <a:gdLst/>
            <a:ahLst/>
            <a:cxnLst/>
            <a:rect l="0" t="0" r="0" b="0"/>
            <a:pathLst>
              <a:path w="51325" h="42498">
                <a:moveTo>
                  <a:pt x="25714" y="25717"/>
                </a:moveTo>
                <a:lnTo>
                  <a:pt x="25714" y="17498"/>
                </a:lnTo>
                <a:lnTo>
                  <a:pt x="26667" y="16428"/>
                </a:lnTo>
                <a:lnTo>
                  <a:pt x="33095" y="9795"/>
                </a:lnTo>
                <a:lnTo>
                  <a:pt x="34445" y="9387"/>
                </a:lnTo>
                <a:lnTo>
                  <a:pt x="36297" y="9116"/>
                </a:lnTo>
                <a:lnTo>
                  <a:pt x="42475" y="8604"/>
                </a:lnTo>
                <a:lnTo>
                  <a:pt x="47297" y="8582"/>
                </a:lnTo>
                <a:lnTo>
                  <a:pt x="48675" y="9531"/>
                </a:lnTo>
                <a:lnTo>
                  <a:pt x="49594" y="11117"/>
                </a:lnTo>
                <a:lnTo>
                  <a:pt x="51324" y="16792"/>
                </a:lnTo>
                <a:lnTo>
                  <a:pt x="50408" y="17862"/>
                </a:lnTo>
                <a:lnTo>
                  <a:pt x="48844" y="19528"/>
                </a:lnTo>
                <a:lnTo>
                  <a:pt x="46849" y="21591"/>
                </a:lnTo>
                <a:lnTo>
                  <a:pt x="45519" y="23919"/>
                </a:lnTo>
                <a:lnTo>
                  <a:pt x="44633" y="26424"/>
                </a:lnTo>
                <a:lnTo>
                  <a:pt x="44042" y="29045"/>
                </a:lnTo>
                <a:lnTo>
                  <a:pt x="42695" y="30793"/>
                </a:lnTo>
                <a:lnTo>
                  <a:pt x="40845" y="31958"/>
                </a:lnTo>
                <a:lnTo>
                  <a:pt x="38659" y="32736"/>
                </a:lnTo>
                <a:lnTo>
                  <a:pt x="36249" y="33254"/>
                </a:lnTo>
                <a:lnTo>
                  <a:pt x="33690" y="33599"/>
                </a:lnTo>
                <a:lnTo>
                  <a:pt x="31031" y="33829"/>
                </a:lnTo>
                <a:lnTo>
                  <a:pt x="29259" y="34935"/>
                </a:lnTo>
                <a:lnTo>
                  <a:pt x="28078" y="36625"/>
                </a:lnTo>
                <a:lnTo>
                  <a:pt x="27290" y="38704"/>
                </a:lnTo>
                <a:lnTo>
                  <a:pt x="25812" y="40090"/>
                </a:lnTo>
                <a:lnTo>
                  <a:pt x="23875" y="41014"/>
                </a:lnTo>
                <a:lnTo>
                  <a:pt x="21630" y="41630"/>
                </a:lnTo>
                <a:lnTo>
                  <a:pt x="19182" y="42041"/>
                </a:lnTo>
                <a:lnTo>
                  <a:pt x="16597" y="42315"/>
                </a:lnTo>
                <a:lnTo>
                  <a:pt x="13921" y="42497"/>
                </a:lnTo>
                <a:lnTo>
                  <a:pt x="12137" y="41666"/>
                </a:lnTo>
                <a:lnTo>
                  <a:pt x="10948" y="40160"/>
                </a:lnTo>
                <a:lnTo>
                  <a:pt x="10155" y="38203"/>
                </a:lnTo>
                <a:lnTo>
                  <a:pt x="8674" y="36899"/>
                </a:lnTo>
                <a:lnTo>
                  <a:pt x="6734" y="36029"/>
                </a:lnTo>
                <a:lnTo>
                  <a:pt x="4488" y="35449"/>
                </a:lnTo>
                <a:lnTo>
                  <a:pt x="2991" y="34110"/>
                </a:lnTo>
                <a:lnTo>
                  <a:pt x="1993" y="32265"/>
                </a:lnTo>
                <a:lnTo>
                  <a:pt x="114" y="26101"/>
                </a:lnTo>
                <a:lnTo>
                  <a:pt x="75" y="25020"/>
                </a:lnTo>
                <a:lnTo>
                  <a:pt x="0" y="10126"/>
                </a:lnTo>
                <a:lnTo>
                  <a:pt x="952" y="8656"/>
                </a:lnTo>
                <a:lnTo>
                  <a:pt x="2538" y="6723"/>
                </a:lnTo>
                <a:lnTo>
                  <a:pt x="4549" y="4482"/>
                </a:lnTo>
                <a:lnTo>
                  <a:pt x="6841" y="2988"/>
                </a:lnTo>
                <a:lnTo>
                  <a:pt x="9322" y="1992"/>
                </a:lnTo>
                <a:lnTo>
                  <a:pt x="15597" y="393"/>
                </a:lnTo>
                <a:lnTo>
                  <a:pt x="17065" y="262"/>
                </a:lnTo>
                <a:lnTo>
                  <a:pt x="18995" y="174"/>
                </a:lnTo>
                <a:lnTo>
                  <a:pt x="25321" y="10"/>
                </a:lnTo>
                <a:lnTo>
                  <a:pt x="33924" y="0"/>
                </a:lnTo>
                <a:lnTo>
                  <a:pt x="34045" y="952"/>
                </a:lnTo>
                <a:lnTo>
                  <a:pt x="34126" y="2540"/>
                </a:lnTo>
                <a:lnTo>
                  <a:pt x="3428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36"/>
          <p:cNvSpPr/>
          <p:nvPr/>
        </p:nvSpPr>
        <p:spPr>
          <a:xfrm>
            <a:off x="1220152" y="2357437"/>
            <a:ext cx="3008949" cy="3711893"/>
          </a:xfrm>
          <a:custGeom>
            <a:avLst/>
            <a:gdLst/>
            <a:ahLst/>
            <a:cxnLst/>
            <a:rect l="0" t="0" r="0" b="0"/>
            <a:pathLst>
              <a:path w="3008949" h="3711893">
                <a:moveTo>
                  <a:pt x="0" y="3711892"/>
                </a:moveTo>
                <a:lnTo>
                  <a:pt x="0" y="3696044"/>
                </a:lnTo>
                <a:lnTo>
                  <a:pt x="5891" y="3688160"/>
                </a:lnTo>
                <a:lnTo>
                  <a:pt x="7381" y="3682929"/>
                </a:lnTo>
                <a:lnTo>
                  <a:pt x="8731" y="3681154"/>
                </a:lnTo>
                <a:lnTo>
                  <a:pt x="10583" y="3679970"/>
                </a:lnTo>
                <a:lnTo>
                  <a:pt x="12770" y="3679181"/>
                </a:lnTo>
                <a:lnTo>
                  <a:pt x="17741" y="3675764"/>
                </a:lnTo>
                <a:lnTo>
                  <a:pt x="20400" y="3673519"/>
                </a:lnTo>
                <a:lnTo>
                  <a:pt x="22172" y="3671070"/>
                </a:lnTo>
                <a:lnTo>
                  <a:pt x="25620" y="3663073"/>
                </a:lnTo>
                <a:lnTo>
                  <a:pt x="39295" y="3646149"/>
                </a:lnTo>
                <a:lnTo>
                  <a:pt x="42758" y="3637592"/>
                </a:lnTo>
                <a:lnTo>
                  <a:pt x="51979" y="3626167"/>
                </a:lnTo>
                <a:lnTo>
                  <a:pt x="62972" y="3614737"/>
                </a:lnTo>
                <a:lnTo>
                  <a:pt x="64841" y="3611880"/>
                </a:lnTo>
                <a:lnTo>
                  <a:pt x="68425" y="3603308"/>
                </a:lnTo>
                <a:lnTo>
                  <a:pt x="77686" y="3591878"/>
                </a:lnTo>
                <a:lnTo>
                  <a:pt x="83105" y="3585210"/>
                </a:lnTo>
                <a:lnTo>
                  <a:pt x="90558" y="3571699"/>
                </a:lnTo>
                <a:lnTo>
                  <a:pt x="92635" y="3564494"/>
                </a:lnTo>
                <a:lnTo>
                  <a:pt x="95094" y="3561240"/>
                </a:lnTo>
                <a:lnTo>
                  <a:pt x="105752" y="3552108"/>
                </a:lnTo>
                <a:lnTo>
                  <a:pt x="107649" y="3549172"/>
                </a:lnTo>
                <a:lnTo>
                  <a:pt x="110709" y="3543370"/>
                </a:lnTo>
                <a:lnTo>
                  <a:pt x="197167" y="3430834"/>
                </a:lnTo>
                <a:lnTo>
                  <a:pt x="205740" y="3418431"/>
                </a:lnTo>
                <a:lnTo>
                  <a:pt x="214312" y="3405231"/>
                </a:lnTo>
                <a:lnTo>
                  <a:pt x="231457" y="3383768"/>
                </a:lnTo>
                <a:lnTo>
                  <a:pt x="234315" y="3378843"/>
                </a:lnTo>
                <a:lnTo>
                  <a:pt x="242570" y="3370831"/>
                </a:lnTo>
                <a:lnTo>
                  <a:pt x="258841" y="3357926"/>
                </a:lnTo>
                <a:lnTo>
                  <a:pt x="268252" y="3344547"/>
                </a:lnTo>
                <a:lnTo>
                  <a:pt x="282846" y="3319889"/>
                </a:lnTo>
                <a:lnTo>
                  <a:pt x="306703" y="3288897"/>
                </a:lnTo>
                <a:lnTo>
                  <a:pt x="320216" y="3277422"/>
                </a:lnTo>
                <a:lnTo>
                  <a:pt x="342743" y="3247015"/>
                </a:lnTo>
                <a:lnTo>
                  <a:pt x="351426" y="3233791"/>
                </a:lnTo>
                <a:lnTo>
                  <a:pt x="354299" y="3230281"/>
                </a:lnTo>
                <a:lnTo>
                  <a:pt x="362571" y="3223840"/>
                </a:lnTo>
                <a:lnTo>
                  <a:pt x="367444" y="3220789"/>
                </a:lnTo>
                <a:lnTo>
                  <a:pt x="375398" y="3212319"/>
                </a:lnTo>
                <a:lnTo>
                  <a:pt x="414006" y="3161290"/>
                </a:lnTo>
                <a:lnTo>
                  <a:pt x="439701" y="3135064"/>
                </a:lnTo>
                <a:lnTo>
                  <a:pt x="457307" y="3122371"/>
                </a:lnTo>
                <a:lnTo>
                  <a:pt x="464550" y="3113016"/>
                </a:lnTo>
                <a:lnTo>
                  <a:pt x="468404" y="3105048"/>
                </a:lnTo>
                <a:lnTo>
                  <a:pt x="475429" y="3087620"/>
                </a:lnTo>
                <a:lnTo>
                  <a:pt x="478878" y="3083303"/>
                </a:lnTo>
                <a:lnTo>
                  <a:pt x="491881" y="3071725"/>
                </a:lnTo>
                <a:lnTo>
                  <a:pt x="503141" y="3057605"/>
                </a:lnTo>
                <a:lnTo>
                  <a:pt x="517167" y="3046013"/>
                </a:lnTo>
                <a:lnTo>
                  <a:pt x="582882" y="2964126"/>
                </a:lnTo>
                <a:lnTo>
                  <a:pt x="589576" y="2953784"/>
                </a:lnTo>
                <a:lnTo>
                  <a:pt x="670665" y="2859536"/>
                </a:lnTo>
                <a:lnTo>
                  <a:pt x="674311" y="2848563"/>
                </a:lnTo>
                <a:lnTo>
                  <a:pt x="677188" y="2843922"/>
                </a:lnTo>
                <a:lnTo>
                  <a:pt x="692953" y="2827089"/>
                </a:lnTo>
                <a:lnTo>
                  <a:pt x="696284" y="2821987"/>
                </a:lnTo>
                <a:lnTo>
                  <a:pt x="705064" y="2813776"/>
                </a:lnTo>
                <a:lnTo>
                  <a:pt x="710073" y="2810253"/>
                </a:lnTo>
                <a:lnTo>
                  <a:pt x="718178" y="2801259"/>
                </a:lnTo>
                <a:lnTo>
                  <a:pt x="735078" y="2775329"/>
                </a:lnTo>
                <a:lnTo>
                  <a:pt x="748767" y="2763303"/>
                </a:lnTo>
                <a:lnTo>
                  <a:pt x="762408" y="2742655"/>
                </a:lnTo>
                <a:lnTo>
                  <a:pt x="774275" y="2720233"/>
                </a:lnTo>
                <a:lnTo>
                  <a:pt x="782590" y="2711402"/>
                </a:lnTo>
                <a:lnTo>
                  <a:pt x="787474" y="2707714"/>
                </a:lnTo>
                <a:lnTo>
                  <a:pt x="795441" y="2698536"/>
                </a:lnTo>
                <a:lnTo>
                  <a:pt x="812867" y="2677122"/>
                </a:lnTo>
                <a:lnTo>
                  <a:pt x="827810" y="2660439"/>
                </a:lnTo>
                <a:lnTo>
                  <a:pt x="885825" y="2570223"/>
                </a:lnTo>
                <a:lnTo>
                  <a:pt x="913606" y="2540237"/>
                </a:lnTo>
                <a:lnTo>
                  <a:pt x="919762" y="2530439"/>
                </a:lnTo>
                <a:lnTo>
                  <a:pt x="928213" y="2522275"/>
                </a:lnTo>
                <a:lnTo>
                  <a:pt x="933134" y="2518764"/>
                </a:lnTo>
                <a:lnTo>
                  <a:pt x="941141" y="2509783"/>
                </a:lnTo>
                <a:lnTo>
                  <a:pt x="957021" y="2489753"/>
                </a:lnTo>
                <a:lnTo>
                  <a:pt x="965763" y="2479616"/>
                </a:lnTo>
                <a:lnTo>
                  <a:pt x="999172" y="2429741"/>
                </a:lnTo>
                <a:lnTo>
                  <a:pt x="1001289" y="2423545"/>
                </a:lnTo>
                <a:lnTo>
                  <a:pt x="1007310" y="2415077"/>
                </a:lnTo>
                <a:lnTo>
                  <a:pt x="1028327" y="2389732"/>
                </a:lnTo>
                <a:lnTo>
                  <a:pt x="1037162" y="2376532"/>
                </a:lnTo>
                <a:lnTo>
                  <a:pt x="1062987" y="2346376"/>
                </a:lnTo>
                <a:lnTo>
                  <a:pt x="1067751" y="2337281"/>
                </a:lnTo>
                <a:lnTo>
                  <a:pt x="1071386" y="2326806"/>
                </a:lnTo>
                <a:lnTo>
                  <a:pt x="1091670" y="2295796"/>
                </a:lnTo>
                <a:lnTo>
                  <a:pt x="1122999" y="2260614"/>
                </a:lnTo>
                <a:lnTo>
                  <a:pt x="1127761" y="2251540"/>
                </a:lnTo>
                <a:lnTo>
                  <a:pt x="1131394" y="2241076"/>
                </a:lnTo>
                <a:lnTo>
                  <a:pt x="1138079" y="2231943"/>
                </a:lnTo>
                <a:lnTo>
                  <a:pt x="1146093" y="2222252"/>
                </a:lnTo>
                <a:lnTo>
                  <a:pt x="1160176" y="2201476"/>
                </a:lnTo>
                <a:lnTo>
                  <a:pt x="1168727" y="2192058"/>
                </a:lnTo>
                <a:lnTo>
                  <a:pt x="1170629" y="2189082"/>
                </a:lnTo>
                <a:lnTo>
                  <a:pt x="1172742" y="2183235"/>
                </a:lnTo>
                <a:lnTo>
                  <a:pt x="1175210" y="2180343"/>
                </a:lnTo>
                <a:lnTo>
                  <a:pt x="1185881" y="2171721"/>
                </a:lnTo>
                <a:lnTo>
                  <a:pt x="1187780" y="2168857"/>
                </a:lnTo>
                <a:lnTo>
                  <a:pt x="1190842" y="2163134"/>
                </a:lnTo>
                <a:lnTo>
                  <a:pt x="1205099" y="2145983"/>
                </a:lnTo>
                <a:lnTo>
                  <a:pt x="1207112" y="2140268"/>
                </a:lnTo>
                <a:lnTo>
                  <a:pt x="1209554" y="2137411"/>
                </a:lnTo>
                <a:lnTo>
                  <a:pt x="1220187" y="2128838"/>
                </a:lnTo>
                <a:lnTo>
                  <a:pt x="1222081" y="2125980"/>
                </a:lnTo>
                <a:lnTo>
                  <a:pt x="1225137" y="2120265"/>
                </a:lnTo>
                <a:lnTo>
                  <a:pt x="1247830" y="2086770"/>
                </a:lnTo>
                <a:lnTo>
                  <a:pt x="1251425" y="2077638"/>
                </a:lnTo>
                <a:lnTo>
                  <a:pt x="1260690" y="2066019"/>
                </a:lnTo>
                <a:lnTo>
                  <a:pt x="1280191" y="2045973"/>
                </a:lnTo>
                <a:lnTo>
                  <a:pt x="1282086" y="2043114"/>
                </a:lnTo>
                <a:lnTo>
                  <a:pt x="1284191" y="2037399"/>
                </a:lnTo>
                <a:lnTo>
                  <a:pt x="1286657" y="2034541"/>
                </a:lnTo>
                <a:lnTo>
                  <a:pt x="1297325" y="2025968"/>
                </a:lnTo>
                <a:lnTo>
                  <a:pt x="1299223" y="2023110"/>
                </a:lnTo>
                <a:lnTo>
                  <a:pt x="1302285" y="2017395"/>
                </a:lnTo>
                <a:lnTo>
                  <a:pt x="1333516" y="1983105"/>
                </a:lnTo>
                <a:lnTo>
                  <a:pt x="1335624" y="1977390"/>
                </a:lnTo>
                <a:lnTo>
                  <a:pt x="1350658" y="1956318"/>
                </a:lnTo>
                <a:lnTo>
                  <a:pt x="1351924" y="1952864"/>
                </a:lnTo>
                <a:lnTo>
                  <a:pt x="1355870" y="1946487"/>
                </a:lnTo>
                <a:lnTo>
                  <a:pt x="1402081" y="1889043"/>
                </a:lnTo>
                <a:lnTo>
                  <a:pt x="1412400" y="1865792"/>
                </a:lnTo>
                <a:lnTo>
                  <a:pt x="1488757" y="1751582"/>
                </a:lnTo>
                <a:lnTo>
                  <a:pt x="1554480" y="1636152"/>
                </a:lnTo>
                <a:lnTo>
                  <a:pt x="1587578" y="1588665"/>
                </a:lnTo>
                <a:lnTo>
                  <a:pt x="1591415" y="1577293"/>
                </a:lnTo>
                <a:lnTo>
                  <a:pt x="1592439" y="1571594"/>
                </a:lnTo>
                <a:lnTo>
                  <a:pt x="1598655" y="1560181"/>
                </a:lnTo>
                <a:lnTo>
                  <a:pt x="1645357" y="1491615"/>
                </a:lnTo>
                <a:lnTo>
                  <a:pt x="1669710" y="1445895"/>
                </a:lnTo>
                <a:lnTo>
                  <a:pt x="1734140" y="1356443"/>
                </a:lnTo>
                <a:lnTo>
                  <a:pt x="1748742" y="1331163"/>
                </a:lnTo>
                <a:lnTo>
                  <a:pt x="1757348" y="1318344"/>
                </a:lnTo>
                <a:lnTo>
                  <a:pt x="1764024" y="1307926"/>
                </a:lnTo>
                <a:lnTo>
                  <a:pt x="1819005" y="1236942"/>
                </a:lnTo>
                <a:lnTo>
                  <a:pt x="1828438" y="1220047"/>
                </a:lnTo>
                <a:lnTo>
                  <a:pt x="1836894" y="1211216"/>
                </a:lnTo>
                <a:lnTo>
                  <a:pt x="1841816" y="1207527"/>
                </a:lnTo>
                <a:lnTo>
                  <a:pt x="1845097" y="1203163"/>
                </a:lnTo>
                <a:lnTo>
                  <a:pt x="1847285" y="1198349"/>
                </a:lnTo>
                <a:lnTo>
                  <a:pt x="1848743" y="1193235"/>
                </a:lnTo>
                <a:lnTo>
                  <a:pt x="1851620" y="1188872"/>
                </a:lnTo>
                <a:lnTo>
                  <a:pt x="1867386" y="1172487"/>
                </a:lnTo>
                <a:lnTo>
                  <a:pt x="1897355" y="1130019"/>
                </a:lnTo>
                <a:lnTo>
                  <a:pt x="1905624" y="1123578"/>
                </a:lnTo>
                <a:lnTo>
                  <a:pt x="1910496" y="1120527"/>
                </a:lnTo>
                <a:lnTo>
                  <a:pt x="1918450" y="1112057"/>
                </a:lnTo>
                <a:lnTo>
                  <a:pt x="1937228" y="1089252"/>
                </a:lnTo>
                <a:lnTo>
                  <a:pt x="1948784" y="1077385"/>
                </a:lnTo>
                <a:lnTo>
                  <a:pt x="1962136" y="1071611"/>
                </a:lnTo>
                <a:lnTo>
                  <a:pt x="1977913" y="1065869"/>
                </a:lnTo>
                <a:lnTo>
                  <a:pt x="1988100" y="1060142"/>
                </a:lnTo>
                <a:lnTo>
                  <a:pt x="1995803" y="1051882"/>
                </a:lnTo>
                <a:lnTo>
                  <a:pt x="2014398" y="1029230"/>
                </a:lnTo>
                <a:lnTo>
                  <a:pt x="2017302" y="1026196"/>
                </a:lnTo>
                <a:lnTo>
                  <a:pt x="2019238" y="1023220"/>
                </a:lnTo>
                <a:lnTo>
                  <a:pt x="2021389" y="1017375"/>
                </a:lnTo>
                <a:lnTo>
                  <a:pt x="2023868" y="1014482"/>
                </a:lnTo>
                <a:lnTo>
                  <a:pt x="2117407" y="925830"/>
                </a:lnTo>
                <a:lnTo>
                  <a:pt x="2145982" y="897255"/>
                </a:lnTo>
                <a:lnTo>
                  <a:pt x="2147888" y="894398"/>
                </a:lnTo>
                <a:lnTo>
                  <a:pt x="2150004" y="888682"/>
                </a:lnTo>
                <a:lnTo>
                  <a:pt x="2152474" y="886778"/>
                </a:lnTo>
                <a:lnTo>
                  <a:pt x="2156025" y="885508"/>
                </a:lnTo>
                <a:lnTo>
                  <a:pt x="2160298" y="884661"/>
                </a:lnTo>
                <a:lnTo>
                  <a:pt x="2167585" y="881180"/>
                </a:lnTo>
                <a:lnTo>
                  <a:pt x="2182965" y="868445"/>
                </a:lnTo>
                <a:lnTo>
                  <a:pt x="2188772" y="862860"/>
                </a:lnTo>
                <a:lnTo>
                  <a:pt x="2190701" y="860038"/>
                </a:lnTo>
                <a:lnTo>
                  <a:pt x="2194369" y="851514"/>
                </a:lnTo>
                <a:lnTo>
                  <a:pt x="2198603" y="845811"/>
                </a:lnTo>
                <a:lnTo>
                  <a:pt x="2206199" y="840101"/>
                </a:lnTo>
                <a:lnTo>
                  <a:pt x="2218646" y="831531"/>
                </a:lnTo>
                <a:lnTo>
                  <a:pt x="2231385" y="820102"/>
                </a:lnTo>
                <a:lnTo>
                  <a:pt x="2233398" y="817245"/>
                </a:lnTo>
                <a:lnTo>
                  <a:pt x="2237183" y="808673"/>
                </a:lnTo>
                <a:lnTo>
                  <a:pt x="2249197" y="794385"/>
                </a:lnTo>
                <a:lnTo>
                  <a:pt x="2257527" y="785813"/>
                </a:lnTo>
                <a:lnTo>
                  <a:pt x="2260351" y="783908"/>
                </a:lnTo>
                <a:lnTo>
                  <a:pt x="2268875" y="780274"/>
                </a:lnTo>
                <a:lnTo>
                  <a:pt x="2274579" y="776049"/>
                </a:lnTo>
                <a:lnTo>
                  <a:pt x="2276481" y="773588"/>
                </a:lnTo>
                <a:lnTo>
                  <a:pt x="2277749" y="770996"/>
                </a:lnTo>
                <a:lnTo>
                  <a:pt x="2278594" y="768315"/>
                </a:lnTo>
                <a:lnTo>
                  <a:pt x="2282073" y="762795"/>
                </a:lnTo>
                <a:lnTo>
                  <a:pt x="2300392" y="742941"/>
                </a:lnTo>
                <a:lnTo>
                  <a:pt x="2303215" y="741039"/>
                </a:lnTo>
                <a:lnTo>
                  <a:pt x="2311738" y="737410"/>
                </a:lnTo>
                <a:lnTo>
                  <a:pt x="2323152" y="728133"/>
                </a:lnTo>
                <a:lnTo>
                  <a:pt x="2386012" y="665798"/>
                </a:lnTo>
                <a:lnTo>
                  <a:pt x="2403157" y="641272"/>
                </a:lnTo>
                <a:lnTo>
                  <a:pt x="2411413" y="634895"/>
                </a:lnTo>
                <a:lnTo>
                  <a:pt x="2427683" y="623040"/>
                </a:lnTo>
                <a:lnTo>
                  <a:pt x="2454562" y="597220"/>
                </a:lnTo>
                <a:lnTo>
                  <a:pt x="2533650" y="508635"/>
                </a:lnTo>
                <a:lnTo>
                  <a:pt x="2535767" y="502920"/>
                </a:lnTo>
                <a:lnTo>
                  <a:pt x="2538236" y="500063"/>
                </a:lnTo>
                <a:lnTo>
                  <a:pt x="2548909" y="491490"/>
                </a:lnTo>
                <a:lnTo>
                  <a:pt x="2550807" y="488633"/>
                </a:lnTo>
                <a:lnTo>
                  <a:pt x="2560949" y="468454"/>
                </a:lnTo>
                <a:lnTo>
                  <a:pt x="2577520" y="448863"/>
                </a:lnTo>
                <a:lnTo>
                  <a:pt x="2591760" y="434371"/>
                </a:lnTo>
                <a:lnTo>
                  <a:pt x="2625689" y="408623"/>
                </a:lnTo>
                <a:lnTo>
                  <a:pt x="2716906" y="298078"/>
                </a:lnTo>
                <a:lnTo>
                  <a:pt x="2719956" y="293016"/>
                </a:lnTo>
                <a:lnTo>
                  <a:pt x="2728424" y="284852"/>
                </a:lnTo>
                <a:lnTo>
                  <a:pt x="2744832" y="271850"/>
                </a:lnTo>
                <a:lnTo>
                  <a:pt x="2837660" y="162876"/>
                </a:lnTo>
                <a:lnTo>
                  <a:pt x="2849000" y="152399"/>
                </a:lnTo>
                <a:lnTo>
                  <a:pt x="2894650" y="113947"/>
                </a:lnTo>
                <a:lnTo>
                  <a:pt x="2934653" y="75227"/>
                </a:lnTo>
                <a:lnTo>
                  <a:pt x="2950845" y="63035"/>
                </a:lnTo>
                <a:lnTo>
                  <a:pt x="2994647" y="14323"/>
                </a:lnTo>
                <a:lnTo>
                  <a:pt x="2997509" y="12406"/>
                </a:lnTo>
                <a:lnTo>
                  <a:pt x="3003228" y="10276"/>
                </a:lnTo>
                <a:lnTo>
                  <a:pt x="3005135" y="8756"/>
                </a:lnTo>
                <a:lnTo>
                  <a:pt x="3006406" y="6790"/>
                </a:lnTo>
                <a:lnTo>
                  <a:pt x="30089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37"/>
          <p:cNvSpPr/>
          <p:nvPr/>
        </p:nvSpPr>
        <p:spPr>
          <a:xfrm>
            <a:off x="4066222" y="2246029"/>
            <a:ext cx="257163" cy="214279"/>
          </a:xfrm>
          <a:custGeom>
            <a:avLst/>
            <a:gdLst/>
            <a:ahLst/>
            <a:cxnLst/>
            <a:rect l="0" t="0" r="0" b="0"/>
            <a:pathLst>
              <a:path w="257163" h="214279">
                <a:moveTo>
                  <a:pt x="0" y="77118"/>
                </a:moveTo>
                <a:lnTo>
                  <a:pt x="7381" y="77118"/>
                </a:lnTo>
                <a:lnTo>
                  <a:pt x="15181" y="71227"/>
                </a:lnTo>
                <a:lnTo>
                  <a:pt x="23125" y="68388"/>
                </a:lnTo>
                <a:lnTo>
                  <a:pt x="28693" y="64348"/>
                </a:lnTo>
                <a:lnTo>
                  <a:pt x="34342" y="59377"/>
                </a:lnTo>
                <a:lnTo>
                  <a:pt x="37182" y="56719"/>
                </a:lnTo>
                <a:lnTo>
                  <a:pt x="40981" y="54946"/>
                </a:lnTo>
                <a:lnTo>
                  <a:pt x="45418" y="53764"/>
                </a:lnTo>
                <a:lnTo>
                  <a:pt x="50281" y="52976"/>
                </a:lnTo>
                <a:lnTo>
                  <a:pt x="55428" y="51499"/>
                </a:lnTo>
                <a:lnTo>
                  <a:pt x="60765" y="49561"/>
                </a:lnTo>
                <a:lnTo>
                  <a:pt x="66227" y="47317"/>
                </a:lnTo>
                <a:lnTo>
                  <a:pt x="72726" y="44868"/>
                </a:lnTo>
                <a:lnTo>
                  <a:pt x="87568" y="39607"/>
                </a:lnTo>
                <a:lnTo>
                  <a:pt x="94574" y="36871"/>
                </a:lnTo>
                <a:lnTo>
                  <a:pt x="101149" y="34094"/>
                </a:lnTo>
                <a:lnTo>
                  <a:pt x="113536" y="28469"/>
                </a:lnTo>
                <a:lnTo>
                  <a:pt x="125390" y="22793"/>
                </a:lnTo>
                <a:lnTo>
                  <a:pt x="132171" y="19947"/>
                </a:lnTo>
                <a:lnTo>
                  <a:pt x="139549" y="17097"/>
                </a:lnTo>
                <a:lnTo>
                  <a:pt x="147325" y="14244"/>
                </a:lnTo>
                <a:lnTo>
                  <a:pt x="155367" y="12342"/>
                </a:lnTo>
                <a:lnTo>
                  <a:pt x="163585" y="11074"/>
                </a:lnTo>
                <a:lnTo>
                  <a:pt x="171922" y="10229"/>
                </a:lnTo>
                <a:lnTo>
                  <a:pt x="179385" y="8713"/>
                </a:lnTo>
                <a:lnTo>
                  <a:pt x="186264" y="6749"/>
                </a:lnTo>
                <a:lnTo>
                  <a:pt x="192757" y="4488"/>
                </a:lnTo>
                <a:lnTo>
                  <a:pt x="198989" y="2981"/>
                </a:lnTo>
                <a:lnTo>
                  <a:pt x="205050" y="1976"/>
                </a:lnTo>
                <a:lnTo>
                  <a:pt x="210995" y="1306"/>
                </a:lnTo>
                <a:lnTo>
                  <a:pt x="215911" y="859"/>
                </a:lnTo>
                <a:lnTo>
                  <a:pt x="223913" y="363"/>
                </a:lnTo>
                <a:lnTo>
                  <a:pt x="230644" y="142"/>
                </a:lnTo>
                <a:lnTo>
                  <a:pt x="242727" y="0"/>
                </a:lnTo>
                <a:lnTo>
                  <a:pt x="245638" y="941"/>
                </a:lnTo>
                <a:lnTo>
                  <a:pt x="253334" y="5864"/>
                </a:lnTo>
                <a:lnTo>
                  <a:pt x="255468" y="7350"/>
                </a:lnTo>
                <a:lnTo>
                  <a:pt x="256037" y="8698"/>
                </a:lnTo>
                <a:lnTo>
                  <a:pt x="256838" y="15147"/>
                </a:lnTo>
                <a:lnTo>
                  <a:pt x="257025" y="20365"/>
                </a:lnTo>
                <a:lnTo>
                  <a:pt x="257131" y="28658"/>
                </a:lnTo>
                <a:lnTo>
                  <a:pt x="257162" y="41699"/>
                </a:lnTo>
                <a:lnTo>
                  <a:pt x="256214" y="45885"/>
                </a:lnTo>
                <a:lnTo>
                  <a:pt x="254630" y="49629"/>
                </a:lnTo>
                <a:lnTo>
                  <a:pt x="252620" y="53077"/>
                </a:lnTo>
                <a:lnTo>
                  <a:pt x="251281" y="57280"/>
                </a:lnTo>
                <a:lnTo>
                  <a:pt x="250388" y="61988"/>
                </a:lnTo>
                <a:lnTo>
                  <a:pt x="249793" y="67031"/>
                </a:lnTo>
                <a:lnTo>
                  <a:pt x="248444" y="71346"/>
                </a:lnTo>
                <a:lnTo>
                  <a:pt x="246592" y="75175"/>
                </a:lnTo>
                <a:lnTo>
                  <a:pt x="244404" y="78680"/>
                </a:lnTo>
                <a:lnTo>
                  <a:pt x="241994" y="82922"/>
                </a:lnTo>
                <a:lnTo>
                  <a:pt x="236776" y="92715"/>
                </a:lnTo>
                <a:lnTo>
                  <a:pt x="219993" y="125811"/>
                </a:lnTo>
                <a:lnTo>
                  <a:pt x="218100" y="131487"/>
                </a:lnTo>
                <a:lnTo>
                  <a:pt x="216837" y="137177"/>
                </a:lnTo>
                <a:lnTo>
                  <a:pt x="215996" y="142875"/>
                </a:lnTo>
                <a:lnTo>
                  <a:pt x="214482" y="148578"/>
                </a:lnTo>
                <a:lnTo>
                  <a:pt x="212521" y="154286"/>
                </a:lnTo>
                <a:lnTo>
                  <a:pt x="210260" y="159996"/>
                </a:lnTo>
                <a:lnTo>
                  <a:pt x="208754" y="165707"/>
                </a:lnTo>
                <a:lnTo>
                  <a:pt x="207749" y="171420"/>
                </a:lnTo>
                <a:lnTo>
                  <a:pt x="207079" y="177134"/>
                </a:lnTo>
                <a:lnTo>
                  <a:pt x="205680" y="181895"/>
                </a:lnTo>
                <a:lnTo>
                  <a:pt x="203795" y="186022"/>
                </a:lnTo>
                <a:lnTo>
                  <a:pt x="201586" y="189726"/>
                </a:lnTo>
                <a:lnTo>
                  <a:pt x="199131" y="196381"/>
                </a:lnTo>
                <a:lnTo>
                  <a:pt x="198040" y="202514"/>
                </a:lnTo>
                <a:lnTo>
                  <a:pt x="197749" y="205483"/>
                </a:lnTo>
                <a:lnTo>
                  <a:pt x="197168" y="2142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38"/>
          <p:cNvSpPr/>
          <p:nvPr/>
        </p:nvSpPr>
        <p:spPr>
          <a:xfrm>
            <a:off x="1134458" y="5897879"/>
            <a:ext cx="214282" cy="214314"/>
          </a:xfrm>
          <a:custGeom>
            <a:avLst/>
            <a:gdLst/>
            <a:ahLst/>
            <a:cxnLst/>
            <a:rect l="0" t="0" r="0" b="0"/>
            <a:pathLst>
              <a:path w="214282" h="214314">
                <a:moveTo>
                  <a:pt x="59976" y="0"/>
                </a:moveTo>
                <a:lnTo>
                  <a:pt x="51413" y="0"/>
                </a:lnTo>
                <a:lnTo>
                  <a:pt x="44024" y="7382"/>
                </a:lnTo>
                <a:lnTo>
                  <a:pt x="43361" y="13124"/>
                </a:lnTo>
                <a:lnTo>
                  <a:pt x="43067" y="21073"/>
                </a:lnTo>
                <a:lnTo>
                  <a:pt x="42936" y="27781"/>
                </a:lnTo>
                <a:lnTo>
                  <a:pt x="41949" y="30904"/>
                </a:lnTo>
                <a:lnTo>
                  <a:pt x="38312" y="36913"/>
                </a:lnTo>
                <a:lnTo>
                  <a:pt x="36961" y="40801"/>
                </a:lnTo>
                <a:lnTo>
                  <a:pt x="36060" y="45299"/>
                </a:lnTo>
                <a:lnTo>
                  <a:pt x="35460" y="50202"/>
                </a:lnTo>
                <a:lnTo>
                  <a:pt x="34107" y="55375"/>
                </a:lnTo>
                <a:lnTo>
                  <a:pt x="32253" y="60730"/>
                </a:lnTo>
                <a:lnTo>
                  <a:pt x="30064" y="66204"/>
                </a:lnTo>
                <a:lnTo>
                  <a:pt x="28605" y="71759"/>
                </a:lnTo>
                <a:lnTo>
                  <a:pt x="27632" y="77367"/>
                </a:lnTo>
                <a:lnTo>
                  <a:pt x="26984" y="83010"/>
                </a:lnTo>
                <a:lnTo>
                  <a:pt x="25599" y="87726"/>
                </a:lnTo>
                <a:lnTo>
                  <a:pt x="23723" y="91822"/>
                </a:lnTo>
                <a:lnTo>
                  <a:pt x="21520" y="95505"/>
                </a:lnTo>
                <a:lnTo>
                  <a:pt x="20051" y="99865"/>
                </a:lnTo>
                <a:lnTo>
                  <a:pt x="19072" y="104677"/>
                </a:lnTo>
                <a:lnTo>
                  <a:pt x="18419" y="109790"/>
                </a:lnTo>
                <a:lnTo>
                  <a:pt x="17032" y="114151"/>
                </a:lnTo>
                <a:lnTo>
                  <a:pt x="15154" y="118011"/>
                </a:lnTo>
                <a:lnTo>
                  <a:pt x="12950" y="121537"/>
                </a:lnTo>
                <a:lnTo>
                  <a:pt x="11480" y="125792"/>
                </a:lnTo>
                <a:lnTo>
                  <a:pt x="10501" y="130534"/>
                </a:lnTo>
                <a:lnTo>
                  <a:pt x="9848" y="135600"/>
                </a:lnTo>
                <a:lnTo>
                  <a:pt x="9412" y="139931"/>
                </a:lnTo>
                <a:lnTo>
                  <a:pt x="9122" y="143770"/>
                </a:lnTo>
                <a:lnTo>
                  <a:pt x="8929" y="147281"/>
                </a:lnTo>
                <a:lnTo>
                  <a:pt x="8714" y="153724"/>
                </a:lnTo>
                <a:lnTo>
                  <a:pt x="8656" y="156775"/>
                </a:lnTo>
                <a:lnTo>
                  <a:pt x="7665" y="159762"/>
                </a:lnTo>
                <a:lnTo>
                  <a:pt x="4025" y="165621"/>
                </a:lnTo>
                <a:lnTo>
                  <a:pt x="1171" y="169723"/>
                </a:lnTo>
                <a:lnTo>
                  <a:pt x="503" y="173223"/>
                </a:lnTo>
                <a:lnTo>
                  <a:pt x="206" y="177953"/>
                </a:lnTo>
                <a:lnTo>
                  <a:pt x="74" y="183230"/>
                </a:lnTo>
                <a:lnTo>
                  <a:pt x="0" y="191557"/>
                </a:lnTo>
                <a:lnTo>
                  <a:pt x="942" y="193428"/>
                </a:lnTo>
                <a:lnTo>
                  <a:pt x="2523" y="194675"/>
                </a:lnTo>
                <a:lnTo>
                  <a:pt x="4529" y="195506"/>
                </a:lnTo>
                <a:lnTo>
                  <a:pt x="5867" y="197012"/>
                </a:lnTo>
                <a:lnTo>
                  <a:pt x="6758" y="198969"/>
                </a:lnTo>
                <a:lnTo>
                  <a:pt x="8189" y="204403"/>
                </a:lnTo>
                <a:lnTo>
                  <a:pt x="9259" y="204849"/>
                </a:lnTo>
                <a:lnTo>
                  <a:pt x="12988" y="205344"/>
                </a:lnTo>
                <a:lnTo>
                  <a:pt x="15316" y="206429"/>
                </a:lnTo>
                <a:lnTo>
                  <a:pt x="20442" y="210174"/>
                </a:lnTo>
                <a:lnTo>
                  <a:pt x="23143" y="211554"/>
                </a:lnTo>
                <a:lnTo>
                  <a:pt x="28683" y="213087"/>
                </a:lnTo>
                <a:lnTo>
                  <a:pt x="32447" y="213496"/>
                </a:lnTo>
                <a:lnTo>
                  <a:pt x="36861" y="213768"/>
                </a:lnTo>
                <a:lnTo>
                  <a:pt x="48531" y="214205"/>
                </a:lnTo>
                <a:lnTo>
                  <a:pt x="55103" y="214281"/>
                </a:lnTo>
                <a:lnTo>
                  <a:pt x="101577" y="214313"/>
                </a:lnTo>
                <a:lnTo>
                  <a:pt x="105807" y="213360"/>
                </a:lnTo>
                <a:lnTo>
                  <a:pt x="109580" y="211773"/>
                </a:lnTo>
                <a:lnTo>
                  <a:pt x="113048" y="209762"/>
                </a:lnTo>
                <a:lnTo>
                  <a:pt x="119441" y="207528"/>
                </a:lnTo>
                <a:lnTo>
                  <a:pt x="125458" y="206535"/>
                </a:lnTo>
                <a:lnTo>
                  <a:pt x="131307" y="206094"/>
                </a:lnTo>
                <a:lnTo>
                  <a:pt x="135153" y="205024"/>
                </a:lnTo>
                <a:lnTo>
                  <a:pt x="139621" y="203358"/>
                </a:lnTo>
                <a:lnTo>
                  <a:pt x="144506" y="201294"/>
                </a:lnTo>
                <a:lnTo>
                  <a:pt x="148714" y="198967"/>
                </a:lnTo>
                <a:lnTo>
                  <a:pt x="152472" y="196462"/>
                </a:lnTo>
                <a:lnTo>
                  <a:pt x="155930" y="193840"/>
                </a:lnTo>
                <a:lnTo>
                  <a:pt x="160141" y="191140"/>
                </a:lnTo>
                <a:lnTo>
                  <a:pt x="164853" y="188386"/>
                </a:lnTo>
                <a:lnTo>
                  <a:pt x="169899" y="185598"/>
                </a:lnTo>
                <a:lnTo>
                  <a:pt x="180586" y="179962"/>
                </a:lnTo>
                <a:lnTo>
                  <a:pt x="186103" y="177124"/>
                </a:lnTo>
                <a:lnTo>
                  <a:pt x="190733" y="174281"/>
                </a:lnTo>
                <a:lnTo>
                  <a:pt x="194772" y="171432"/>
                </a:lnTo>
                <a:lnTo>
                  <a:pt x="198418" y="168581"/>
                </a:lnTo>
                <a:lnTo>
                  <a:pt x="205009" y="165412"/>
                </a:lnTo>
                <a:lnTo>
                  <a:pt x="214281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9"/>
          <p:cNvSpPr/>
          <p:nvPr/>
        </p:nvSpPr>
        <p:spPr>
          <a:xfrm>
            <a:off x="3423284" y="5298276"/>
            <a:ext cx="77036" cy="76543"/>
          </a:xfrm>
          <a:custGeom>
            <a:avLst/>
            <a:gdLst/>
            <a:ahLst/>
            <a:cxnLst/>
            <a:rect l="0" t="0" r="0" b="0"/>
            <a:pathLst>
              <a:path w="77036" h="76543">
                <a:moveTo>
                  <a:pt x="0" y="33819"/>
                </a:moveTo>
                <a:lnTo>
                  <a:pt x="0" y="29268"/>
                </a:lnTo>
                <a:lnTo>
                  <a:pt x="953" y="27927"/>
                </a:lnTo>
                <a:lnTo>
                  <a:pt x="2541" y="27033"/>
                </a:lnTo>
                <a:lnTo>
                  <a:pt x="7381" y="25599"/>
                </a:lnTo>
                <a:lnTo>
                  <a:pt x="8731" y="24529"/>
                </a:lnTo>
                <a:lnTo>
                  <a:pt x="10583" y="22863"/>
                </a:lnTo>
                <a:lnTo>
                  <a:pt x="12771" y="20800"/>
                </a:lnTo>
                <a:lnTo>
                  <a:pt x="15182" y="19425"/>
                </a:lnTo>
                <a:lnTo>
                  <a:pt x="17741" y="18507"/>
                </a:lnTo>
                <a:lnTo>
                  <a:pt x="20400" y="17896"/>
                </a:lnTo>
                <a:lnTo>
                  <a:pt x="23125" y="17489"/>
                </a:lnTo>
                <a:lnTo>
                  <a:pt x="25895" y="17217"/>
                </a:lnTo>
                <a:lnTo>
                  <a:pt x="32632" y="16781"/>
                </a:lnTo>
                <a:lnTo>
                  <a:pt x="36093" y="16721"/>
                </a:lnTo>
                <a:lnTo>
                  <a:pt x="38350" y="16706"/>
                </a:lnTo>
                <a:lnTo>
                  <a:pt x="39855" y="17647"/>
                </a:lnTo>
                <a:lnTo>
                  <a:pt x="40857" y="19228"/>
                </a:lnTo>
                <a:lnTo>
                  <a:pt x="42467" y="24057"/>
                </a:lnTo>
                <a:lnTo>
                  <a:pt x="43551" y="24453"/>
                </a:lnTo>
                <a:lnTo>
                  <a:pt x="45227" y="24718"/>
                </a:lnTo>
                <a:lnTo>
                  <a:pt x="47297" y="24894"/>
                </a:lnTo>
                <a:lnTo>
                  <a:pt x="49629" y="25964"/>
                </a:lnTo>
                <a:lnTo>
                  <a:pt x="52136" y="27629"/>
                </a:lnTo>
                <a:lnTo>
                  <a:pt x="59547" y="33457"/>
                </a:lnTo>
                <a:lnTo>
                  <a:pt x="67348" y="41168"/>
                </a:lnTo>
                <a:lnTo>
                  <a:pt x="66807" y="42528"/>
                </a:lnTo>
                <a:lnTo>
                  <a:pt x="65493" y="44387"/>
                </a:lnTo>
                <a:lnTo>
                  <a:pt x="63665" y="46579"/>
                </a:lnTo>
                <a:lnTo>
                  <a:pt x="62446" y="48993"/>
                </a:lnTo>
                <a:lnTo>
                  <a:pt x="61633" y="51555"/>
                </a:lnTo>
                <a:lnTo>
                  <a:pt x="61092" y="54215"/>
                </a:lnTo>
                <a:lnTo>
                  <a:pt x="59778" y="55989"/>
                </a:lnTo>
                <a:lnTo>
                  <a:pt x="57950" y="57172"/>
                </a:lnTo>
                <a:lnTo>
                  <a:pt x="55778" y="57960"/>
                </a:lnTo>
                <a:lnTo>
                  <a:pt x="53378" y="59438"/>
                </a:lnTo>
                <a:lnTo>
                  <a:pt x="50826" y="61376"/>
                </a:lnTo>
                <a:lnTo>
                  <a:pt x="48171" y="63620"/>
                </a:lnTo>
                <a:lnTo>
                  <a:pt x="45450" y="65116"/>
                </a:lnTo>
                <a:lnTo>
                  <a:pt x="42683" y="66114"/>
                </a:lnTo>
                <a:lnTo>
                  <a:pt x="39885" y="66779"/>
                </a:lnTo>
                <a:lnTo>
                  <a:pt x="37068" y="67222"/>
                </a:lnTo>
                <a:lnTo>
                  <a:pt x="34237" y="67518"/>
                </a:lnTo>
                <a:lnTo>
                  <a:pt x="31397" y="67715"/>
                </a:lnTo>
                <a:lnTo>
                  <a:pt x="28552" y="67846"/>
                </a:lnTo>
                <a:lnTo>
                  <a:pt x="18836" y="68074"/>
                </a:lnTo>
                <a:lnTo>
                  <a:pt x="17320" y="67133"/>
                </a:lnTo>
                <a:lnTo>
                  <a:pt x="15357" y="65553"/>
                </a:lnTo>
                <a:lnTo>
                  <a:pt x="13095" y="63548"/>
                </a:lnTo>
                <a:lnTo>
                  <a:pt x="10635" y="62210"/>
                </a:lnTo>
                <a:lnTo>
                  <a:pt x="8043" y="61319"/>
                </a:lnTo>
                <a:lnTo>
                  <a:pt x="5362" y="60725"/>
                </a:lnTo>
                <a:lnTo>
                  <a:pt x="3575" y="59376"/>
                </a:lnTo>
                <a:lnTo>
                  <a:pt x="2384" y="57524"/>
                </a:lnTo>
                <a:lnTo>
                  <a:pt x="1589" y="55338"/>
                </a:lnTo>
                <a:lnTo>
                  <a:pt x="1060" y="52927"/>
                </a:lnTo>
                <a:lnTo>
                  <a:pt x="707" y="50368"/>
                </a:lnTo>
                <a:lnTo>
                  <a:pt x="471" y="47709"/>
                </a:lnTo>
                <a:lnTo>
                  <a:pt x="314" y="44984"/>
                </a:lnTo>
                <a:lnTo>
                  <a:pt x="42" y="35477"/>
                </a:lnTo>
                <a:lnTo>
                  <a:pt x="981" y="33972"/>
                </a:lnTo>
                <a:lnTo>
                  <a:pt x="2559" y="32016"/>
                </a:lnTo>
                <a:lnTo>
                  <a:pt x="4564" y="29760"/>
                </a:lnTo>
                <a:lnTo>
                  <a:pt x="5900" y="27302"/>
                </a:lnTo>
                <a:lnTo>
                  <a:pt x="6791" y="24712"/>
                </a:lnTo>
                <a:lnTo>
                  <a:pt x="7385" y="22032"/>
                </a:lnTo>
                <a:lnTo>
                  <a:pt x="8734" y="20246"/>
                </a:lnTo>
                <a:lnTo>
                  <a:pt x="10585" y="19055"/>
                </a:lnTo>
                <a:lnTo>
                  <a:pt x="12772" y="18261"/>
                </a:lnTo>
                <a:lnTo>
                  <a:pt x="15182" y="16780"/>
                </a:lnTo>
                <a:lnTo>
                  <a:pt x="17742" y="14839"/>
                </a:lnTo>
                <a:lnTo>
                  <a:pt x="20400" y="12594"/>
                </a:lnTo>
                <a:lnTo>
                  <a:pt x="23125" y="11096"/>
                </a:lnTo>
                <a:lnTo>
                  <a:pt x="25895" y="10098"/>
                </a:lnTo>
                <a:lnTo>
                  <a:pt x="28693" y="9432"/>
                </a:lnTo>
                <a:lnTo>
                  <a:pt x="31512" y="8988"/>
                </a:lnTo>
                <a:lnTo>
                  <a:pt x="34343" y="8693"/>
                </a:lnTo>
                <a:lnTo>
                  <a:pt x="37183" y="8496"/>
                </a:lnTo>
                <a:lnTo>
                  <a:pt x="40029" y="8364"/>
                </a:lnTo>
                <a:lnTo>
                  <a:pt x="45731" y="8218"/>
                </a:lnTo>
                <a:lnTo>
                  <a:pt x="48585" y="9131"/>
                </a:lnTo>
                <a:lnTo>
                  <a:pt x="51440" y="10693"/>
                </a:lnTo>
                <a:lnTo>
                  <a:pt x="54296" y="12687"/>
                </a:lnTo>
                <a:lnTo>
                  <a:pt x="57153" y="14016"/>
                </a:lnTo>
                <a:lnTo>
                  <a:pt x="60009" y="14902"/>
                </a:lnTo>
                <a:lnTo>
                  <a:pt x="62866" y="15492"/>
                </a:lnTo>
                <a:lnTo>
                  <a:pt x="64771" y="16838"/>
                </a:lnTo>
                <a:lnTo>
                  <a:pt x="66041" y="18688"/>
                </a:lnTo>
                <a:lnTo>
                  <a:pt x="66888" y="20874"/>
                </a:lnTo>
                <a:lnTo>
                  <a:pt x="68404" y="23284"/>
                </a:lnTo>
                <a:lnTo>
                  <a:pt x="70368" y="25843"/>
                </a:lnTo>
                <a:lnTo>
                  <a:pt x="72630" y="28501"/>
                </a:lnTo>
                <a:lnTo>
                  <a:pt x="74138" y="31226"/>
                </a:lnTo>
                <a:lnTo>
                  <a:pt x="75143" y="33995"/>
                </a:lnTo>
                <a:lnTo>
                  <a:pt x="75813" y="36794"/>
                </a:lnTo>
                <a:lnTo>
                  <a:pt x="76260" y="39612"/>
                </a:lnTo>
                <a:lnTo>
                  <a:pt x="76558" y="42443"/>
                </a:lnTo>
                <a:lnTo>
                  <a:pt x="76756" y="45283"/>
                </a:lnTo>
                <a:lnTo>
                  <a:pt x="76888" y="48129"/>
                </a:lnTo>
                <a:lnTo>
                  <a:pt x="77035" y="53832"/>
                </a:lnTo>
                <a:lnTo>
                  <a:pt x="76122" y="55733"/>
                </a:lnTo>
                <a:lnTo>
                  <a:pt x="74561" y="57001"/>
                </a:lnTo>
                <a:lnTo>
                  <a:pt x="72567" y="57846"/>
                </a:lnTo>
                <a:lnTo>
                  <a:pt x="70286" y="59362"/>
                </a:lnTo>
                <a:lnTo>
                  <a:pt x="67812" y="61325"/>
                </a:lnTo>
                <a:lnTo>
                  <a:pt x="65211" y="63587"/>
                </a:lnTo>
                <a:lnTo>
                  <a:pt x="63477" y="66046"/>
                </a:lnTo>
                <a:lnTo>
                  <a:pt x="62321" y="68639"/>
                </a:lnTo>
                <a:lnTo>
                  <a:pt x="61549" y="71320"/>
                </a:lnTo>
                <a:lnTo>
                  <a:pt x="60083" y="73107"/>
                </a:lnTo>
                <a:lnTo>
                  <a:pt x="58153" y="74298"/>
                </a:lnTo>
                <a:lnTo>
                  <a:pt x="52762" y="76211"/>
                </a:lnTo>
                <a:lnTo>
                  <a:pt x="50415" y="76367"/>
                </a:lnTo>
                <a:lnTo>
                  <a:pt x="42727" y="76542"/>
                </a:lnTo>
                <a:lnTo>
                  <a:pt x="39915" y="75636"/>
                </a:lnTo>
                <a:lnTo>
                  <a:pt x="38040" y="74079"/>
                </a:lnTo>
                <a:lnTo>
                  <a:pt x="36790" y="72089"/>
                </a:lnTo>
                <a:lnTo>
                  <a:pt x="35004" y="70762"/>
                </a:lnTo>
                <a:lnTo>
                  <a:pt x="32862" y="69878"/>
                </a:lnTo>
                <a:lnTo>
                  <a:pt x="30480" y="69288"/>
                </a:lnTo>
                <a:lnTo>
                  <a:pt x="28893" y="67942"/>
                </a:lnTo>
                <a:lnTo>
                  <a:pt x="27835" y="66093"/>
                </a:lnTo>
                <a:lnTo>
                  <a:pt x="27129" y="63907"/>
                </a:lnTo>
                <a:lnTo>
                  <a:pt x="25706" y="61498"/>
                </a:lnTo>
                <a:lnTo>
                  <a:pt x="23805" y="58939"/>
                </a:lnTo>
                <a:lnTo>
                  <a:pt x="21585" y="56281"/>
                </a:lnTo>
                <a:lnTo>
                  <a:pt x="20105" y="52603"/>
                </a:lnTo>
                <a:lnTo>
                  <a:pt x="19119" y="48246"/>
                </a:lnTo>
                <a:lnTo>
                  <a:pt x="18461" y="43437"/>
                </a:lnTo>
                <a:lnTo>
                  <a:pt x="18023" y="39278"/>
                </a:lnTo>
                <a:lnTo>
                  <a:pt x="17730" y="35554"/>
                </a:lnTo>
                <a:lnTo>
                  <a:pt x="17535" y="32118"/>
                </a:lnTo>
                <a:lnTo>
                  <a:pt x="17319" y="25761"/>
                </a:lnTo>
                <a:lnTo>
                  <a:pt x="17261" y="22732"/>
                </a:lnTo>
                <a:lnTo>
                  <a:pt x="18175" y="20712"/>
                </a:lnTo>
                <a:lnTo>
                  <a:pt x="19737" y="19366"/>
                </a:lnTo>
                <a:lnTo>
                  <a:pt x="21731" y="18469"/>
                </a:lnTo>
                <a:lnTo>
                  <a:pt x="23060" y="16918"/>
                </a:lnTo>
                <a:lnTo>
                  <a:pt x="23946" y="14931"/>
                </a:lnTo>
                <a:lnTo>
                  <a:pt x="24537" y="12655"/>
                </a:lnTo>
                <a:lnTo>
                  <a:pt x="25883" y="10185"/>
                </a:lnTo>
                <a:lnTo>
                  <a:pt x="27733" y="7585"/>
                </a:lnTo>
                <a:lnTo>
                  <a:pt x="32996" y="1120"/>
                </a:lnTo>
                <a:lnTo>
                  <a:pt x="34380" y="590"/>
                </a:lnTo>
                <a:lnTo>
                  <a:pt x="36255" y="236"/>
                </a:lnTo>
                <a:lnTo>
                  <a:pt x="38458" y="0"/>
                </a:lnTo>
                <a:lnTo>
                  <a:pt x="40878" y="795"/>
                </a:lnTo>
                <a:lnTo>
                  <a:pt x="43445" y="2278"/>
                </a:lnTo>
                <a:lnTo>
                  <a:pt x="49857" y="6951"/>
                </a:lnTo>
                <a:lnTo>
                  <a:pt x="51336" y="8287"/>
                </a:lnTo>
                <a:lnTo>
                  <a:pt x="58678" y="15381"/>
                </a:lnTo>
                <a:lnTo>
                  <a:pt x="59121" y="16765"/>
                </a:lnTo>
                <a:lnTo>
                  <a:pt x="59417" y="18639"/>
                </a:lnTo>
                <a:lnTo>
                  <a:pt x="59614" y="20841"/>
                </a:lnTo>
                <a:lnTo>
                  <a:pt x="60697" y="23262"/>
                </a:lnTo>
                <a:lnTo>
                  <a:pt x="62373" y="25828"/>
                </a:lnTo>
                <a:lnTo>
                  <a:pt x="64442" y="28492"/>
                </a:lnTo>
                <a:lnTo>
                  <a:pt x="64869" y="31220"/>
                </a:lnTo>
                <a:lnTo>
                  <a:pt x="64201" y="33991"/>
                </a:lnTo>
                <a:lnTo>
                  <a:pt x="60836" y="40732"/>
                </a:lnTo>
                <a:lnTo>
                  <a:pt x="60560" y="42238"/>
                </a:lnTo>
                <a:lnTo>
                  <a:pt x="60376" y="44194"/>
                </a:lnTo>
                <a:lnTo>
                  <a:pt x="60253" y="46450"/>
                </a:lnTo>
                <a:lnTo>
                  <a:pt x="59219" y="47955"/>
                </a:lnTo>
                <a:lnTo>
                  <a:pt x="57577" y="48958"/>
                </a:lnTo>
                <a:lnTo>
                  <a:pt x="52649" y="50568"/>
                </a:lnTo>
                <a:lnTo>
                  <a:pt x="51292" y="51652"/>
                </a:lnTo>
                <a:lnTo>
                  <a:pt x="49435" y="53327"/>
                </a:lnTo>
                <a:lnTo>
                  <a:pt x="47244" y="55397"/>
                </a:lnTo>
                <a:lnTo>
                  <a:pt x="44831" y="56776"/>
                </a:lnTo>
                <a:lnTo>
                  <a:pt x="42270" y="57697"/>
                </a:lnTo>
                <a:lnTo>
                  <a:pt x="34291" y="595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40"/>
          <p:cNvSpPr/>
          <p:nvPr/>
        </p:nvSpPr>
        <p:spPr>
          <a:xfrm>
            <a:off x="4512026" y="6060862"/>
            <a:ext cx="68512" cy="85503"/>
          </a:xfrm>
          <a:custGeom>
            <a:avLst/>
            <a:gdLst/>
            <a:ahLst/>
            <a:cxnLst/>
            <a:rect l="0" t="0" r="0" b="0"/>
            <a:pathLst>
              <a:path w="68512" h="85503">
                <a:moveTo>
                  <a:pt x="17111" y="8467"/>
                </a:moveTo>
                <a:lnTo>
                  <a:pt x="24492" y="8467"/>
                </a:lnTo>
                <a:lnTo>
                  <a:pt x="25841" y="7515"/>
                </a:lnTo>
                <a:lnTo>
                  <a:pt x="27694" y="5928"/>
                </a:lnTo>
                <a:lnTo>
                  <a:pt x="32960" y="1086"/>
                </a:lnTo>
                <a:lnTo>
                  <a:pt x="34344" y="689"/>
                </a:lnTo>
                <a:lnTo>
                  <a:pt x="36220" y="425"/>
                </a:lnTo>
                <a:lnTo>
                  <a:pt x="38423" y="248"/>
                </a:lnTo>
                <a:lnTo>
                  <a:pt x="40844" y="131"/>
                </a:lnTo>
                <a:lnTo>
                  <a:pt x="46074" y="0"/>
                </a:lnTo>
                <a:lnTo>
                  <a:pt x="48802" y="917"/>
                </a:lnTo>
                <a:lnTo>
                  <a:pt x="51574" y="2482"/>
                </a:lnTo>
                <a:lnTo>
                  <a:pt x="58314" y="7286"/>
                </a:lnTo>
                <a:lnTo>
                  <a:pt x="59820" y="8632"/>
                </a:lnTo>
                <a:lnTo>
                  <a:pt x="64033" y="12669"/>
                </a:lnTo>
                <a:lnTo>
                  <a:pt x="65538" y="15078"/>
                </a:lnTo>
                <a:lnTo>
                  <a:pt x="66540" y="17637"/>
                </a:lnTo>
                <a:lnTo>
                  <a:pt x="67209" y="20296"/>
                </a:lnTo>
                <a:lnTo>
                  <a:pt x="67654" y="23020"/>
                </a:lnTo>
                <a:lnTo>
                  <a:pt x="67952" y="25790"/>
                </a:lnTo>
                <a:lnTo>
                  <a:pt x="68150" y="28588"/>
                </a:lnTo>
                <a:lnTo>
                  <a:pt x="68282" y="31406"/>
                </a:lnTo>
                <a:lnTo>
                  <a:pt x="68428" y="37077"/>
                </a:lnTo>
                <a:lnTo>
                  <a:pt x="68511" y="50177"/>
                </a:lnTo>
                <a:lnTo>
                  <a:pt x="67570" y="54371"/>
                </a:lnTo>
                <a:lnTo>
                  <a:pt x="65991" y="58120"/>
                </a:lnTo>
                <a:lnTo>
                  <a:pt x="63985" y="61572"/>
                </a:lnTo>
                <a:lnTo>
                  <a:pt x="61695" y="64825"/>
                </a:lnTo>
                <a:lnTo>
                  <a:pt x="59216" y="67947"/>
                </a:lnTo>
                <a:lnTo>
                  <a:pt x="52945" y="75250"/>
                </a:lnTo>
                <a:lnTo>
                  <a:pt x="49547" y="78789"/>
                </a:lnTo>
                <a:lnTo>
                  <a:pt x="47308" y="81066"/>
                </a:lnTo>
                <a:lnTo>
                  <a:pt x="44862" y="82584"/>
                </a:lnTo>
                <a:lnTo>
                  <a:pt x="42279" y="83596"/>
                </a:lnTo>
                <a:lnTo>
                  <a:pt x="39605" y="84271"/>
                </a:lnTo>
                <a:lnTo>
                  <a:pt x="36869" y="84721"/>
                </a:lnTo>
                <a:lnTo>
                  <a:pt x="34093" y="85021"/>
                </a:lnTo>
                <a:lnTo>
                  <a:pt x="31290" y="85220"/>
                </a:lnTo>
                <a:lnTo>
                  <a:pt x="28468" y="85354"/>
                </a:lnTo>
                <a:lnTo>
                  <a:pt x="22794" y="85502"/>
                </a:lnTo>
                <a:lnTo>
                  <a:pt x="20900" y="84589"/>
                </a:lnTo>
                <a:lnTo>
                  <a:pt x="19636" y="83028"/>
                </a:lnTo>
                <a:lnTo>
                  <a:pt x="18795" y="81035"/>
                </a:lnTo>
                <a:lnTo>
                  <a:pt x="17281" y="79706"/>
                </a:lnTo>
                <a:lnTo>
                  <a:pt x="15320" y="78820"/>
                </a:lnTo>
                <a:lnTo>
                  <a:pt x="13059" y="78229"/>
                </a:lnTo>
                <a:lnTo>
                  <a:pt x="11552" y="76883"/>
                </a:lnTo>
                <a:lnTo>
                  <a:pt x="10548" y="75033"/>
                </a:lnTo>
                <a:lnTo>
                  <a:pt x="9878" y="72847"/>
                </a:lnTo>
                <a:lnTo>
                  <a:pt x="8479" y="71390"/>
                </a:lnTo>
                <a:lnTo>
                  <a:pt x="6594" y="70418"/>
                </a:lnTo>
                <a:lnTo>
                  <a:pt x="4385" y="69771"/>
                </a:lnTo>
                <a:lnTo>
                  <a:pt x="2912" y="68386"/>
                </a:lnTo>
                <a:lnTo>
                  <a:pt x="1930" y="66511"/>
                </a:lnTo>
                <a:lnTo>
                  <a:pt x="1276" y="64308"/>
                </a:lnTo>
                <a:lnTo>
                  <a:pt x="839" y="61887"/>
                </a:lnTo>
                <a:lnTo>
                  <a:pt x="548" y="59321"/>
                </a:lnTo>
                <a:lnTo>
                  <a:pt x="353" y="56657"/>
                </a:lnTo>
                <a:lnTo>
                  <a:pt x="224" y="53929"/>
                </a:lnTo>
                <a:lnTo>
                  <a:pt x="81" y="48358"/>
                </a:lnTo>
                <a:lnTo>
                  <a:pt x="0" y="39866"/>
                </a:lnTo>
                <a:lnTo>
                  <a:pt x="941" y="37020"/>
                </a:lnTo>
                <a:lnTo>
                  <a:pt x="2522" y="34170"/>
                </a:lnTo>
                <a:lnTo>
                  <a:pt x="7350" y="27303"/>
                </a:lnTo>
                <a:lnTo>
                  <a:pt x="8699" y="25787"/>
                </a:lnTo>
                <a:lnTo>
                  <a:pt x="12737" y="21563"/>
                </a:lnTo>
                <a:lnTo>
                  <a:pt x="15148" y="20055"/>
                </a:lnTo>
                <a:lnTo>
                  <a:pt x="17707" y="19050"/>
                </a:lnTo>
                <a:lnTo>
                  <a:pt x="20366" y="18380"/>
                </a:lnTo>
                <a:lnTo>
                  <a:pt x="23091" y="16981"/>
                </a:lnTo>
                <a:lnTo>
                  <a:pt x="25860" y="15096"/>
                </a:lnTo>
                <a:lnTo>
                  <a:pt x="32597" y="9777"/>
                </a:lnTo>
                <a:lnTo>
                  <a:pt x="34103" y="9340"/>
                </a:lnTo>
                <a:lnTo>
                  <a:pt x="36059" y="9050"/>
                </a:lnTo>
                <a:lnTo>
                  <a:pt x="38316" y="8855"/>
                </a:lnTo>
                <a:lnTo>
                  <a:pt x="40772" y="9679"/>
                </a:lnTo>
                <a:lnTo>
                  <a:pt x="43362" y="11180"/>
                </a:lnTo>
                <a:lnTo>
                  <a:pt x="46042" y="13133"/>
                </a:lnTo>
                <a:lnTo>
                  <a:pt x="48781" y="14436"/>
                </a:lnTo>
                <a:lnTo>
                  <a:pt x="51560" y="15304"/>
                </a:lnTo>
                <a:lnTo>
                  <a:pt x="58312" y="16698"/>
                </a:lnTo>
                <a:lnTo>
                  <a:pt x="59818" y="17764"/>
                </a:lnTo>
                <a:lnTo>
                  <a:pt x="61775" y="19428"/>
                </a:lnTo>
                <a:lnTo>
                  <a:pt x="67209" y="24391"/>
                </a:lnTo>
                <a:lnTo>
                  <a:pt x="67654" y="25751"/>
                </a:lnTo>
                <a:lnTo>
                  <a:pt x="67952" y="27610"/>
                </a:lnTo>
                <a:lnTo>
                  <a:pt x="68428" y="32886"/>
                </a:lnTo>
                <a:lnTo>
                  <a:pt x="68468" y="34272"/>
                </a:lnTo>
                <a:lnTo>
                  <a:pt x="68511" y="38351"/>
                </a:lnTo>
                <a:lnTo>
                  <a:pt x="67570" y="39820"/>
                </a:lnTo>
                <a:lnTo>
                  <a:pt x="65991" y="40799"/>
                </a:lnTo>
                <a:lnTo>
                  <a:pt x="61162" y="42371"/>
                </a:lnTo>
                <a:lnTo>
                  <a:pt x="59813" y="42500"/>
                </a:lnTo>
                <a:lnTo>
                  <a:pt x="57962" y="42585"/>
                </a:lnTo>
                <a:lnTo>
                  <a:pt x="53365" y="42681"/>
                </a:lnTo>
                <a:lnTo>
                  <a:pt x="27367" y="42756"/>
                </a:lnTo>
                <a:lnTo>
                  <a:pt x="25853" y="41804"/>
                </a:lnTo>
                <a:lnTo>
                  <a:pt x="23892" y="40217"/>
                </a:lnTo>
                <a:lnTo>
                  <a:pt x="18450" y="35377"/>
                </a:lnTo>
                <a:lnTo>
                  <a:pt x="8797" y="25869"/>
                </a:lnTo>
                <a:lnTo>
                  <a:pt x="8539" y="25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41"/>
          <p:cNvSpPr/>
          <p:nvPr/>
        </p:nvSpPr>
        <p:spPr>
          <a:xfrm>
            <a:off x="2368908" y="4560601"/>
            <a:ext cx="76964" cy="59965"/>
          </a:xfrm>
          <a:custGeom>
            <a:avLst/>
            <a:gdLst/>
            <a:ahLst/>
            <a:cxnLst/>
            <a:rect l="0" t="0" r="0" b="0"/>
            <a:pathLst>
              <a:path w="76964" h="59965">
                <a:moveTo>
                  <a:pt x="42821" y="25686"/>
                </a:moveTo>
                <a:lnTo>
                  <a:pt x="50202" y="25686"/>
                </a:lnTo>
                <a:lnTo>
                  <a:pt x="50600" y="26639"/>
                </a:lnTo>
                <a:lnTo>
                  <a:pt x="50864" y="28226"/>
                </a:lnTo>
                <a:lnTo>
                  <a:pt x="51041" y="30237"/>
                </a:lnTo>
                <a:lnTo>
                  <a:pt x="51159" y="32530"/>
                </a:lnTo>
                <a:lnTo>
                  <a:pt x="51385" y="42373"/>
                </a:lnTo>
                <a:lnTo>
                  <a:pt x="51393" y="50172"/>
                </a:lnTo>
                <a:lnTo>
                  <a:pt x="50441" y="50582"/>
                </a:lnTo>
                <a:lnTo>
                  <a:pt x="48854" y="50856"/>
                </a:lnTo>
                <a:lnTo>
                  <a:pt x="44013" y="51295"/>
                </a:lnTo>
                <a:lnTo>
                  <a:pt x="40811" y="51355"/>
                </a:lnTo>
                <a:lnTo>
                  <a:pt x="38624" y="51372"/>
                </a:lnTo>
                <a:lnTo>
                  <a:pt x="36213" y="50430"/>
                </a:lnTo>
                <a:lnTo>
                  <a:pt x="33653" y="48849"/>
                </a:lnTo>
                <a:lnTo>
                  <a:pt x="30994" y="46843"/>
                </a:lnTo>
                <a:lnTo>
                  <a:pt x="28269" y="45506"/>
                </a:lnTo>
                <a:lnTo>
                  <a:pt x="25500" y="44614"/>
                </a:lnTo>
                <a:lnTo>
                  <a:pt x="18763" y="43183"/>
                </a:lnTo>
                <a:lnTo>
                  <a:pt x="17257" y="42113"/>
                </a:lnTo>
                <a:lnTo>
                  <a:pt x="15301" y="40448"/>
                </a:lnTo>
                <a:lnTo>
                  <a:pt x="13045" y="38385"/>
                </a:lnTo>
                <a:lnTo>
                  <a:pt x="7997" y="33552"/>
                </a:lnTo>
                <a:lnTo>
                  <a:pt x="1547" y="27240"/>
                </a:lnTo>
                <a:lnTo>
                  <a:pt x="1017" y="25770"/>
                </a:lnTo>
                <a:lnTo>
                  <a:pt x="665" y="23837"/>
                </a:lnTo>
                <a:lnTo>
                  <a:pt x="430" y="21596"/>
                </a:lnTo>
                <a:lnTo>
                  <a:pt x="273" y="19150"/>
                </a:lnTo>
                <a:lnTo>
                  <a:pt x="168" y="16566"/>
                </a:lnTo>
                <a:lnTo>
                  <a:pt x="0" y="10126"/>
                </a:lnTo>
                <a:lnTo>
                  <a:pt x="939" y="9598"/>
                </a:lnTo>
                <a:lnTo>
                  <a:pt x="2517" y="9246"/>
                </a:lnTo>
                <a:lnTo>
                  <a:pt x="4522" y="9011"/>
                </a:lnTo>
                <a:lnTo>
                  <a:pt x="6811" y="7902"/>
                </a:lnTo>
                <a:lnTo>
                  <a:pt x="9290" y="6210"/>
                </a:lnTo>
                <a:lnTo>
                  <a:pt x="15560" y="1201"/>
                </a:lnTo>
                <a:lnTo>
                  <a:pt x="17027" y="791"/>
                </a:lnTo>
                <a:lnTo>
                  <a:pt x="18958" y="516"/>
                </a:lnTo>
                <a:lnTo>
                  <a:pt x="21198" y="334"/>
                </a:lnTo>
                <a:lnTo>
                  <a:pt x="23643" y="212"/>
                </a:lnTo>
                <a:lnTo>
                  <a:pt x="28900" y="77"/>
                </a:lnTo>
                <a:lnTo>
                  <a:pt x="37215" y="0"/>
                </a:lnTo>
                <a:lnTo>
                  <a:pt x="40036" y="942"/>
                </a:lnTo>
                <a:lnTo>
                  <a:pt x="42870" y="2523"/>
                </a:lnTo>
                <a:lnTo>
                  <a:pt x="45711" y="4529"/>
                </a:lnTo>
                <a:lnTo>
                  <a:pt x="48558" y="5866"/>
                </a:lnTo>
                <a:lnTo>
                  <a:pt x="51408" y="6758"/>
                </a:lnTo>
                <a:lnTo>
                  <a:pt x="54261" y="7352"/>
                </a:lnTo>
                <a:lnTo>
                  <a:pt x="57115" y="8701"/>
                </a:lnTo>
                <a:lnTo>
                  <a:pt x="59971" y="10553"/>
                </a:lnTo>
                <a:lnTo>
                  <a:pt x="62827" y="12740"/>
                </a:lnTo>
                <a:lnTo>
                  <a:pt x="65683" y="15150"/>
                </a:lnTo>
                <a:lnTo>
                  <a:pt x="68540" y="17709"/>
                </a:lnTo>
                <a:lnTo>
                  <a:pt x="71397" y="20368"/>
                </a:lnTo>
                <a:lnTo>
                  <a:pt x="73302" y="23094"/>
                </a:lnTo>
                <a:lnTo>
                  <a:pt x="74572" y="25863"/>
                </a:lnTo>
                <a:lnTo>
                  <a:pt x="75418" y="28662"/>
                </a:lnTo>
                <a:lnTo>
                  <a:pt x="75983" y="31480"/>
                </a:lnTo>
                <a:lnTo>
                  <a:pt x="76359" y="34311"/>
                </a:lnTo>
                <a:lnTo>
                  <a:pt x="76963" y="41148"/>
                </a:lnTo>
                <a:lnTo>
                  <a:pt x="76060" y="42662"/>
                </a:lnTo>
                <a:lnTo>
                  <a:pt x="74506" y="44623"/>
                </a:lnTo>
                <a:lnTo>
                  <a:pt x="72517" y="46884"/>
                </a:lnTo>
                <a:lnTo>
                  <a:pt x="71191" y="49343"/>
                </a:lnTo>
                <a:lnTo>
                  <a:pt x="70307" y="51935"/>
                </a:lnTo>
                <a:lnTo>
                  <a:pt x="69717" y="54615"/>
                </a:lnTo>
                <a:lnTo>
                  <a:pt x="68372" y="56402"/>
                </a:lnTo>
                <a:lnTo>
                  <a:pt x="66523" y="57593"/>
                </a:lnTo>
                <a:lnTo>
                  <a:pt x="61262" y="59506"/>
                </a:lnTo>
                <a:lnTo>
                  <a:pt x="59878" y="59662"/>
                </a:lnTo>
                <a:lnTo>
                  <a:pt x="58002" y="59767"/>
                </a:lnTo>
                <a:lnTo>
                  <a:pt x="53379" y="59883"/>
                </a:lnTo>
                <a:lnTo>
                  <a:pt x="39849" y="59964"/>
                </a:lnTo>
                <a:lnTo>
                  <a:pt x="36077" y="59015"/>
                </a:lnTo>
                <a:lnTo>
                  <a:pt x="31658" y="57431"/>
                </a:lnTo>
                <a:lnTo>
                  <a:pt x="26807" y="55421"/>
                </a:lnTo>
                <a:lnTo>
                  <a:pt x="23572" y="53130"/>
                </a:lnTo>
                <a:lnTo>
                  <a:pt x="21416" y="50650"/>
                </a:lnTo>
                <a:lnTo>
                  <a:pt x="19979" y="48044"/>
                </a:lnTo>
                <a:lnTo>
                  <a:pt x="18068" y="46306"/>
                </a:lnTo>
                <a:lnTo>
                  <a:pt x="15842" y="45147"/>
                </a:lnTo>
                <a:lnTo>
                  <a:pt x="13405" y="44376"/>
                </a:lnTo>
                <a:lnTo>
                  <a:pt x="10828" y="42908"/>
                </a:lnTo>
                <a:lnTo>
                  <a:pt x="8158" y="40977"/>
                </a:lnTo>
                <a:lnTo>
                  <a:pt x="5425" y="38738"/>
                </a:lnTo>
                <a:lnTo>
                  <a:pt x="3603" y="36292"/>
                </a:lnTo>
                <a:lnTo>
                  <a:pt x="2388" y="33710"/>
                </a:lnTo>
                <a:lnTo>
                  <a:pt x="439" y="27271"/>
                </a:lnTo>
                <a:lnTo>
                  <a:pt x="279" y="25790"/>
                </a:lnTo>
                <a:lnTo>
                  <a:pt x="172" y="23850"/>
                </a:lnTo>
                <a:lnTo>
                  <a:pt x="1" y="18444"/>
                </a:lnTo>
                <a:lnTo>
                  <a:pt x="939" y="17048"/>
                </a:lnTo>
                <a:lnTo>
                  <a:pt x="2518" y="15165"/>
                </a:lnTo>
                <a:lnTo>
                  <a:pt x="4522" y="12957"/>
                </a:lnTo>
                <a:lnTo>
                  <a:pt x="6811" y="12438"/>
                </a:lnTo>
                <a:lnTo>
                  <a:pt x="9290" y="13044"/>
                </a:lnTo>
                <a:lnTo>
                  <a:pt x="15560" y="16309"/>
                </a:lnTo>
                <a:lnTo>
                  <a:pt x="17027" y="16578"/>
                </a:lnTo>
                <a:lnTo>
                  <a:pt x="18958" y="16756"/>
                </a:lnTo>
                <a:lnTo>
                  <a:pt x="21198" y="16876"/>
                </a:lnTo>
                <a:lnTo>
                  <a:pt x="23643" y="17907"/>
                </a:lnTo>
                <a:lnTo>
                  <a:pt x="26226" y="19548"/>
                </a:lnTo>
                <a:lnTo>
                  <a:pt x="28900" y="21594"/>
                </a:lnTo>
                <a:lnTo>
                  <a:pt x="31636" y="23910"/>
                </a:lnTo>
                <a:lnTo>
                  <a:pt x="34412" y="26408"/>
                </a:lnTo>
                <a:lnTo>
                  <a:pt x="37215" y="29025"/>
                </a:lnTo>
                <a:lnTo>
                  <a:pt x="40036" y="30769"/>
                </a:lnTo>
                <a:lnTo>
                  <a:pt x="42870" y="31933"/>
                </a:lnTo>
                <a:lnTo>
                  <a:pt x="51394" y="342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42"/>
          <p:cNvSpPr/>
          <p:nvPr/>
        </p:nvSpPr>
        <p:spPr>
          <a:xfrm>
            <a:off x="2411729" y="4594860"/>
            <a:ext cx="2340294" cy="1637348"/>
          </a:xfrm>
          <a:custGeom>
            <a:avLst/>
            <a:gdLst/>
            <a:ahLst/>
            <a:cxnLst/>
            <a:rect l="0" t="0" r="0" b="0"/>
            <a:pathLst>
              <a:path w="2340294" h="1637348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1" y="8219"/>
                </a:lnTo>
                <a:lnTo>
                  <a:pt x="15181" y="9289"/>
                </a:lnTo>
                <a:lnTo>
                  <a:pt x="20400" y="13018"/>
                </a:lnTo>
                <a:lnTo>
                  <a:pt x="22173" y="15346"/>
                </a:lnTo>
                <a:lnTo>
                  <a:pt x="23355" y="17851"/>
                </a:lnTo>
                <a:lnTo>
                  <a:pt x="24143" y="20473"/>
                </a:lnTo>
                <a:lnTo>
                  <a:pt x="25620" y="22221"/>
                </a:lnTo>
                <a:lnTo>
                  <a:pt x="27558" y="23386"/>
                </a:lnTo>
                <a:lnTo>
                  <a:pt x="29802" y="24164"/>
                </a:lnTo>
                <a:lnTo>
                  <a:pt x="34836" y="27567"/>
                </a:lnTo>
                <a:lnTo>
                  <a:pt x="57172" y="47697"/>
                </a:lnTo>
                <a:lnTo>
                  <a:pt x="65729" y="51280"/>
                </a:lnTo>
                <a:lnTo>
                  <a:pt x="77154" y="60541"/>
                </a:lnTo>
                <a:lnTo>
                  <a:pt x="80011" y="63221"/>
                </a:lnTo>
                <a:lnTo>
                  <a:pt x="82868" y="65007"/>
                </a:lnTo>
                <a:lnTo>
                  <a:pt x="88583" y="66992"/>
                </a:lnTo>
                <a:lnTo>
                  <a:pt x="90488" y="68473"/>
                </a:lnTo>
                <a:lnTo>
                  <a:pt x="91758" y="70414"/>
                </a:lnTo>
                <a:lnTo>
                  <a:pt x="92605" y="72660"/>
                </a:lnTo>
                <a:lnTo>
                  <a:pt x="98347" y="80372"/>
                </a:lnTo>
                <a:lnTo>
                  <a:pt x="100807" y="82156"/>
                </a:lnTo>
                <a:lnTo>
                  <a:pt x="108821" y="85620"/>
                </a:lnTo>
                <a:lnTo>
                  <a:pt x="117228" y="91303"/>
                </a:lnTo>
                <a:lnTo>
                  <a:pt x="125751" y="94363"/>
                </a:lnTo>
                <a:lnTo>
                  <a:pt x="134309" y="100878"/>
                </a:lnTo>
                <a:lnTo>
                  <a:pt x="140021" y="106112"/>
                </a:lnTo>
                <a:lnTo>
                  <a:pt x="142877" y="107889"/>
                </a:lnTo>
                <a:lnTo>
                  <a:pt x="151448" y="111342"/>
                </a:lnTo>
                <a:lnTo>
                  <a:pt x="162878" y="120559"/>
                </a:lnTo>
                <a:lnTo>
                  <a:pt x="165735" y="123235"/>
                </a:lnTo>
                <a:lnTo>
                  <a:pt x="168593" y="125019"/>
                </a:lnTo>
                <a:lnTo>
                  <a:pt x="177165" y="128483"/>
                </a:lnTo>
                <a:lnTo>
                  <a:pt x="182881" y="132668"/>
                </a:lnTo>
                <a:lnTo>
                  <a:pt x="184786" y="135118"/>
                </a:lnTo>
                <a:lnTo>
                  <a:pt x="186056" y="137703"/>
                </a:lnTo>
                <a:lnTo>
                  <a:pt x="186902" y="140380"/>
                </a:lnTo>
                <a:lnTo>
                  <a:pt x="188419" y="142164"/>
                </a:lnTo>
                <a:lnTo>
                  <a:pt x="190383" y="143353"/>
                </a:lnTo>
                <a:lnTo>
                  <a:pt x="192644" y="144146"/>
                </a:lnTo>
                <a:lnTo>
                  <a:pt x="197697" y="147567"/>
                </a:lnTo>
                <a:lnTo>
                  <a:pt x="204071" y="152263"/>
                </a:lnTo>
                <a:lnTo>
                  <a:pt x="221935" y="162772"/>
                </a:lnTo>
                <a:lnTo>
                  <a:pt x="226591" y="166958"/>
                </a:lnTo>
                <a:lnTo>
                  <a:pt x="228213" y="169408"/>
                </a:lnTo>
                <a:lnTo>
                  <a:pt x="230016" y="174670"/>
                </a:lnTo>
                <a:lnTo>
                  <a:pt x="232402" y="177406"/>
                </a:lnTo>
                <a:lnTo>
                  <a:pt x="260138" y="197701"/>
                </a:lnTo>
                <a:lnTo>
                  <a:pt x="272658" y="205898"/>
                </a:lnTo>
                <a:lnTo>
                  <a:pt x="288389" y="219095"/>
                </a:lnTo>
                <a:lnTo>
                  <a:pt x="297116" y="222714"/>
                </a:lnTo>
                <a:lnTo>
                  <a:pt x="308598" y="231988"/>
                </a:lnTo>
                <a:lnTo>
                  <a:pt x="311459" y="234669"/>
                </a:lnTo>
                <a:lnTo>
                  <a:pt x="313367" y="237408"/>
                </a:lnTo>
                <a:lnTo>
                  <a:pt x="315487" y="242992"/>
                </a:lnTo>
                <a:lnTo>
                  <a:pt x="317957" y="245814"/>
                </a:lnTo>
                <a:lnTo>
                  <a:pt x="325782" y="251491"/>
                </a:lnTo>
                <a:lnTo>
                  <a:pt x="333070" y="254649"/>
                </a:lnTo>
                <a:lnTo>
                  <a:pt x="336347" y="255490"/>
                </a:lnTo>
                <a:lnTo>
                  <a:pt x="338531" y="257005"/>
                </a:lnTo>
                <a:lnTo>
                  <a:pt x="339988" y="258966"/>
                </a:lnTo>
                <a:lnTo>
                  <a:pt x="340958" y="261226"/>
                </a:lnTo>
                <a:lnTo>
                  <a:pt x="347117" y="266278"/>
                </a:lnTo>
                <a:lnTo>
                  <a:pt x="379134" y="286112"/>
                </a:lnTo>
                <a:lnTo>
                  <a:pt x="399997" y="304821"/>
                </a:lnTo>
                <a:lnTo>
                  <a:pt x="408607" y="308439"/>
                </a:lnTo>
                <a:lnTo>
                  <a:pt x="420050" y="317713"/>
                </a:lnTo>
                <a:lnTo>
                  <a:pt x="426719" y="323133"/>
                </a:lnTo>
                <a:lnTo>
                  <a:pt x="447436" y="337216"/>
                </a:lnTo>
                <a:lnTo>
                  <a:pt x="477182" y="364807"/>
                </a:lnTo>
                <a:lnTo>
                  <a:pt x="500238" y="375126"/>
                </a:lnTo>
                <a:lnTo>
                  <a:pt x="516855" y="388724"/>
                </a:lnTo>
                <a:lnTo>
                  <a:pt x="525676" y="397223"/>
                </a:lnTo>
                <a:lnTo>
                  <a:pt x="528568" y="399118"/>
                </a:lnTo>
                <a:lnTo>
                  <a:pt x="551668" y="409419"/>
                </a:lnTo>
                <a:lnTo>
                  <a:pt x="571265" y="424885"/>
                </a:lnTo>
                <a:lnTo>
                  <a:pt x="580003" y="428469"/>
                </a:lnTo>
                <a:lnTo>
                  <a:pt x="591489" y="437731"/>
                </a:lnTo>
                <a:lnTo>
                  <a:pt x="611505" y="457231"/>
                </a:lnTo>
                <a:lnTo>
                  <a:pt x="614362" y="459126"/>
                </a:lnTo>
                <a:lnTo>
                  <a:pt x="622935" y="462744"/>
                </a:lnTo>
                <a:lnTo>
                  <a:pt x="628651" y="466967"/>
                </a:lnTo>
                <a:lnTo>
                  <a:pt x="632460" y="468473"/>
                </a:lnTo>
                <a:lnTo>
                  <a:pt x="645972" y="471547"/>
                </a:lnTo>
                <a:lnTo>
                  <a:pt x="653176" y="475641"/>
                </a:lnTo>
                <a:lnTo>
                  <a:pt x="674301" y="493470"/>
                </a:lnTo>
                <a:lnTo>
                  <a:pt x="682922" y="497051"/>
                </a:lnTo>
                <a:lnTo>
                  <a:pt x="694369" y="506311"/>
                </a:lnTo>
                <a:lnTo>
                  <a:pt x="697228" y="508991"/>
                </a:lnTo>
                <a:lnTo>
                  <a:pt x="700086" y="510777"/>
                </a:lnTo>
                <a:lnTo>
                  <a:pt x="708660" y="514244"/>
                </a:lnTo>
                <a:lnTo>
                  <a:pt x="720090" y="523466"/>
                </a:lnTo>
                <a:lnTo>
                  <a:pt x="722948" y="526142"/>
                </a:lnTo>
                <a:lnTo>
                  <a:pt x="725805" y="527926"/>
                </a:lnTo>
                <a:lnTo>
                  <a:pt x="734378" y="531390"/>
                </a:lnTo>
                <a:lnTo>
                  <a:pt x="742950" y="537073"/>
                </a:lnTo>
                <a:lnTo>
                  <a:pt x="751523" y="540133"/>
                </a:lnTo>
                <a:lnTo>
                  <a:pt x="760095" y="545696"/>
                </a:lnTo>
                <a:lnTo>
                  <a:pt x="768668" y="548720"/>
                </a:lnTo>
                <a:lnTo>
                  <a:pt x="777240" y="555225"/>
                </a:lnTo>
                <a:lnTo>
                  <a:pt x="786977" y="564206"/>
                </a:lnTo>
                <a:lnTo>
                  <a:pt x="797271" y="569868"/>
                </a:lnTo>
                <a:lnTo>
                  <a:pt x="804558" y="572362"/>
                </a:lnTo>
                <a:lnTo>
                  <a:pt x="807835" y="573027"/>
                </a:lnTo>
                <a:lnTo>
                  <a:pt x="810019" y="574423"/>
                </a:lnTo>
                <a:lnTo>
                  <a:pt x="811476" y="576306"/>
                </a:lnTo>
                <a:lnTo>
                  <a:pt x="812446" y="578514"/>
                </a:lnTo>
                <a:lnTo>
                  <a:pt x="818364" y="586172"/>
                </a:lnTo>
                <a:lnTo>
                  <a:pt x="820848" y="587949"/>
                </a:lnTo>
                <a:lnTo>
                  <a:pt x="828896" y="591402"/>
                </a:lnTo>
                <a:lnTo>
                  <a:pt x="845840" y="605079"/>
                </a:lnTo>
                <a:lnTo>
                  <a:pt x="854399" y="608542"/>
                </a:lnTo>
                <a:lnTo>
                  <a:pt x="862967" y="614225"/>
                </a:lnTo>
                <a:lnTo>
                  <a:pt x="871538" y="617285"/>
                </a:lnTo>
                <a:lnTo>
                  <a:pt x="880111" y="623801"/>
                </a:lnTo>
                <a:lnTo>
                  <a:pt x="885825" y="629035"/>
                </a:lnTo>
                <a:lnTo>
                  <a:pt x="888683" y="630811"/>
                </a:lnTo>
                <a:lnTo>
                  <a:pt x="897255" y="634264"/>
                </a:lnTo>
                <a:lnTo>
                  <a:pt x="908685" y="643482"/>
                </a:lnTo>
                <a:lnTo>
                  <a:pt x="911543" y="646158"/>
                </a:lnTo>
                <a:lnTo>
                  <a:pt x="913448" y="648894"/>
                </a:lnTo>
                <a:lnTo>
                  <a:pt x="915565" y="654475"/>
                </a:lnTo>
                <a:lnTo>
                  <a:pt x="918034" y="657296"/>
                </a:lnTo>
                <a:lnTo>
                  <a:pt x="925858" y="662971"/>
                </a:lnTo>
                <a:lnTo>
                  <a:pt x="933145" y="666129"/>
                </a:lnTo>
                <a:lnTo>
                  <a:pt x="936422" y="666971"/>
                </a:lnTo>
                <a:lnTo>
                  <a:pt x="942603" y="670446"/>
                </a:lnTo>
                <a:lnTo>
                  <a:pt x="957214" y="682226"/>
                </a:lnTo>
                <a:lnTo>
                  <a:pt x="965821" y="685694"/>
                </a:lnTo>
                <a:lnTo>
                  <a:pt x="977262" y="694916"/>
                </a:lnTo>
                <a:lnTo>
                  <a:pt x="988695" y="705909"/>
                </a:lnTo>
                <a:lnTo>
                  <a:pt x="991553" y="707779"/>
                </a:lnTo>
                <a:lnTo>
                  <a:pt x="1000125" y="711362"/>
                </a:lnTo>
                <a:lnTo>
                  <a:pt x="1011555" y="720623"/>
                </a:lnTo>
                <a:lnTo>
                  <a:pt x="1014413" y="723303"/>
                </a:lnTo>
                <a:lnTo>
                  <a:pt x="1017271" y="725090"/>
                </a:lnTo>
                <a:lnTo>
                  <a:pt x="1025843" y="728556"/>
                </a:lnTo>
                <a:lnTo>
                  <a:pt x="1037273" y="737778"/>
                </a:lnTo>
                <a:lnTo>
                  <a:pt x="1040131" y="740455"/>
                </a:lnTo>
                <a:lnTo>
                  <a:pt x="1042988" y="742239"/>
                </a:lnTo>
                <a:lnTo>
                  <a:pt x="1051560" y="745702"/>
                </a:lnTo>
                <a:lnTo>
                  <a:pt x="1062991" y="754923"/>
                </a:lnTo>
                <a:lnTo>
                  <a:pt x="1065848" y="757600"/>
                </a:lnTo>
                <a:lnTo>
                  <a:pt x="1068706" y="759384"/>
                </a:lnTo>
                <a:lnTo>
                  <a:pt x="1074420" y="761366"/>
                </a:lnTo>
                <a:lnTo>
                  <a:pt x="1082993" y="762482"/>
                </a:lnTo>
                <a:lnTo>
                  <a:pt x="1084898" y="763591"/>
                </a:lnTo>
                <a:lnTo>
                  <a:pt x="1086168" y="765284"/>
                </a:lnTo>
                <a:lnTo>
                  <a:pt x="1087015" y="767364"/>
                </a:lnTo>
                <a:lnTo>
                  <a:pt x="1088532" y="768751"/>
                </a:lnTo>
                <a:lnTo>
                  <a:pt x="1090495" y="769676"/>
                </a:lnTo>
                <a:lnTo>
                  <a:pt x="1096170" y="771655"/>
                </a:lnTo>
                <a:lnTo>
                  <a:pt x="1109122" y="778125"/>
                </a:lnTo>
                <a:lnTo>
                  <a:pt x="1119416" y="785122"/>
                </a:lnTo>
                <a:lnTo>
                  <a:pt x="1128498" y="788571"/>
                </a:lnTo>
                <a:lnTo>
                  <a:pt x="1137222" y="794250"/>
                </a:lnTo>
                <a:lnTo>
                  <a:pt x="1145839" y="797308"/>
                </a:lnTo>
                <a:lnTo>
                  <a:pt x="1167940" y="811786"/>
                </a:lnTo>
                <a:lnTo>
                  <a:pt x="1170104" y="814558"/>
                </a:lnTo>
                <a:lnTo>
                  <a:pt x="1173462" y="820178"/>
                </a:lnTo>
                <a:lnTo>
                  <a:pt x="1178129" y="825851"/>
                </a:lnTo>
                <a:lnTo>
                  <a:pt x="1181659" y="827745"/>
                </a:lnTo>
                <a:lnTo>
                  <a:pt x="1194777" y="831363"/>
                </a:lnTo>
                <a:lnTo>
                  <a:pt x="1201890" y="835584"/>
                </a:lnTo>
                <a:lnTo>
                  <a:pt x="1220055" y="851640"/>
                </a:lnTo>
                <a:lnTo>
                  <a:pt x="1223897" y="853510"/>
                </a:lnTo>
                <a:lnTo>
                  <a:pt x="1237455" y="857094"/>
                </a:lnTo>
                <a:lnTo>
                  <a:pt x="1244670" y="861308"/>
                </a:lnTo>
                <a:lnTo>
                  <a:pt x="1310075" y="911543"/>
                </a:lnTo>
                <a:lnTo>
                  <a:pt x="1340088" y="932497"/>
                </a:lnTo>
                <a:lnTo>
                  <a:pt x="1351680" y="946008"/>
                </a:lnTo>
                <a:lnTo>
                  <a:pt x="1366757" y="956468"/>
                </a:lnTo>
                <a:lnTo>
                  <a:pt x="1386378" y="968535"/>
                </a:lnTo>
                <a:lnTo>
                  <a:pt x="1408223" y="985824"/>
                </a:lnTo>
                <a:lnTo>
                  <a:pt x="1413161" y="988686"/>
                </a:lnTo>
                <a:lnTo>
                  <a:pt x="1421187" y="996946"/>
                </a:lnTo>
                <a:lnTo>
                  <a:pt x="1424661" y="1001815"/>
                </a:lnTo>
                <a:lnTo>
                  <a:pt x="1433601" y="1009766"/>
                </a:lnTo>
                <a:lnTo>
                  <a:pt x="1500769" y="1056953"/>
                </a:lnTo>
                <a:lnTo>
                  <a:pt x="1527744" y="1079605"/>
                </a:lnTo>
                <a:lnTo>
                  <a:pt x="1541056" y="1088550"/>
                </a:lnTo>
                <a:lnTo>
                  <a:pt x="1562560" y="1105838"/>
                </a:lnTo>
                <a:lnTo>
                  <a:pt x="1575501" y="1114420"/>
                </a:lnTo>
                <a:lnTo>
                  <a:pt x="1587908" y="1122996"/>
                </a:lnTo>
                <a:lnTo>
                  <a:pt x="1592958" y="1125854"/>
                </a:lnTo>
                <a:lnTo>
                  <a:pt x="1601109" y="1134109"/>
                </a:lnTo>
                <a:lnTo>
                  <a:pt x="1604616" y="1138978"/>
                </a:lnTo>
                <a:lnTo>
                  <a:pt x="1608860" y="1142223"/>
                </a:lnTo>
                <a:lnTo>
                  <a:pt x="1613593" y="1144387"/>
                </a:lnTo>
                <a:lnTo>
                  <a:pt x="1622980" y="1147744"/>
                </a:lnTo>
                <a:lnTo>
                  <a:pt x="1633620" y="1154989"/>
                </a:lnTo>
                <a:lnTo>
                  <a:pt x="1643757" y="1163167"/>
                </a:lnTo>
                <a:lnTo>
                  <a:pt x="1690341" y="1194437"/>
                </a:lnTo>
                <a:lnTo>
                  <a:pt x="1699828" y="1203008"/>
                </a:lnTo>
                <a:lnTo>
                  <a:pt x="1703767" y="1204913"/>
                </a:lnTo>
                <a:lnTo>
                  <a:pt x="1717458" y="1208546"/>
                </a:lnTo>
                <a:lnTo>
                  <a:pt x="1724705" y="1212771"/>
                </a:lnTo>
                <a:lnTo>
                  <a:pt x="1793287" y="1263016"/>
                </a:lnTo>
                <a:lnTo>
                  <a:pt x="1797505" y="1264920"/>
                </a:lnTo>
                <a:lnTo>
                  <a:pt x="1811590" y="1268553"/>
                </a:lnTo>
                <a:lnTo>
                  <a:pt x="1818929" y="1272779"/>
                </a:lnTo>
                <a:lnTo>
                  <a:pt x="1887584" y="1323023"/>
                </a:lnTo>
                <a:lnTo>
                  <a:pt x="1893979" y="1326197"/>
                </a:lnTo>
                <a:lnTo>
                  <a:pt x="1905474" y="1330525"/>
                </a:lnTo>
                <a:lnTo>
                  <a:pt x="1914630" y="1335247"/>
                </a:lnTo>
                <a:lnTo>
                  <a:pt x="1921875" y="1340520"/>
                </a:lnTo>
                <a:lnTo>
                  <a:pt x="1926092" y="1342307"/>
                </a:lnTo>
                <a:lnTo>
                  <a:pt x="1940178" y="1345775"/>
                </a:lnTo>
                <a:lnTo>
                  <a:pt x="1947516" y="1349962"/>
                </a:lnTo>
                <a:lnTo>
                  <a:pt x="1983095" y="1383039"/>
                </a:lnTo>
                <a:lnTo>
                  <a:pt x="1986909" y="1384941"/>
                </a:lnTo>
                <a:lnTo>
                  <a:pt x="2000425" y="1388570"/>
                </a:lnTo>
                <a:lnTo>
                  <a:pt x="2007630" y="1392795"/>
                </a:lnTo>
                <a:lnTo>
                  <a:pt x="2020018" y="1402315"/>
                </a:lnTo>
                <a:lnTo>
                  <a:pt x="2028756" y="1405783"/>
                </a:lnTo>
                <a:lnTo>
                  <a:pt x="2040242" y="1415006"/>
                </a:lnTo>
                <a:lnTo>
                  <a:pt x="2077403" y="1451613"/>
                </a:lnTo>
                <a:lnTo>
                  <a:pt x="2080261" y="1453516"/>
                </a:lnTo>
                <a:lnTo>
                  <a:pt x="2088833" y="1457149"/>
                </a:lnTo>
                <a:lnTo>
                  <a:pt x="2100263" y="1466427"/>
                </a:lnTo>
                <a:lnTo>
                  <a:pt x="2103120" y="1469108"/>
                </a:lnTo>
                <a:lnTo>
                  <a:pt x="2105978" y="1470895"/>
                </a:lnTo>
                <a:lnTo>
                  <a:pt x="2114551" y="1474363"/>
                </a:lnTo>
                <a:lnTo>
                  <a:pt x="2125980" y="1483586"/>
                </a:lnTo>
                <a:lnTo>
                  <a:pt x="2145983" y="1503076"/>
                </a:lnTo>
                <a:lnTo>
                  <a:pt x="2148841" y="1504971"/>
                </a:lnTo>
                <a:lnTo>
                  <a:pt x="2157413" y="1508589"/>
                </a:lnTo>
                <a:lnTo>
                  <a:pt x="2168843" y="1517863"/>
                </a:lnTo>
                <a:lnTo>
                  <a:pt x="2180273" y="1528867"/>
                </a:lnTo>
                <a:lnTo>
                  <a:pt x="2183131" y="1530737"/>
                </a:lnTo>
                <a:lnTo>
                  <a:pt x="2191703" y="1534322"/>
                </a:lnTo>
                <a:lnTo>
                  <a:pt x="2203133" y="1543583"/>
                </a:lnTo>
                <a:lnTo>
                  <a:pt x="2205990" y="1546263"/>
                </a:lnTo>
                <a:lnTo>
                  <a:pt x="2208848" y="1548049"/>
                </a:lnTo>
                <a:lnTo>
                  <a:pt x="2217421" y="1551516"/>
                </a:lnTo>
                <a:lnTo>
                  <a:pt x="2228850" y="1560738"/>
                </a:lnTo>
                <a:lnTo>
                  <a:pt x="2248853" y="1580229"/>
                </a:lnTo>
                <a:lnTo>
                  <a:pt x="2251711" y="1582123"/>
                </a:lnTo>
                <a:lnTo>
                  <a:pt x="2260283" y="1585742"/>
                </a:lnTo>
                <a:lnTo>
                  <a:pt x="2279121" y="1597696"/>
                </a:lnTo>
                <a:lnTo>
                  <a:pt x="2287071" y="1600675"/>
                </a:lnTo>
                <a:lnTo>
                  <a:pt x="2290524" y="1601469"/>
                </a:lnTo>
                <a:lnTo>
                  <a:pt x="2292826" y="1602951"/>
                </a:lnTo>
                <a:lnTo>
                  <a:pt x="2294361" y="1604891"/>
                </a:lnTo>
                <a:lnTo>
                  <a:pt x="2295384" y="1607138"/>
                </a:lnTo>
                <a:lnTo>
                  <a:pt x="2301375" y="1614850"/>
                </a:lnTo>
                <a:lnTo>
                  <a:pt x="2303870" y="1616634"/>
                </a:lnTo>
                <a:lnTo>
                  <a:pt x="2311933" y="1620097"/>
                </a:lnTo>
                <a:lnTo>
                  <a:pt x="2320354" y="1625780"/>
                </a:lnTo>
                <a:lnTo>
                  <a:pt x="2326034" y="1627444"/>
                </a:lnTo>
                <a:lnTo>
                  <a:pt x="2327929" y="1628840"/>
                </a:lnTo>
                <a:lnTo>
                  <a:pt x="2329193" y="1630723"/>
                </a:lnTo>
                <a:lnTo>
                  <a:pt x="2331221" y="1636039"/>
                </a:lnTo>
                <a:lnTo>
                  <a:pt x="2332340" y="1636475"/>
                </a:lnTo>
                <a:lnTo>
                  <a:pt x="2340293" y="16373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43"/>
          <p:cNvSpPr/>
          <p:nvPr/>
        </p:nvSpPr>
        <p:spPr>
          <a:xfrm>
            <a:off x="4726304" y="6189345"/>
            <a:ext cx="161567" cy="111443"/>
          </a:xfrm>
          <a:custGeom>
            <a:avLst/>
            <a:gdLst/>
            <a:ahLst/>
            <a:cxnLst/>
            <a:rect l="0" t="0" r="0" b="0"/>
            <a:pathLst>
              <a:path w="161567" h="111443">
                <a:moveTo>
                  <a:pt x="0" y="94297"/>
                </a:moveTo>
                <a:lnTo>
                  <a:pt x="41712" y="94297"/>
                </a:lnTo>
                <a:lnTo>
                  <a:pt x="45905" y="95250"/>
                </a:lnTo>
                <a:lnTo>
                  <a:pt x="49654" y="96837"/>
                </a:lnTo>
                <a:lnTo>
                  <a:pt x="53105" y="98848"/>
                </a:lnTo>
                <a:lnTo>
                  <a:pt x="56359" y="100188"/>
                </a:lnTo>
                <a:lnTo>
                  <a:pt x="59480" y="101082"/>
                </a:lnTo>
                <a:lnTo>
                  <a:pt x="62514" y="101678"/>
                </a:lnTo>
                <a:lnTo>
                  <a:pt x="66441" y="103028"/>
                </a:lnTo>
                <a:lnTo>
                  <a:pt x="70964" y="104880"/>
                </a:lnTo>
                <a:lnTo>
                  <a:pt x="75885" y="107067"/>
                </a:lnTo>
                <a:lnTo>
                  <a:pt x="81070" y="108526"/>
                </a:lnTo>
                <a:lnTo>
                  <a:pt x="86432" y="109498"/>
                </a:lnTo>
                <a:lnTo>
                  <a:pt x="91911" y="110146"/>
                </a:lnTo>
                <a:lnTo>
                  <a:pt x="96517" y="110578"/>
                </a:lnTo>
                <a:lnTo>
                  <a:pt x="100540" y="110866"/>
                </a:lnTo>
                <a:lnTo>
                  <a:pt x="104174" y="111058"/>
                </a:lnTo>
                <a:lnTo>
                  <a:pt x="110752" y="111271"/>
                </a:lnTo>
                <a:lnTo>
                  <a:pt x="122351" y="111392"/>
                </a:lnTo>
                <a:lnTo>
                  <a:pt x="152933" y="111442"/>
                </a:lnTo>
                <a:lnTo>
                  <a:pt x="156235" y="108902"/>
                </a:lnTo>
                <a:lnTo>
                  <a:pt x="161566" y="104061"/>
                </a:lnTo>
                <a:lnTo>
                  <a:pt x="161051" y="103664"/>
                </a:lnTo>
                <a:lnTo>
                  <a:pt x="157938" y="103223"/>
                </a:lnTo>
                <a:lnTo>
                  <a:pt x="156727" y="102153"/>
                </a:lnTo>
                <a:lnTo>
                  <a:pt x="155920" y="100487"/>
                </a:lnTo>
                <a:lnTo>
                  <a:pt x="155382" y="98423"/>
                </a:lnTo>
                <a:lnTo>
                  <a:pt x="154070" y="96095"/>
                </a:lnTo>
                <a:lnTo>
                  <a:pt x="152244" y="93591"/>
                </a:lnTo>
                <a:lnTo>
                  <a:pt x="150074" y="90969"/>
                </a:lnTo>
                <a:lnTo>
                  <a:pt x="147675" y="88269"/>
                </a:lnTo>
                <a:lnTo>
                  <a:pt x="142468" y="82727"/>
                </a:lnTo>
                <a:lnTo>
                  <a:pt x="125695" y="65710"/>
                </a:lnTo>
                <a:lnTo>
                  <a:pt x="122849" y="63809"/>
                </a:lnTo>
                <a:lnTo>
                  <a:pt x="120000" y="62541"/>
                </a:lnTo>
                <a:lnTo>
                  <a:pt x="117148" y="61697"/>
                </a:lnTo>
                <a:lnTo>
                  <a:pt x="114293" y="60181"/>
                </a:lnTo>
                <a:lnTo>
                  <a:pt x="111438" y="58218"/>
                </a:lnTo>
                <a:lnTo>
                  <a:pt x="108583" y="55957"/>
                </a:lnTo>
                <a:lnTo>
                  <a:pt x="105726" y="53497"/>
                </a:lnTo>
                <a:lnTo>
                  <a:pt x="102869" y="50905"/>
                </a:lnTo>
                <a:lnTo>
                  <a:pt x="100012" y="48224"/>
                </a:lnTo>
                <a:lnTo>
                  <a:pt x="98108" y="44532"/>
                </a:lnTo>
                <a:lnTo>
                  <a:pt x="96838" y="40165"/>
                </a:lnTo>
                <a:lnTo>
                  <a:pt x="95991" y="35349"/>
                </a:lnTo>
                <a:lnTo>
                  <a:pt x="94474" y="31186"/>
                </a:lnTo>
                <a:lnTo>
                  <a:pt x="92511" y="27458"/>
                </a:lnTo>
                <a:lnTo>
                  <a:pt x="90249" y="24020"/>
                </a:lnTo>
                <a:lnTo>
                  <a:pt x="87788" y="20776"/>
                </a:lnTo>
                <a:lnTo>
                  <a:pt x="85196" y="17661"/>
                </a:lnTo>
                <a:lnTo>
                  <a:pt x="82515" y="14631"/>
                </a:lnTo>
                <a:lnTo>
                  <a:pt x="79775" y="12611"/>
                </a:lnTo>
                <a:lnTo>
                  <a:pt x="76996" y="11265"/>
                </a:lnTo>
                <a:lnTo>
                  <a:pt x="74191" y="10367"/>
                </a:lnTo>
                <a:lnTo>
                  <a:pt x="72321" y="8816"/>
                </a:lnTo>
                <a:lnTo>
                  <a:pt x="71074" y="6830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44"/>
          <p:cNvSpPr/>
          <p:nvPr/>
        </p:nvSpPr>
        <p:spPr>
          <a:xfrm>
            <a:off x="1760219" y="4089082"/>
            <a:ext cx="651511" cy="497206"/>
          </a:xfrm>
          <a:custGeom>
            <a:avLst/>
            <a:gdLst/>
            <a:ahLst/>
            <a:cxnLst/>
            <a:rect l="0" t="0" r="0" b="0"/>
            <a:pathLst>
              <a:path w="651511" h="497206">
                <a:moveTo>
                  <a:pt x="651510" y="497205"/>
                </a:moveTo>
                <a:lnTo>
                  <a:pt x="651510" y="489824"/>
                </a:lnTo>
                <a:lnTo>
                  <a:pt x="646960" y="484435"/>
                </a:lnTo>
                <a:lnTo>
                  <a:pt x="644667" y="482976"/>
                </a:lnTo>
                <a:lnTo>
                  <a:pt x="639579" y="481357"/>
                </a:lnTo>
                <a:lnTo>
                  <a:pt x="637841" y="479972"/>
                </a:lnTo>
                <a:lnTo>
                  <a:pt x="636682" y="478096"/>
                </a:lnTo>
                <a:lnTo>
                  <a:pt x="635910" y="475894"/>
                </a:lnTo>
                <a:lnTo>
                  <a:pt x="634443" y="474425"/>
                </a:lnTo>
                <a:lnTo>
                  <a:pt x="632512" y="473446"/>
                </a:lnTo>
                <a:lnTo>
                  <a:pt x="630272" y="472793"/>
                </a:lnTo>
                <a:lnTo>
                  <a:pt x="628779" y="471405"/>
                </a:lnTo>
                <a:lnTo>
                  <a:pt x="627784" y="469528"/>
                </a:lnTo>
                <a:lnTo>
                  <a:pt x="627120" y="467324"/>
                </a:lnTo>
                <a:lnTo>
                  <a:pt x="623843" y="462334"/>
                </a:lnTo>
                <a:lnTo>
                  <a:pt x="621635" y="459670"/>
                </a:lnTo>
                <a:lnTo>
                  <a:pt x="619211" y="457894"/>
                </a:lnTo>
                <a:lnTo>
                  <a:pt x="613978" y="455921"/>
                </a:lnTo>
                <a:lnTo>
                  <a:pt x="612201" y="454442"/>
                </a:lnTo>
                <a:lnTo>
                  <a:pt x="611017" y="452504"/>
                </a:lnTo>
                <a:lnTo>
                  <a:pt x="610227" y="450259"/>
                </a:lnTo>
                <a:lnTo>
                  <a:pt x="608748" y="448763"/>
                </a:lnTo>
                <a:lnTo>
                  <a:pt x="606810" y="447766"/>
                </a:lnTo>
                <a:lnTo>
                  <a:pt x="604565" y="447100"/>
                </a:lnTo>
                <a:lnTo>
                  <a:pt x="599531" y="443821"/>
                </a:lnTo>
                <a:lnTo>
                  <a:pt x="585716" y="432179"/>
                </a:lnTo>
                <a:lnTo>
                  <a:pt x="577194" y="428725"/>
                </a:lnTo>
                <a:lnTo>
                  <a:pt x="568637" y="423046"/>
                </a:lnTo>
                <a:lnTo>
                  <a:pt x="562925" y="421382"/>
                </a:lnTo>
                <a:lnTo>
                  <a:pt x="561021" y="419987"/>
                </a:lnTo>
                <a:lnTo>
                  <a:pt x="559752" y="418104"/>
                </a:lnTo>
                <a:lnTo>
                  <a:pt x="558905" y="415896"/>
                </a:lnTo>
                <a:lnTo>
                  <a:pt x="553164" y="408238"/>
                </a:lnTo>
                <a:lnTo>
                  <a:pt x="550704" y="406461"/>
                </a:lnTo>
                <a:lnTo>
                  <a:pt x="542690" y="403008"/>
                </a:lnTo>
                <a:lnTo>
                  <a:pt x="534283" y="397329"/>
                </a:lnTo>
                <a:lnTo>
                  <a:pt x="528607" y="395665"/>
                </a:lnTo>
                <a:lnTo>
                  <a:pt x="526712" y="394269"/>
                </a:lnTo>
                <a:lnTo>
                  <a:pt x="525449" y="392386"/>
                </a:lnTo>
                <a:lnTo>
                  <a:pt x="524607" y="390179"/>
                </a:lnTo>
                <a:lnTo>
                  <a:pt x="518871" y="382520"/>
                </a:lnTo>
                <a:lnTo>
                  <a:pt x="516412" y="380744"/>
                </a:lnTo>
                <a:lnTo>
                  <a:pt x="508400" y="377291"/>
                </a:lnTo>
                <a:lnTo>
                  <a:pt x="491470" y="363613"/>
                </a:lnTo>
                <a:lnTo>
                  <a:pt x="482912" y="360150"/>
                </a:lnTo>
                <a:lnTo>
                  <a:pt x="471487" y="350929"/>
                </a:lnTo>
                <a:lnTo>
                  <a:pt x="468630" y="348253"/>
                </a:lnTo>
                <a:lnTo>
                  <a:pt x="465773" y="346468"/>
                </a:lnTo>
                <a:lnTo>
                  <a:pt x="457200" y="343005"/>
                </a:lnTo>
                <a:lnTo>
                  <a:pt x="445770" y="333784"/>
                </a:lnTo>
                <a:lnTo>
                  <a:pt x="442913" y="331108"/>
                </a:lnTo>
                <a:lnTo>
                  <a:pt x="440056" y="329323"/>
                </a:lnTo>
                <a:lnTo>
                  <a:pt x="431483" y="325860"/>
                </a:lnTo>
                <a:lnTo>
                  <a:pt x="420053" y="316639"/>
                </a:lnTo>
                <a:lnTo>
                  <a:pt x="408623" y="305645"/>
                </a:lnTo>
                <a:lnTo>
                  <a:pt x="405766" y="303776"/>
                </a:lnTo>
                <a:lnTo>
                  <a:pt x="397193" y="300193"/>
                </a:lnTo>
                <a:lnTo>
                  <a:pt x="385763" y="290932"/>
                </a:lnTo>
                <a:lnTo>
                  <a:pt x="374333" y="279930"/>
                </a:lnTo>
                <a:lnTo>
                  <a:pt x="371476" y="278060"/>
                </a:lnTo>
                <a:lnTo>
                  <a:pt x="362903" y="274476"/>
                </a:lnTo>
                <a:lnTo>
                  <a:pt x="351473" y="265214"/>
                </a:lnTo>
                <a:lnTo>
                  <a:pt x="340043" y="254212"/>
                </a:lnTo>
                <a:lnTo>
                  <a:pt x="337185" y="252342"/>
                </a:lnTo>
                <a:lnTo>
                  <a:pt x="328613" y="248758"/>
                </a:lnTo>
                <a:lnTo>
                  <a:pt x="317183" y="239496"/>
                </a:lnTo>
                <a:lnTo>
                  <a:pt x="310516" y="234078"/>
                </a:lnTo>
                <a:lnTo>
                  <a:pt x="293253" y="222838"/>
                </a:lnTo>
                <a:lnTo>
                  <a:pt x="289800" y="219996"/>
                </a:lnTo>
                <a:lnTo>
                  <a:pt x="283422" y="216839"/>
                </a:lnTo>
                <a:lnTo>
                  <a:pt x="280389" y="215997"/>
                </a:lnTo>
                <a:lnTo>
                  <a:pt x="274477" y="212521"/>
                </a:lnTo>
                <a:lnTo>
                  <a:pt x="262922" y="202529"/>
                </a:lnTo>
                <a:lnTo>
                  <a:pt x="259101" y="200742"/>
                </a:lnTo>
                <a:lnTo>
                  <a:pt x="249776" y="198756"/>
                </a:lnTo>
                <a:lnTo>
                  <a:pt x="246528" y="197274"/>
                </a:lnTo>
                <a:lnTo>
                  <a:pt x="244362" y="195334"/>
                </a:lnTo>
                <a:lnTo>
                  <a:pt x="238774" y="188052"/>
                </a:lnTo>
                <a:lnTo>
                  <a:pt x="236335" y="185376"/>
                </a:lnTo>
                <a:lnTo>
                  <a:pt x="233757" y="183591"/>
                </a:lnTo>
                <a:lnTo>
                  <a:pt x="225578" y="180127"/>
                </a:lnTo>
                <a:lnTo>
                  <a:pt x="206883" y="168230"/>
                </a:lnTo>
                <a:lnTo>
                  <a:pt x="200047" y="164463"/>
                </a:lnTo>
                <a:lnTo>
                  <a:pt x="180938" y="151085"/>
                </a:lnTo>
                <a:lnTo>
                  <a:pt x="169711" y="142768"/>
                </a:lnTo>
                <a:lnTo>
                  <a:pt x="163375" y="134572"/>
                </a:lnTo>
                <a:lnTo>
                  <a:pt x="154453" y="121788"/>
                </a:lnTo>
                <a:lnTo>
                  <a:pt x="151546" y="118340"/>
                </a:lnTo>
                <a:lnTo>
                  <a:pt x="134146" y="105961"/>
                </a:lnTo>
                <a:lnTo>
                  <a:pt x="117514" y="91471"/>
                </a:lnTo>
                <a:lnTo>
                  <a:pt x="102917" y="77157"/>
                </a:lnTo>
                <a:lnTo>
                  <a:pt x="96224" y="71440"/>
                </a:lnTo>
                <a:lnTo>
                  <a:pt x="78944" y="60008"/>
                </a:lnTo>
                <a:lnTo>
                  <a:pt x="63102" y="46673"/>
                </a:lnTo>
                <a:lnTo>
                  <a:pt x="57255" y="44556"/>
                </a:lnTo>
                <a:lnTo>
                  <a:pt x="55315" y="43039"/>
                </a:lnTo>
                <a:lnTo>
                  <a:pt x="54022" y="41075"/>
                </a:lnTo>
                <a:lnTo>
                  <a:pt x="53160" y="38814"/>
                </a:lnTo>
                <a:lnTo>
                  <a:pt x="51633" y="37306"/>
                </a:lnTo>
                <a:lnTo>
                  <a:pt x="49662" y="36301"/>
                </a:lnTo>
                <a:lnTo>
                  <a:pt x="47396" y="35630"/>
                </a:lnTo>
                <a:lnTo>
                  <a:pt x="42337" y="32346"/>
                </a:lnTo>
                <a:lnTo>
                  <a:pt x="39655" y="30137"/>
                </a:lnTo>
                <a:lnTo>
                  <a:pt x="36914" y="28663"/>
                </a:lnTo>
                <a:lnTo>
                  <a:pt x="31329" y="27027"/>
                </a:lnTo>
                <a:lnTo>
                  <a:pt x="29459" y="25638"/>
                </a:lnTo>
                <a:lnTo>
                  <a:pt x="28212" y="23759"/>
                </a:lnTo>
                <a:lnTo>
                  <a:pt x="27380" y="21555"/>
                </a:lnTo>
                <a:lnTo>
                  <a:pt x="25874" y="20085"/>
                </a:lnTo>
                <a:lnTo>
                  <a:pt x="23917" y="19105"/>
                </a:lnTo>
                <a:lnTo>
                  <a:pt x="21660" y="18452"/>
                </a:lnTo>
                <a:lnTo>
                  <a:pt x="16612" y="1518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45"/>
          <p:cNvSpPr/>
          <p:nvPr/>
        </p:nvSpPr>
        <p:spPr>
          <a:xfrm>
            <a:off x="1674535" y="3969080"/>
            <a:ext cx="197128" cy="180011"/>
          </a:xfrm>
          <a:custGeom>
            <a:avLst/>
            <a:gdLst/>
            <a:ahLst/>
            <a:cxnLst/>
            <a:rect l="0" t="0" r="0" b="0"/>
            <a:pathLst>
              <a:path w="197128" h="180011">
                <a:moveTo>
                  <a:pt x="59967" y="180010"/>
                </a:moveTo>
                <a:lnTo>
                  <a:pt x="59967" y="172629"/>
                </a:lnTo>
                <a:lnTo>
                  <a:pt x="55416" y="167239"/>
                </a:lnTo>
                <a:lnTo>
                  <a:pt x="50642" y="162269"/>
                </a:lnTo>
                <a:lnTo>
                  <a:pt x="48035" y="159610"/>
                </a:lnTo>
                <a:lnTo>
                  <a:pt x="46297" y="156885"/>
                </a:lnTo>
                <a:lnTo>
                  <a:pt x="44367" y="151317"/>
                </a:lnTo>
                <a:lnTo>
                  <a:pt x="42899" y="148499"/>
                </a:lnTo>
                <a:lnTo>
                  <a:pt x="40968" y="145668"/>
                </a:lnTo>
                <a:lnTo>
                  <a:pt x="38729" y="142827"/>
                </a:lnTo>
                <a:lnTo>
                  <a:pt x="38188" y="139981"/>
                </a:lnTo>
                <a:lnTo>
                  <a:pt x="38780" y="137132"/>
                </a:lnTo>
                <a:lnTo>
                  <a:pt x="40128" y="134279"/>
                </a:lnTo>
                <a:lnTo>
                  <a:pt x="40073" y="130473"/>
                </a:lnTo>
                <a:lnTo>
                  <a:pt x="39085" y="126030"/>
                </a:lnTo>
                <a:lnTo>
                  <a:pt x="37473" y="121163"/>
                </a:lnTo>
                <a:lnTo>
                  <a:pt x="36398" y="116966"/>
                </a:lnTo>
                <a:lnTo>
                  <a:pt x="35682" y="113216"/>
                </a:lnTo>
                <a:lnTo>
                  <a:pt x="35205" y="109763"/>
                </a:lnTo>
                <a:lnTo>
                  <a:pt x="33934" y="106508"/>
                </a:lnTo>
                <a:lnTo>
                  <a:pt x="32134" y="103386"/>
                </a:lnTo>
                <a:lnTo>
                  <a:pt x="29982" y="100353"/>
                </a:lnTo>
                <a:lnTo>
                  <a:pt x="28547" y="97377"/>
                </a:lnTo>
                <a:lnTo>
                  <a:pt x="27590" y="94442"/>
                </a:lnTo>
                <a:lnTo>
                  <a:pt x="26952" y="91532"/>
                </a:lnTo>
                <a:lnTo>
                  <a:pt x="25575" y="88639"/>
                </a:lnTo>
                <a:lnTo>
                  <a:pt x="23704" y="85759"/>
                </a:lnTo>
                <a:lnTo>
                  <a:pt x="21504" y="82886"/>
                </a:lnTo>
                <a:lnTo>
                  <a:pt x="20038" y="79065"/>
                </a:lnTo>
                <a:lnTo>
                  <a:pt x="19060" y="74613"/>
                </a:lnTo>
                <a:lnTo>
                  <a:pt x="18408" y="69740"/>
                </a:lnTo>
                <a:lnTo>
                  <a:pt x="17021" y="65539"/>
                </a:lnTo>
                <a:lnTo>
                  <a:pt x="15144" y="61786"/>
                </a:lnTo>
                <a:lnTo>
                  <a:pt x="12940" y="58331"/>
                </a:lnTo>
                <a:lnTo>
                  <a:pt x="10518" y="55076"/>
                </a:lnTo>
                <a:lnTo>
                  <a:pt x="7951" y="51953"/>
                </a:lnTo>
                <a:lnTo>
                  <a:pt x="1538" y="44648"/>
                </a:lnTo>
                <a:lnTo>
                  <a:pt x="1012" y="43096"/>
                </a:lnTo>
                <a:lnTo>
                  <a:pt x="427" y="38831"/>
                </a:lnTo>
                <a:lnTo>
                  <a:pt x="52" y="34224"/>
                </a:lnTo>
                <a:lnTo>
                  <a:pt x="0" y="30126"/>
                </a:lnTo>
                <a:lnTo>
                  <a:pt x="939" y="28652"/>
                </a:lnTo>
                <a:lnTo>
                  <a:pt x="2518" y="27670"/>
                </a:lnTo>
                <a:lnTo>
                  <a:pt x="4522" y="27015"/>
                </a:lnTo>
                <a:lnTo>
                  <a:pt x="5859" y="25625"/>
                </a:lnTo>
                <a:lnTo>
                  <a:pt x="6750" y="23747"/>
                </a:lnTo>
                <a:lnTo>
                  <a:pt x="7344" y="21542"/>
                </a:lnTo>
                <a:lnTo>
                  <a:pt x="10544" y="16552"/>
                </a:lnTo>
                <a:lnTo>
                  <a:pt x="15141" y="11159"/>
                </a:lnTo>
                <a:lnTo>
                  <a:pt x="24102" y="1647"/>
                </a:lnTo>
                <a:lnTo>
                  <a:pt x="30057" y="724"/>
                </a:lnTo>
                <a:lnTo>
                  <a:pt x="34312" y="479"/>
                </a:lnTo>
                <a:lnTo>
                  <a:pt x="41580" y="206"/>
                </a:lnTo>
                <a:lnTo>
                  <a:pt x="51026" y="52"/>
                </a:lnTo>
                <a:lnTo>
                  <a:pt x="67303" y="0"/>
                </a:lnTo>
                <a:lnTo>
                  <a:pt x="72477" y="948"/>
                </a:lnTo>
                <a:lnTo>
                  <a:pt x="77832" y="2533"/>
                </a:lnTo>
                <a:lnTo>
                  <a:pt x="83307" y="4542"/>
                </a:lnTo>
                <a:lnTo>
                  <a:pt x="87910" y="6834"/>
                </a:lnTo>
                <a:lnTo>
                  <a:pt x="91930" y="9314"/>
                </a:lnTo>
                <a:lnTo>
                  <a:pt x="95563" y="11920"/>
                </a:lnTo>
                <a:lnTo>
                  <a:pt x="99890" y="13657"/>
                </a:lnTo>
                <a:lnTo>
                  <a:pt x="104680" y="14816"/>
                </a:lnTo>
                <a:lnTo>
                  <a:pt x="109778" y="15588"/>
                </a:lnTo>
                <a:lnTo>
                  <a:pt x="115082" y="17055"/>
                </a:lnTo>
                <a:lnTo>
                  <a:pt x="120523" y="18986"/>
                </a:lnTo>
                <a:lnTo>
                  <a:pt x="126055" y="21226"/>
                </a:lnTo>
                <a:lnTo>
                  <a:pt x="131648" y="22718"/>
                </a:lnTo>
                <a:lnTo>
                  <a:pt x="137282" y="23714"/>
                </a:lnTo>
                <a:lnTo>
                  <a:pt x="142943" y="24378"/>
                </a:lnTo>
                <a:lnTo>
                  <a:pt x="147669" y="25772"/>
                </a:lnTo>
                <a:lnTo>
                  <a:pt x="151773" y="27655"/>
                </a:lnTo>
                <a:lnTo>
                  <a:pt x="155461" y="29862"/>
                </a:lnTo>
                <a:lnTo>
                  <a:pt x="158872" y="31334"/>
                </a:lnTo>
                <a:lnTo>
                  <a:pt x="162099" y="32315"/>
                </a:lnTo>
                <a:lnTo>
                  <a:pt x="165202" y="32969"/>
                </a:lnTo>
                <a:lnTo>
                  <a:pt x="169176" y="34357"/>
                </a:lnTo>
                <a:lnTo>
                  <a:pt x="173731" y="36236"/>
                </a:lnTo>
                <a:lnTo>
                  <a:pt x="178672" y="38440"/>
                </a:lnTo>
                <a:lnTo>
                  <a:pt x="182919" y="39910"/>
                </a:lnTo>
                <a:lnTo>
                  <a:pt x="186702" y="40890"/>
                </a:lnTo>
                <a:lnTo>
                  <a:pt x="197127" y="428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6252962" y="3266122"/>
            <a:ext cx="2210655" cy="968694"/>
            <a:chOff x="6252962" y="3266122"/>
            <a:chExt cx="2210655" cy="968694"/>
          </a:xfrm>
        </p:grpSpPr>
        <p:sp>
          <p:nvSpPr>
            <p:cNvPr id="15" name="SMARTPenAnnotation746"/>
            <p:cNvSpPr/>
            <p:nvPr/>
          </p:nvSpPr>
          <p:spPr>
            <a:xfrm>
              <a:off x="6252962" y="3317557"/>
              <a:ext cx="333576" cy="917259"/>
            </a:xfrm>
            <a:custGeom>
              <a:avLst/>
              <a:gdLst/>
              <a:ahLst/>
              <a:cxnLst/>
              <a:rect l="0" t="0" r="0" b="0"/>
              <a:pathLst>
                <a:path w="333576" h="917259">
                  <a:moveTo>
                    <a:pt x="333575" y="0"/>
                  </a:moveTo>
                  <a:lnTo>
                    <a:pt x="329025" y="0"/>
                  </a:lnTo>
                  <a:lnTo>
                    <a:pt x="326731" y="953"/>
                  </a:lnTo>
                  <a:lnTo>
                    <a:pt x="318953" y="6844"/>
                  </a:lnTo>
                  <a:lnTo>
                    <a:pt x="310616" y="14622"/>
                  </a:lnTo>
                  <a:lnTo>
                    <a:pt x="301161" y="22959"/>
                  </a:lnTo>
                  <a:lnTo>
                    <a:pt x="291864" y="28619"/>
                  </a:lnTo>
                  <a:lnTo>
                    <a:pt x="283921" y="34310"/>
                  </a:lnTo>
                  <a:lnTo>
                    <a:pt x="276265" y="40967"/>
                  </a:lnTo>
                  <a:lnTo>
                    <a:pt x="266512" y="50275"/>
                  </a:lnTo>
                  <a:lnTo>
                    <a:pt x="240826" y="75636"/>
                  </a:lnTo>
                  <a:lnTo>
                    <a:pt x="235547" y="79951"/>
                  </a:lnTo>
                  <a:lnTo>
                    <a:pt x="230123" y="83781"/>
                  </a:lnTo>
                  <a:lnTo>
                    <a:pt x="224602" y="87287"/>
                  </a:lnTo>
                  <a:lnTo>
                    <a:pt x="215928" y="96262"/>
                  </a:lnTo>
                  <a:lnTo>
                    <a:pt x="212281" y="101322"/>
                  </a:lnTo>
                  <a:lnTo>
                    <a:pt x="203149" y="109484"/>
                  </a:lnTo>
                  <a:lnTo>
                    <a:pt x="198047" y="112995"/>
                  </a:lnTo>
                  <a:lnTo>
                    <a:pt x="189838" y="121975"/>
                  </a:lnTo>
                  <a:lnTo>
                    <a:pt x="182062" y="132316"/>
                  </a:lnTo>
                  <a:lnTo>
                    <a:pt x="172256" y="143262"/>
                  </a:lnTo>
                  <a:lnTo>
                    <a:pt x="166974" y="149801"/>
                  </a:lnTo>
                  <a:lnTo>
                    <a:pt x="161548" y="157017"/>
                  </a:lnTo>
                  <a:lnTo>
                    <a:pt x="156025" y="164686"/>
                  </a:lnTo>
                  <a:lnTo>
                    <a:pt x="150438" y="171703"/>
                  </a:lnTo>
                  <a:lnTo>
                    <a:pt x="144809" y="178286"/>
                  </a:lnTo>
                  <a:lnTo>
                    <a:pt x="139151" y="184580"/>
                  </a:lnTo>
                  <a:lnTo>
                    <a:pt x="133474" y="191633"/>
                  </a:lnTo>
                  <a:lnTo>
                    <a:pt x="127784" y="199193"/>
                  </a:lnTo>
                  <a:lnTo>
                    <a:pt x="122086" y="207091"/>
                  </a:lnTo>
                  <a:lnTo>
                    <a:pt x="116383" y="214260"/>
                  </a:lnTo>
                  <a:lnTo>
                    <a:pt x="110675" y="220945"/>
                  </a:lnTo>
                  <a:lnTo>
                    <a:pt x="104965" y="227307"/>
                  </a:lnTo>
                  <a:lnTo>
                    <a:pt x="99253" y="234406"/>
                  </a:lnTo>
                  <a:lnTo>
                    <a:pt x="93541" y="241995"/>
                  </a:lnTo>
                  <a:lnTo>
                    <a:pt x="87827" y="249913"/>
                  </a:lnTo>
                  <a:lnTo>
                    <a:pt x="78939" y="266330"/>
                  </a:lnTo>
                  <a:lnTo>
                    <a:pt x="70861" y="283151"/>
                  </a:lnTo>
                  <a:lnTo>
                    <a:pt x="60921" y="300153"/>
                  </a:lnTo>
                  <a:lnTo>
                    <a:pt x="52693" y="317234"/>
                  </a:lnTo>
                  <a:lnTo>
                    <a:pt x="42706" y="342915"/>
                  </a:lnTo>
                  <a:lnTo>
                    <a:pt x="33714" y="371162"/>
                  </a:lnTo>
                  <a:lnTo>
                    <a:pt x="27901" y="391656"/>
                  </a:lnTo>
                  <a:lnTo>
                    <a:pt x="19273" y="419259"/>
                  </a:lnTo>
                  <a:lnTo>
                    <a:pt x="10685" y="446488"/>
                  </a:lnTo>
                  <a:lnTo>
                    <a:pt x="4966" y="467361"/>
                  </a:lnTo>
                  <a:lnTo>
                    <a:pt x="942" y="495983"/>
                  </a:lnTo>
                  <a:lnTo>
                    <a:pt x="0" y="516347"/>
                  </a:lnTo>
                  <a:lnTo>
                    <a:pt x="534" y="538097"/>
                  </a:lnTo>
                  <a:lnTo>
                    <a:pt x="5238" y="570811"/>
                  </a:lnTo>
                  <a:lnTo>
                    <a:pt x="6672" y="589926"/>
                  </a:lnTo>
                  <a:lnTo>
                    <a:pt x="9850" y="610487"/>
                  </a:lnTo>
                  <a:lnTo>
                    <a:pt x="14437" y="632325"/>
                  </a:lnTo>
                  <a:lnTo>
                    <a:pt x="19651" y="654731"/>
                  </a:lnTo>
                  <a:lnTo>
                    <a:pt x="25143" y="674849"/>
                  </a:lnTo>
                  <a:lnTo>
                    <a:pt x="33590" y="702240"/>
                  </a:lnTo>
                  <a:lnTo>
                    <a:pt x="40229" y="719777"/>
                  </a:lnTo>
                  <a:lnTo>
                    <a:pt x="49529" y="737096"/>
                  </a:lnTo>
                  <a:lnTo>
                    <a:pt x="54676" y="745715"/>
                  </a:lnTo>
                  <a:lnTo>
                    <a:pt x="65475" y="762911"/>
                  </a:lnTo>
                  <a:lnTo>
                    <a:pt x="74084" y="780079"/>
                  </a:lnTo>
                  <a:lnTo>
                    <a:pt x="82038" y="796282"/>
                  </a:lnTo>
                  <a:lnTo>
                    <a:pt x="91923" y="809833"/>
                  </a:lnTo>
                  <a:lnTo>
                    <a:pt x="97226" y="815162"/>
                  </a:lnTo>
                  <a:lnTo>
                    <a:pt x="102667" y="819666"/>
                  </a:lnTo>
                  <a:lnTo>
                    <a:pt x="108199" y="823622"/>
                  </a:lnTo>
                  <a:lnTo>
                    <a:pt x="113792" y="828163"/>
                  </a:lnTo>
                  <a:lnTo>
                    <a:pt x="119425" y="833097"/>
                  </a:lnTo>
                  <a:lnTo>
                    <a:pt x="125086" y="838290"/>
                  </a:lnTo>
                  <a:lnTo>
                    <a:pt x="136456" y="849141"/>
                  </a:lnTo>
                  <a:lnTo>
                    <a:pt x="142155" y="854702"/>
                  </a:lnTo>
                  <a:lnTo>
                    <a:pt x="147859" y="859361"/>
                  </a:lnTo>
                  <a:lnTo>
                    <a:pt x="153567" y="863420"/>
                  </a:lnTo>
                  <a:lnTo>
                    <a:pt x="159277" y="867078"/>
                  </a:lnTo>
                  <a:lnTo>
                    <a:pt x="164989" y="870470"/>
                  </a:lnTo>
                  <a:lnTo>
                    <a:pt x="170702" y="873683"/>
                  </a:lnTo>
                  <a:lnTo>
                    <a:pt x="182130" y="879794"/>
                  </a:lnTo>
                  <a:lnTo>
                    <a:pt x="193559" y="885684"/>
                  </a:lnTo>
                  <a:lnTo>
                    <a:pt x="202448" y="891477"/>
                  </a:lnTo>
                  <a:lnTo>
                    <a:pt x="210526" y="897227"/>
                  </a:lnTo>
                  <a:lnTo>
                    <a:pt x="220467" y="902958"/>
                  </a:lnTo>
                  <a:lnTo>
                    <a:pt x="228695" y="906140"/>
                  </a:lnTo>
                  <a:lnTo>
                    <a:pt x="236479" y="907554"/>
                  </a:lnTo>
                  <a:lnTo>
                    <a:pt x="246289" y="908182"/>
                  </a:lnTo>
                  <a:lnTo>
                    <a:pt x="250620" y="909302"/>
                  </a:lnTo>
                  <a:lnTo>
                    <a:pt x="260312" y="914477"/>
                  </a:lnTo>
                  <a:lnTo>
                    <a:pt x="264995" y="9172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747"/>
            <p:cNvSpPr/>
            <p:nvPr/>
          </p:nvSpPr>
          <p:spPr>
            <a:xfrm>
              <a:off x="6577965" y="3883342"/>
              <a:ext cx="274320" cy="8574"/>
            </a:xfrm>
            <a:custGeom>
              <a:avLst/>
              <a:gdLst/>
              <a:ahLst/>
              <a:cxnLst/>
              <a:rect l="0" t="0" r="0" b="0"/>
              <a:pathLst>
                <a:path w="274320" h="8574">
                  <a:moveTo>
                    <a:pt x="0" y="0"/>
                  </a:moveTo>
                  <a:lnTo>
                    <a:pt x="28692" y="0"/>
                  </a:lnTo>
                  <a:lnTo>
                    <a:pt x="32463" y="953"/>
                  </a:lnTo>
                  <a:lnTo>
                    <a:pt x="36882" y="2540"/>
                  </a:lnTo>
                  <a:lnTo>
                    <a:pt x="41733" y="4551"/>
                  </a:lnTo>
                  <a:lnTo>
                    <a:pt x="46872" y="5891"/>
                  </a:lnTo>
                  <a:lnTo>
                    <a:pt x="52203" y="6785"/>
                  </a:lnTo>
                  <a:lnTo>
                    <a:pt x="57662" y="7381"/>
                  </a:lnTo>
                  <a:lnTo>
                    <a:pt x="64159" y="7778"/>
                  </a:lnTo>
                  <a:lnTo>
                    <a:pt x="78997" y="8220"/>
                  </a:lnTo>
                  <a:lnTo>
                    <a:pt x="116817" y="8542"/>
                  </a:lnTo>
                  <a:lnTo>
                    <a:pt x="274319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48"/>
            <p:cNvSpPr/>
            <p:nvPr/>
          </p:nvSpPr>
          <p:spPr>
            <a:xfrm>
              <a:off x="6963727" y="3609035"/>
              <a:ext cx="385137" cy="419525"/>
            </a:xfrm>
            <a:custGeom>
              <a:avLst/>
              <a:gdLst/>
              <a:ahLst/>
              <a:cxnLst/>
              <a:rect l="0" t="0" r="0" b="0"/>
              <a:pathLst>
                <a:path w="385137" h="419525">
                  <a:moveTo>
                    <a:pt x="0" y="68567"/>
                  </a:moveTo>
                  <a:lnTo>
                    <a:pt x="0" y="61186"/>
                  </a:lnTo>
                  <a:lnTo>
                    <a:pt x="6844" y="53386"/>
                  </a:lnTo>
                  <a:lnTo>
                    <a:pt x="11932" y="48168"/>
                  </a:lnTo>
                  <a:lnTo>
                    <a:pt x="19908" y="42673"/>
                  </a:lnTo>
                  <a:lnTo>
                    <a:pt x="29803" y="37056"/>
                  </a:lnTo>
                  <a:lnTo>
                    <a:pt x="40551" y="31385"/>
                  </a:lnTo>
                  <a:lnTo>
                    <a:pt x="47036" y="28539"/>
                  </a:lnTo>
                  <a:lnTo>
                    <a:pt x="54218" y="25689"/>
                  </a:lnTo>
                  <a:lnTo>
                    <a:pt x="69816" y="19983"/>
                  </a:lnTo>
                  <a:lnTo>
                    <a:pt x="111606" y="5701"/>
                  </a:lnTo>
                  <a:lnTo>
                    <a:pt x="120124" y="3796"/>
                  </a:lnTo>
                  <a:lnTo>
                    <a:pt x="128661" y="2527"/>
                  </a:lnTo>
                  <a:lnTo>
                    <a:pt x="137209" y="1680"/>
                  </a:lnTo>
                  <a:lnTo>
                    <a:pt x="145765" y="1116"/>
                  </a:lnTo>
                  <a:lnTo>
                    <a:pt x="154326" y="740"/>
                  </a:lnTo>
                  <a:lnTo>
                    <a:pt x="172412" y="322"/>
                  </a:lnTo>
                  <a:lnTo>
                    <a:pt x="236318" y="0"/>
                  </a:lnTo>
                  <a:lnTo>
                    <a:pt x="248223" y="2533"/>
                  </a:lnTo>
                  <a:lnTo>
                    <a:pt x="258911" y="6834"/>
                  </a:lnTo>
                  <a:lnTo>
                    <a:pt x="266837" y="11920"/>
                  </a:lnTo>
                  <a:lnTo>
                    <a:pt x="273534" y="19896"/>
                  </a:lnTo>
                  <a:lnTo>
                    <a:pt x="278734" y="28838"/>
                  </a:lnTo>
                  <a:lnTo>
                    <a:pt x="281044" y="35987"/>
                  </a:lnTo>
                  <a:lnTo>
                    <a:pt x="280708" y="40180"/>
                  </a:lnTo>
                  <a:lnTo>
                    <a:pt x="277794" y="49918"/>
                  </a:lnTo>
                  <a:lnTo>
                    <a:pt x="273325" y="60596"/>
                  </a:lnTo>
                  <a:lnTo>
                    <a:pt x="267210" y="71692"/>
                  </a:lnTo>
                  <a:lnTo>
                    <a:pt x="258143" y="82974"/>
                  </a:lnTo>
                  <a:lnTo>
                    <a:pt x="247763" y="94337"/>
                  </a:lnTo>
                  <a:lnTo>
                    <a:pt x="235847" y="105738"/>
                  </a:lnTo>
                  <a:lnTo>
                    <a:pt x="228668" y="111445"/>
                  </a:lnTo>
                  <a:lnTo>
                    <a:pt x="221026" y="117155"/>
                  </a:lnTo>
                  <a:lnTo>
                    <a:pt x="214026" y="121914"/>
                  </a:lnTo>
                  <a:lnTo>
                    <a:pt x="207454" y="126039"/>
                  </a:lnTo>
                  <a:lnTo>
                    <a:pt x="196025" y="133163"/>
                  </a:lnTo>
                  <a:lnTo>
                    <a:pt x="187770" y="139504"/>
                  </a:lnTo>
                  <a:lnTo>
                    <a:pt x="178386" y="145497"/>
                  </a:lnTo>
                  <a:lnTo>
                    <a:pt x="168818" y="150383"/>
                  </a:lnTo>
                  <a:lnTo>
                    <a:pt x="161390" y="152555"/>
                  </a:lnTo>
                  <a:lnTo>
                    <a:pt x="159028" y="154086"/>
                  </a:lnTo>
                  <a:lnTo>
                    <a:pt x="157454" y="156060"/>
                  </a:lnTo>
                  <a:lnTo>
                    <a:pt x="154360" y="162747"/>
                  </a:lnTo>
                  <a:lnTo>
                    <a:pt x="154321" y="158279"/>
                  </a:lnTo>
                  <a:lnTo>
                    <a:pt x="155268" y="156950"/>
                  </a:lnTo>
                  <a:lnTo>
                    <a:pt x="156852" y="156064"/>
                  </a:lnTo>
                  <a:lnTo>
                    <a:pt x="161152" y="155080"/>
                  </a:lnTo>
                  <a:lnTo>
                    <a:pt x="166238" y="154642"/>
                  </a:lnTo>
                  <a:lnTo>
                    <a:pt x="174214" y="151908"/>
                  </a:lnTo>
                  <a:lnTo>
                    <a:pt x="184108" y="148470"/>
                  </a:lnTo>
                  <a:lnTo>
                    <a:pt x="194856" y="146942"/>
                  </a:lnTo>
                  <a:lnTo>
                    <a:pt x="205983" y="146263"/>
                  </a:lnTo>
                  <a:lnTo>
                    <a:pt x="218230" y="145961"/>
                  </a:lnTo>
                  <a:lnTo>
                    <a:pt x="233199" y="145827"/>
                  </a:lnTo>
                  <a:lnTo>
                    <a:pt x="241191" y="146743"/>
                  </a:lnTo>
                  <a:lnTo>
                    <a:pt x="249376" y="148307"/>
                  </a:lnTo>
                  <a:lnTo>
                    <a:pt x="257691" y="150302"/>
                  </a:lnTo>
                  <a:lnTo>
                    <a:pt x="265139" y="152585"/>
                  </a:lnTo>
                  <a:lnTo>
                    <a:pt x="272009" y="155059"/>
                  </a:lnTo>
                  <a:lnTo>
                    <a:pt x="278495" y="157661"/>
                  </a:lnTo>
                  <a:lnTo>
                    <a:pt x="293320" y="163092"/>
                  </a:lnTo>
                  <a:lnTo>
                    <a:pt x="301275" y="165874"/>
                  </a:lnTo>
                  <a:lnTo>
                    <a:pt x="312652" y="171505"/>
                  </a:lnTo>
                  <a:lnTo>
                    <a:pt x="336819" y="187431"/>
                  </a:lnTo>
                  <a:lnTo>
                    <a:pt x="347500" y="197913"/>
                  </a:lnTo>
                  <a:lnTo>
                    <a:pt x="356375" y="208922"/>
                  </a:lnTo>
                  <a:lnTo>
                    <a:pt x="366668" y="220164"/>
                  </a:lnTo>
                  <a:lnTo>
                    <a:pt x="375054" y="231511"/>
                  </a:lnTo>
                  <a:lnTo>
                    <a:pt x="378623" y="237204"/>
                  </a:lnTo>
                  <a:lnTo>
                    <a:pt x="381002" y="243857"/>
                  </a:lnTo>
                  <a:lnTo>
                    <a:pt x="382590" y="251149"/>
                  </a:lnTo>
                  <a:lnTo>
                    <a:pt x="383647" y="258869"/>
                  </a:lnTo>
                  <a:lnTo>
                    <a:pt x="384353" y="265920"/>
                  </a:lnTo>
                  <a:lnTo>
                    <a:pt x="385136" y="278835"/>
                  </a:lnTo>
                  <a:lnTo>
                    <a:pt x="384392" y="285898"/>
                  </a:lnTo>
                  <a:lnTo>
                    <a:pt x="382944" y="293464"/>
                  </a:lnTo>
                  <a:lnTo>
                    <a:pt x="381027" y="301366"/>
                  </a:lnTo>
                  <a:lnTo>
                    <a:pt x="377842" y="308539"/>
                  </a:lnTo>
                  <a:lnTo>
                    <a:pt x="369226" y="321589"/>
                  </a:lnTo>
                  <a:lnTo>
                    <a:pt x="365213" y="328688"/>
                  </a:lnTo>
                  <a:lnTo>
                    <a:pt x="361585" y="336279"/>
                  </a:lnTo>
                  <a:lnTo>
                    <a:pt x="358214" y="344196"/>
                  </a:lnTo>
                  <a:lnTo>
                    <a:pt x="353110" y="351380"/>
                  </a:lnTo>
                  <a:lnTo>
                    <a:pt x="346849" y="358074"/>
                  </a:lnTo>
                  <a:lnTo>
                    <a:pt x="339817" y="364442"/>
                  </a:lnTo>
                  <a:lnTo>
                    <a:pt x="332272" y="370592"/>
                  </a:lnTo>
                  <a:lnTo>
                    <a:pt x="324385" y="376597"/>
                  </a:lnTo>
                  <a:lnTo>
                    <a:pt x="316269" y="382506"/>
                  </a:lnTo>
                  <a:lnTo>
                    <a:pt x="308001" y="387397"/>
                  </a:lnTo>
                  <a:lnTo>
                    <a:pt x="299631" y="391610"/>
                  </a:lnTo>
                  <a:lnTo>
                    <a:pt x="291195" y="395372"/>
                  </a:lnTo>
                  <a:lnTo>
                    <a:pt x="282712" y="398832"/>
                  </a:lnTo>
                  <a:lnTo>
                    <a:pt x="274200" y="402091"/>
                  </a:lnTo>
                  <a:lnTo>
                    <a:pt x="257122" y="408252"/>
                  </a:lnTo>
                  <a:lnTo>
                    <a:pt x="240006" y="414166"/>
                  </a:lnTo>
                  <a:lnTo>
                    <a:pt x="231442" y="416124"/>
                  </a:lnTo>
                  <a:lnTo>
                    <a:pt x="222875" y="417429"/>
                  </a:lnTo>
                  <a:lnTo>
                    <a:pt x="214306" y="418299"/>
                  </a:lnTo>
                  <a:lnTo>
                    <a:pt x="205736" y="418879"/>
                  </a:lnTo>
                  <a:lnTo>
                    <a:pt x="197164" y="419266"/>
                  </a:lnTo>
                  <a:lnTo>
                    <a:pt x="188593" y="419524"/>
                  </a:lnTo>
                  <a:lnTo>
                    <a:pt x="180022" y="418743"/>
                  </a:lnTo>
                  <a:lnTo>
                    <a:pt x="171449" y="417270"/>
                  </a:lnTo>
                  <a:lnTo>
                    <a:pt x="162877" y="415336"/>
                  </a:lnTo>
                  <a:lnTo>
                    <a:pt x="155257" y="414046"/>
                  </a:lnTo>
                  <a:lnTo>
                    <a:pt x="148273" y="413187"/>
                  </a:lnTo>
                  <a:lnTo>
                    <a:pt x="141710" y="412614"/>
                  </a:lnTo>
                  <a:lnTo>
                    <a:pt x="134479" y="411279"/>
                  </a:lnTo>
                  <a:lnTo>
                    <a:pt x="126800" y="409437"/>
                  </a:lnTo>
                  <a:lnTo>
                    <a:pt x="118823" y="407256"/>
                  </a:lnTo>
                  <a:lnTo>
                    <a:pt x="111600" y="404850"/>
                  </a:lnTo>
                  <a:lnTo>
                    <a:pt x="104881" y="402293"/>
                  </a:lnTo>
                  <a:lnTo>
                    <a:pt x="98496" y="399636"/>
                  </a:lnTo>
                  <a:lnTo>
                    <a:pt x="92333" y="396912"/>
                  </a:lnTo>
                  <a:lnTo>
                    <a:pt x="80407" y="391346"/>
                  </a:lnTo>
                  <a:lnTo>
                    <a:pt x="71297" y="388237"/>
                  </a:lnTo>
                  <a:lnTo>
                    <a:pt x="67533" y="387408"/>
                  </a:lnTo>
                  <a:lnTo>
                    <a:pt x="60812" y="383946"/>
                  </a:lnTo>
                  <a:lnTo>
                    <a:pt x="49134" y="376643"/>
                  </a:lnTo>
                  <a:lnTo>
                    <a:pt x="37222" y="370192"/>
                  </a:lnTo>
                  <a:lnTo>
                    <a:pt x="25717" y="3600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749"/>
            <p:cNvSpPr/>
            <p:nvPr/>
          </p:nvSpPr>
          <p:spPr>
            <a:xfrm>
              <a:off x="7512367" y="3986212"/>
              <a:ext cx="17146" cy="188596"/>
            </a:xfrm>
            <a:custGeom>
              <a:avLst/>
              <a:gdLst/>
              <a:ahLst/>
              <a:cxnLst/>
              <a:rect l="0" t="0" r="0" b="0"/>
              <a:pathLst>
                <a:path w="17146" h="188596">
                  <a:moveTo>
                    <a:pt x="17145" y="0"/>
                  </a:moveTo>
                  <a:lnTo>
                    <a:pt x="8926" y="8219"/>
                  </a:lnTo>
                  <a:lnTo>
                    <a:pt x="8677" y="13019"/>
                  </a:lnTo>
                  <a:lnTo>
                    <a:pt x="8604" y="20473"/>
                  </a:lnTo>
                  <a:lnTo>
                    <a:pt x="9545" y="24126"/>
                  </a:lnTo>
                  <a:lnTo>
                    <a:pt x="11127" y="28467"/>
                  </a:lnTo>
                  <a:lnTo>
                    <a:pt x="13133" y="33265"/>
                  </a:lnTo>
                  <a:lnTo>
                    <a:pt x="14470" y="37417"/>
                  </a:lnTo>
                  <a:lnTo>
                    <a:pt x="15362" y="41137"/>
                  </a:lnTo>
                  <a:lnTo>
                    <a:pt x="15956" y="44570"/>
                  </a:lnTo>
                  <a:lnTo>
                    <a:pt x="15400" y="48763"/>
                  </a:lnTo>
                  <a:lnTo>
                    <a:pt x="14077" y="53464"/>
                  </a:lnTo>
                  <a:lnTo>
                    <a:pt x="12242" y="58503"/>
                  </a:lnTo>
                  <a:lnTo>
                    <a:pt x="11018" y="63767"/>
                  </a:lnTo>
                  <a:lnTo>
                    <a:pt x="10204" y="69181"/>
                  </a:lnTo>
                  <a:lnTo>
                    <a:pt x="9659" y="74696"/>
                  </a:lnTo>
                  <a:lnTo>
                    <a:pt x="9297" y="80277"/>
                  </a:lnTo>
                  <a:lnTo>
                    <a:pt x="9056" y="85903"/>
                  </a:lnTo>
                  <a:lnTo>
                    <a:pt x="8894" y="91559"/>
                  </a:lnTo>
                  <a:lnTo>
                    <a:pt x="7835" y="97234"/>
                  </a:lnTo>
                  <a:lnTo>
                    <a:pt x="6176" y="102923"/>
                  </a:lnTo>
                  <a:lnTo>
                    <a:pt x="4117" y="108621"/>
                  </a:lnTo>
                  <a:lnTo>
                    <a:pt x="2745" y="114324"/>
                  </a:lnTo>
                  <a:lnTo>
                    <a:pt x="1830" y="120031"/>
                  </a:lnTo>
                  <a:lnTo>
                    <a:pt x="1220" y="125741"/>
                  </a:lnTo>
                  <a:lnTo>
                    <a:pt x="813" y="131452"/>
                  </a:lnTo>
                  <a:lnTo>
                    <a:pt x="542" y="137165"/>
                  </a:lnTo>
                  <a:lnTo>
                    <a:pt x="161" y="151766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750"/>
            <p:cNvSpPr/>
            <p:nvPr/>
          </p:nvSpPr>
          <p:spPr>
            <a:xfrm>
              <a:off x="7675244" y="3771931"/>
              <a:ext cx="274322" cy="8542"/>
            </a:xfrm>
            <a:custGeom>
              <a:avLst/>
              <a:gdLst/>
              <a:ahLst/>
              <a:cxnLst/>
              <a:rect l="0" t="0" r="0" b="0"/>
              <a:pathLst>
                <a:path w="274322" h="8542">
                  <a:moveTo>
                    <a:pt x="0" y="8541"/>
                  </a:moveTo>
                  <a:lnTo>
                    <a:pt x="65780" y="8541"/>
                  </a:lnTo>
                  <a:lnTo>
                    <a:pt x="72429" y="7589"/>
                  </a:lnTo>
                  <a:lnTo>
                    <a:pt x="79719" y="6001"/>
                  </a:lnTo>
                  <a:lnTo>
                    <a:pt x="87436" y="3990"/>
                  </a:lnTo>
                  <a:lnTo>
                    <a:pt x="95438" y="2650"/>
                  </a:lnTo>
                  <a:lnTo>
                    <a:pt x="103631" y="1756"/>
                  </a:lnTo>
                  <a:lnTo>
                    <a:pt x="111949" y="1160"/>
                  </a:lnTo>
                  <a:lnTo>
                    <a:pt x="120353" y="763"/>
                  </a:lnTo>
                  <a:lnTo>
                    <a:pt x="137310" y="322"/>
                  </a:lnTo>
                  <a:lnTo>
                    <a:pt x="188609" y="0"/>
                  </a:lnTo>
                  <a:lnTo>
                    <a:pt x="197177" y="942"/>
                  </a:lnTo>
                  <a:lnTo>
                    <a:pt x="205747" y="2523"/>
                  </a:lnTo>
                  <a:lnTo>
                    <a:pt x="214317" y="4529"/>
                  </a:lnTo>
                  <a:lnTo>
                    <a:pt x="221935" y="5866"/>
                  </a:lnTo>
                  <a:lnTo>
                    <a:pt x="228920" y="6758"/>
                  </a:lnTo>
                  <a:lnTo>
                    <a:pt x="235480" y="7352"/>
                  </a:lnTo>
                  <a:lnTo>
                    <a:pt x="241761" y="7748"/>
                  </a:lnTo>
                  <a:lnTo>
                    <a:pt x="253816" y="8189"/>
                  </a:lnTo>
                  <a:lnTo>
                    <a:pt x="274321" y="85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751"/>
            <p:cNvSpPr/>
            <p:nvPr/>
          </p:nvSpPr>
          <p:spPr>
            <a:xfrm>
              <a:off x="8061111" y="3583304"/>
              <a:ext cx="85622" cy="411482"/>
            </a:xfrm>
            <a:custGeom>
              <a:avLst/>
              <a:gdLst/>
              <a:ahLst/>
              <a:cxnLst/>
              <a:rect l="0" t="0" r="0" b="0"/>
              <a:pathLst>
                <a:path w="85622" h="411482">
                  <a:moveTo>
                    <a:pt x="8469" y="0"/>
                  </a:moveTo>
                  <a:lnTo>
                    <a:pt x="1088" y="0"/>
                  </a:lnTo>
                  <a:lnTo>
                    <a:pt x="690" y="953"/>
                  </a:lnTo>
                  <a:lnTo>
                    <a:pt x="0" y="7381"/>
                  </a:lnTo>
                  <a:lnTo>
                    <a:pt x="2483" y="10583"/>
                  </a:lnTo>
                  <a:lnTo>
                    <a:pt x="4478" y="12771"/>
                  </a:lnTo>
                  <a:lnTo>
                    <a:pt x="5809" y="15182"/>
                  </a:lnTo>
                  <a:lnTo>
                    <a:pt x="7286" y="20400"/>
                  </a:lnTo>
                  <a:lnTo>
                    <a:pt x="8118" y="33244"/>
                  </a:lnTo>
                  <a:lnTo>
                    <a:pt x="9187" y="38355"/>
                  </a:lnTo>
                  <a:lnTo>
                    <a:pt x="10853" y="43668"/>
                  </a:lnTo>
                  <a:lnTo>
                    <a:pt x="12916" y="49114"/>
                  </a:lnTo>
                  <a:lnTo>
                    <a:pt x="14291" y="55603"/>
                  </a:lnTo>
                  <a:lnTo>
                    <a:pt x="15208" y="62787"/>
                  </a:lnTo>
                  <a:lnTo>
                    <a:pt x="15819" y="70433"/>
                  </a:lnTo>
                  <a:lnTo>
                    <a:pt x="17179" y="77435"/>
                  </a:lnTo>
                  <a:lnTo>
                    <a:pt x="19038" y="84009"/>
                  </a:lnTo>
                  <a:lnTo>
                    <a:pt x="21230" y="90296"/>
                  </a:lnTo>
                  <a:lnTo>
                    <a:pt x="22690" y="97345"/>
                  </a:lnTo>
                  <a:lnTo>
                    <a:pt x="23665" y="104902"/>
                  </a:lnTo>
                  <a:lnTo>
                    <a:pt x="24315" y="112797"/>
                  </a:lnTo>
                  <a:lnTo>
                    <a:pt x="24748" y="120918"/>
                  </a:lnTo>
                  <a:lnTo>
                    <a:pt x="25230" y="137562"/>
                  </a:lnTo>
                  <a:lnTo>
                    <a:pt x="26310" y="146953"/>
                  </a:lnTo>
                  <a:lnTo>
                    <a:pt x="27982" y="157024"/>
                  </a:lnTo>
                  <a:lnTo>
                    <a:pt x="30050" y="167548"/>
                  </a:lnTo>
                  <a:lnTo>
                    <a:pt x="31429" y="177421"/>
                  </a:lnTo>
                  <a:lnTo>
                    <a:pt x="32349" y="186861"/>
                  </a:lnTo>
                  <a:lnTo>
                    <a:pt x="32960" y="196012"/>
                  </a:lnTo>
                  <a:lnTo>
                    <a:pt x="34322" y="204970"/>
                  </a:lnTo>
                  <a:lnTo>
                    <a:pt x="36182" y="213799"/>
                  </a:lnTo>
                  <a:lnTo>
                    <a:pt x="38374" y="222543"/>
                  </a:lnTo>
                  <a:lnTo>
                    <a:pt x="39836" y="231230"/>
                  </a:lnTo>
                  <a:lnTo>
                    <a:pt x="40810" y="239878"/>
                  </a:lnTo>
                  <a:lnTo>
                    <a:pt x="41460" y="248502"/>
                  </a:lnTo>
                  <a:lnTo>
                    <a:pt x="42845" y="257108"/>
                  </a:lnTo>
                  <a:lnTo>
                    <a:pt x="44722" y="265703"/>
                  </a:lnTo>
                  <a:lnTo>
                    <a:pt x="46925" y="274291"/>
                  </a:lnTo>
                  <a:lnTo>
                    <a:pt x="49346" y="282873"/>
                  </a:lnTo>
                  <a:lnTo>
                    <a:pt x="54576" y="300029"/>
                  </a:lnTo>
                  <a:lnTo>
                    <a:pt x="56352" y="308605"/>
                  </a:lnTo>
                  <a:lnTo>
                    <a:pt x="57536" y="317179"/>
                  </a:lnTo>
                  <a:lnTo>
                    <a:pt x="58325" y="325753"/>
                  </a:lnTo>
                  <a:lnTo>
                    <a:pt x="58852" y="333374"/>
                  </a:lnTo>
                  <a:lnTo>
                    <a:pt x="59202" y="340359"/>
                  </a:lnTo>
                  <a:lnTo>
                    <a:pt x="60544" y="353201"/>
                  </a:lnTo>
                  <a:lnTo>
                    <a:pt x="62236" y="359293"/>
                  </a:lnTo>
                  <a:lnTo>
                    <a:pt x="64315" y="365259"/>
                  </a:lnTo>
                  <a:lnTo>
                    <a:pt x="66627" y="374428"/>
                  </a:lnTo>
                  <a:lnTo>
                    <a:pt x="67654" y="382630"/>
                  </a:lnTo>
                  <a:lnTo>
                    <a:pt x="68111" y="392626"/>
                  </a:lnTo>
                  <a:lnTo>
                    <a:pt x="69185" y="397006"/>
                  </a:lnTo>
                  <a:lnTo>
                    <a:pt x="70853" y="400878"/>
                  </a:lnTo>
                  <a:lnTo>
                    <a:pt x="75825" y="409386"/>
                  </a:lnTo>
                  <a:lnTo>
                    <a:pt x="77186" y="410084"/>
                  </a:lnTo>
                  <a:lnTo>
                    <a:pt x="79045" y="410550"/>
                  </a:lnTo>
                  <a:lnTo>
                    <a:pt x="85621" y="4114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752"/>
            <p:cNvSpPr/>
            <p:nvPr/>
          </p:nvSpPr>
          <p:spPr>
            <a:xfrm>
              <a:off x="8146732" y="3266122"/>
              <a:ext cx="316885" cy="848557"/>
            </a:xfrm>
            <a:custGeom>
              <a:avLst/>
              <a:gdLst/>
              <a:ahLst/>
              <a:cxnLst/>
              <a:rect l="0" t="0" r="0" b="0"/>
              <a:pathLst>
                <a:path w="316885" h="848557">
                  <a:moveTo>
                    <a:pt x="0" y="0"/>
                  </a:moveTo>
                  <a:lnTo>
                    <a:pt x="4551" y="0"/>
                  </a:lnTo>
                  <a:lnTo>
                    <a:pt x="11866" y="2540"/>
                  </a:lnTo>
                  <a:lnTo>
                    <a:pt x="21466" y="6844"/>
                  </a:lnTo>
                  <a:lnTo>
                    <a:pt x="37581" y="14622"/>
                  </a:lnTo>
                  <a:lnTo>
                    <a:pt x="48771" y="20151"/>
                  </a:lnTo>
                  <a:lnTo>
                    <a:pt x="55374" y="23912"/>
                  </a:lnTo>
                  <a:lnTo>
                    <a:pt x="62633" y="28324"/>
                  </a:lnTo>
                  <a:lnTo>
                    <a:pt x="78319" y="38306"/>
                  </a:lnTo>
                  <a:lnTo>
                    <a:pt x="94816" y="49092"/>
                  </a:lnTo>
                  <a:lnTo>
                    <a:pt x="104169" y="54636"/>
                  </a:lnTo>
                  <a:lnTo>
                    <a:pt x="114214" y="60236"/>
                  </a:lnTo>
                  <a:lnTo>
                    <a:pt x="124720" y="65875"/>
                  </a:lnTo>
                  <a:lnTo>
                    <a:pt x="134581" y="71539"/>
                  </a:lnTo>
                  <a:lnTo>
                    <a:pt x="144013" y="77220"/>
                  </a:lnTo>
                  <a:lnTo>
                    <a:pt x="153159" y="82913"/>
                  </a:lnTo>
                  <a:lnTo>
                    <a:pt x="162114" y="89565"/>
                  </a:lnTo>
                  <a:lnTo>
                    <a:pt x="170940" y="96858"/>
                  </a:lnTo>
                  <a:lnTo>
                    <a:pt x="179683" y="104577"/>
                  </a:lnTo>
                  <a:lnTo>
                    <a:pt x="188369" y="113533"/>
                  </a:lnTo>
                  <a:lnTo>
                    <a:pt x="197017" y="123314"/>
                  </a:lnTo>
                  <a:lnTo>
                    <a:pt x="205640" y="133644"/>
                  </a:lnTo>
                  <a:lnTo>
                    <a:pt x="214246" y="143388"/>
                  </a:lnTo>
                  <a:lnTo>
                    <a:pt x="231428" y="161836"/>
                  </a:lnTo>
                  <a:lnTo>
                    <a:pt x="239058" y="172661"/>
                  </a:lnTo>
                  <a:lnTo>
                    <a:pt x="246049" y="184639"/>
                  </a:lnTo>
                  <a:lnTo>
                    <a:pt x="288459" y="268374"/>
                  </a:lnTo>
                  <a:lnTo>
                    <a:pt x="294224" y="280833"/>
                  </a:lnTo>
                  <a:lnTo>
                    <a:pt x="305708" y="307377"/>
                  </a:lnTo>
                  <a:lnTo>
                    <a:pt x="309533" y="321123"/>
                  </a:lnTo>
                  <a:lnTo>
                    <a:pt x="312083" y="335050"/>
                  </a:lnTo>
                  <a:lnTo>
                    <a:pt x="313783" y="349096"/>
                  </a:lnTo>
                  <a:lnTo>
                    <a:pt x="314916" y="363223"/>
                  </a:lnTo>
                  <a:lnTo>
                    <a:pt x="315671" y="377404"/>
                  </a:lnTo>
                  <a:lnTo>
                    <a:pt x="316511" y="405860"/>
                  </a:lnTo>
                  <a:lnTo>
                    <a:pt x="316884" y="434382"/>
                  </a:lnTo>
                  <a:lnTo>
                    <a:pt x="315079" y="448656"/>
                  </a:lnTo>
                  <a:lnTo>
                    <a:pt x="311971" y="462934"/>
                  </a:lnTo>
                  <a:lnTo>
                    <a:pt x="307993" y="477215"/>
                  </a:lnTo>
                  <a:lnTo>
                    <a:pt x="303435" y="491499"/>
                  </a:lnTo>
                  <a:lnTo>
                    <a:pt x="298493" y="505783"/>
                  </a:lnTo>
                  <a:lnTo>
                    <a:pt x="293293" y="520069"/>
                  </a:lnTo>
                  <a:lnTo>
                    <a:pt x="288874" y="534355"/>
                  </a:lnTo>
                  <a:lnTo>
                    <a:pt x="284975" y="548642"/>
                  </a:lnTo>
                  <a:lnTo>
                    <a:pt x="281424" y="562929"/>
                  </a:lnTo>
                  <a:lnTo>
                    <a:pt x="276198" y="577216"/>
                  </a:lnTo>
                  <a:lnTo>
                    <a:pt x="269857" y="591503"/>
                  </a:lnTo>
                  <a:lnTo>
                    <a:pt x="262773" y="605790"/>
                  </a:lnTo>
                  <a:lnTo>
                    <a:pt x="256145" y="620078"/>
                  </a:lnTo>
                  <a:lnTo>
                    <a:pt x="237715" y="661988"/>
                  </a:lnTo>
                  <a:lnTo>
                    <a:pt x="225984" y="686964"/>
                  </a:lnTo>
                  <a:lnTo>
                    <a:pt x="208669" y="722446"/>
                  </a:lnTo>
                  <a:lnTo>
                    <a:pt x="201978" y="734043"/>
                  </a:lnTo>
                  <a:lnTo>
                    <a:pt x="194659" y="745585"/>
                  </a:lnTo>
                  <a:lnTo>
                    <a:pt x="186923" y="757089"/>
                  </a:lnTo>
                  <a:lnTo>
                    <a:pt x="179860" y="766664"/>
                  </a:lnTo>
                  <a:lnTo>
                    <a:pt x="173246" y="774952"/>
                  </a:lnTo>
                  <a:lnTo>
                    <a:pt x="166934" y="782382"/>
                  </a:lnTo>
                  <a:lnTo>
                    <a:pt x="159866" y="789240"/>
                  </a:lnTo>
                  <a:lnTo>
                    <a:pt x="152298" y="795718"/>
                  </a:lnTo>
                  <a:lnTo>
                    <a:pt x="144394" y="801941"/>
                  </a:lnTo>
                  <a:lnTo>
                    <a:pt x="137221" y="807995"/>
                  </a:lnTo>
                  <a:lnTo>
                    <a:pt x="130533" y="813936"/>
                  </a:lnTo>
                  <a:lnTo>
                    <a:pt x="118975" y="824665"/>
                  </a:lnTo>
                  <a:lnTo>
                    <a:pt x="110663" y="832608"/>
                  </a:lnTo>
                  <a:lnTo>
                    <a:pt x="107113" y="835107"/>
                  </a:lnTo>
                  <a:lnTo>
                    <a:pt x="97566" y="839577"/>
                  </a:lnTo>
                  <a:lnTo>
                    <a:pt x="88346" y="846597"/>
                  </a:lnTo>
                  <a:lnTo>
                    <a:pt x="85878" y="848556"/>
                  </a:lnTo>
                  <a:lnTo>
                    <a:pt x="85770" y="844091"/>
                  </a:lnTo>
                  <a:lnTo>
                    <a:pt x="84803" y="842762"/>
                  </a:lnTo>
                  <a:lnTo>
                    <a:pt x="83205" y="841876"/>
                  </a:lnTo>
                  <a:lnTo>
                    <a:pt x="78348" y="840455"/>
                  </a:lnTo>
                  <a:lnTo>
                    <a:pt x="68580" y="8401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2903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00"/>
            <a:ext cx="4779900" cy="6243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703"/>
          <p:cNvSpPr/>
          <p:nvPr/>
        </p:nvSpPr>
        <p:spPr>
          <a:xfrm>
            <a:off x="3286233" y="4732020"/>
            <a:ext cx="85262" cy="59976"/>
          </a:xfrm>
          <a:custGeom>
            <a:avLst/>
            <a:gdLst/>
            <a:ahLst/>
            <a:cxnLst/>
            <a:rect l="0" t="0" r="0" b="0"/>
            <a:pathLst>
              <a:path w="85262" h="59976">
                <a:moveTo>
                  <a:pt x="42754" y="0"/>
                </a:moveTo>
                <a:lnTo>
                  <a:pt x="47304" y="0"/>
                </a:lnTo>
                <a:lnTo>
                  <a:pt x="48645" y="952"/>
                </a:lnTo>
                <a:lnTo>
                  <a:pt x="49539" y="2540"/>
                </a:lnTo>
                <a:lnTo>
                  <a:pt x="50973" y="7381"/>
                </a:lnTo>
                <a:lnTo>
                  <a:pt x="52043" y="8730"/>
                </a:lnTo>
                <a:lnTo>
                  <a:pt x="53710" y="10583"/>
                </a:lnTo>
                <a:lnTo>
                  <a:pt x="58676" y="15849"/>
                </a:lnTo>
                <a:lnTo>
                  <a:pt x="58131" y="17233"/>
                </a:lnTo>
                <a:lnTo>
                  <a:pt x="56816" y="19109"/>
                </a:lnTo>
                <a:lnTo>
                  <a:pt x="54986" y="21311"/>
                </a:lnTo>
                <a:lnTo>
                  <a:pt x="53766" y="23733"/>
                </a:lnTo>
                <a:lnTo>
                  <a:pt x="52953" y="26299"/>
                </a:lnTo>
                <a:lnTo>
                  <a:pt x="52411" y="28963"/>
                </a:lnTo>
                <a:lnTo>
                  <a:pt x="51097" y="30738"/>
                </a:lnTo>
                <a:lnTo>
                  <a:pt x="49268" y="31922"/>
                </a:lnTo>
                <a:lnTo>
                  <a:pt x="47097" y="32711"/>
                </a:lnTo>
                <a:lnTo>
                  <a:pt x="45649" y="34190"/>
                </a:lnTo>
                <a:lnTo>
                  <a:pt x="44684" y="36128"/>
                </a:lnTo>
                <a:lnTo>
                  <a:pt x="44041" y="38373"/>
                </a:lnTo>
                <a:lnTo>
                  <a:pt x="43612" y="40822"/>
                </a:lnTo>
                <a:lnTo>
                  <a:pt x="43326" y="43407"/>
                </a:lnTo>
                <a:lnTo>
                  <a:pt x="43135" y="46082"/>
                </a:lnTo>
                <a:lnTo>
                  <a:pt x="42056" y="47867"/>
                </a:lnTo>
                <a:lnTo>
                  <a:pt x="40384" y="49056"/>
                </a:lnTo>
                <a:lnTo>
                  <a:pt x="38316" y="49849"/>
                </a:lnTo>
                <a:lnTo>
                  <a:pt x="35985" y="50378"/>
                </a:lnTo>
                <a:lnTo>
                  <a:pt x="33479" y="50730"/>
                </a:lnTo>
                <a:lnTo>
                  <a:pt x="30856" y="50965"/>
                </a:lnTo>
                <a:lnTo>
                  <a:pt x="28155" y="51122"/>
                </a:lnTo>
                <a:lnTo>
                  <a:pt x="22613" y="51295"/>
                </a:lnTo>
                <a:lnTo>
                  <a:pt x="8962" y="51431"/>
                </a:lnTo>
                <a:lnTo>
                  <a:pt x="4061" y="51434"/>
                </a:lnTo>
                <a:lnTo>
                  <a:pt x="2671" y="50481"/>
                </a:lnTo>
                <a:lnTo>
                  <a:pt x="1744" y="48894"/>
                </a:lnTo>
                <a:lnTo>
                  <a:pt x="1127" y="46884"/>
                </a:lnTo>
                <a:lnTo>
                  <a:pt x="715" y="44591"/>
                </a:lnTo>
                <a:lnTo>
                  <a:pt x="441" y="42110"/>
                </a:lnTo>
                <a:lnTo>
                  <a:pt x="0" y="35834"/>
                </a:lnTo>
                <a:lnTo>
                  <a:pt x="917" y="34367"/>
                </a:lnTo>
                <a:lnTo>
                  <a:pt x="2480" y="32436"/>
                </a:lnTo>
                <a:lnTo>
                  <a:pt x="4475" y="30197"/>
                </a:lnTo>
                <a:lnTo>
                  <a:pt x="5804" y="27751"/>
                </a:lnTo>
                <a:lnTo>
                  <a:pt x="6691" y="25168"/>
                </a:lnTo>
                <a:lnTo>
                  <a:pt x="7282" y="22494"/>
                </a:lnTo>
                <a:lnTo>
                  <a:pt x="8629" y="19758"/>
                </a:lnTo>
                <a:lnTo>
                  <a:pt x="10478" y="16982"/>
                </a:lnTo>
                <a:lnTo>
                  <a:pt x="15741" y="10233"/>
                </a:lnTo>
                <a:lnTo>
                  <a:pt x="17125" y="9680"/>
                </a:lnTo>
                <a:lnTo>
                  <a:pt x="19001" y="9310"/>
                </a:lnTo>
                <a:lnTo>
                  <a:pt x="21203" y="9065"/>
                </a:lnTo>
                <a:lnTo>
                  <a:pt x="23625" y="8900"/>
                </a:lnTo>
                <a:lnTo>
                  <a:pt x="26191" y="8791"/>
                </a:lnTo>
                <a:lnTo>
                  <a:pt x="32603" y="8615"/>
                </a:lnTo>
                <a:lnTo>
                  <a:pt x="46911" y="8573"/>
                </a:lnTo>
                <a:lnTo>
                  <a:pt x="48382" y="9525"/>
                </a:lnTo>
                <a:lnTo>
                  <a:pt x="49364" y="11113"/>
                </a:lnTo>
                <a:lnTo>
                  <a:pt x="50018" y="13124"/>
                </a:lnTo>
                <a:lnTo>
                  <a:pt x="50454" y="15416"/>
                </a:lnTo>
                <a:lnTo>
                  <a:pt x="50745" y="17897"/>
                </a:lnTo>
                <a:lnTo>
                  <a:pt x="50939" y="20504"/>
                </a:lnTo>
                <a:lnTo>
                  <a:pt x="52020" y="22242"/>
                </a:lnTo>
                <a:lnTo>
                  <a:pt x="53694" y="23400"/>
                </a:lnTo>
                <a:lnTo>
                  <a:pt x="55763" y="24173"/>
                </a:lnTo>
                <a:lnTo>
                  <a:pt x="57141" y="25639"/>
                </a:lnTo>
                <a:lnTo>
                  <a:pt x="58060" y="27571"/>
                </a:lnTo>
                <a:lnTo>
                  <a:pt x="58673" y="29810"/>
                </a:lnTo>
                <a:lnTo>
                  <a:pt x="59082" y="32256"/>
                </a:lnTo>
                <a:lnTo>
                  <a:pt x="59354" y="34839"/>
                </a:lnTo>
                <a:lnTo>
                  <a:pt x="59536" y="37513"/>
                </a:lnTo>
                <a:lnTo>
                  <a:pt x="59657" y="40249"/>
                </a:lnTo>
                <a:lnTo>
                  <a:pt x="59867" y="49773"/>
                </a:lnTo>
                <a:lnTo>
                  <a:pt x="58925" y="50327"/>
                </a:lnTo>
                <a:lnTo>
                  <a:pt x="57345" y="50696"/>
                </a:lnTo>
                <a:lnTo>
                  <a:pt x="55339" y="50943"/>
                </a:lnTo>
                <a:lnTo>
                  <a:pt x="54001" y="52059"/>
                </a:lnTo>
                <a:lnTo>
                  <a:pt x="53110" y="53756"/>
                </a:lnTo>
                <a:lnTo>
                  <a:pt x="52515" y="55840"/>
                </a:lnTo>
                <a:lnTo>
                  <a:pt x="51167" y="57229"/>
                </a:lnTo>
                <a:lnTo>
                  <a:pt x="49315" y="58155"/>
                </a:lnTo>
                <a:lnTo>
                  <a:pt x="47128" y="58772"/>
                </a:lnTo>
                <a:lnTo>
                  <a:pt x="44717" y="59184"/>
                </a:lnTo>
                <a:lnTo>
                  <a:pt x="42158" y="59458"/>
                </a:lnTo>
                <a:lnTo>
                  <a:pt x="35757" y="59899"/>
                </a:lnTo>
                <a:lnTo>
                  <a:pt x="32342" y="59959"/>
                </a:lnTo>
                <a:lnTo>
                  <a:pt x="30098" y="59975"/>
                </a:lnTo>
                <a:lnTo>
                  <a:pt x="27649" y="59033"/>
                </a:lnTo>
                <a:lnTo>
                  <a:pt x="25064" y="57453"/>
                </a:lnTo>
                <a:lnTo>
                  <a:pt x="18622" y="52623"/>
                </a:lnTo>
                <a:lnTo>
                  <a:pt x="18093" y="51274"/>
                </a:lnTo>
                <a:lnTo>
                  <a:pt x="17741" y="49423"/>
                </a:lnTo>
                <a:lnTo>
                  <a:pt x="17506" y="47236"/>
                </a:lnTo>
                <a:lnTo>
                  <a:pt x="17350" y="44826"/>
                </a:lnTo>
                <a:lnTo>
                  <a:pt x="17245" y="42266"/>
                </a:lnTo>
                <a:lnTo>
                  <a:pt x="17129" y="36882"/>
                </a:lnTo>
                <a:lnTo>
                  <a:pt x="17040" y="14277"/>
                </a:lnTo>
                <a:lnTo>
                  <a:pt x="17991" y="12376"/>
                </a:lnTo>
                <a:lnTo>
                  <a:pt x="19578" y="11108"/>
                </a:lnTo>
                <a:lnTo>
                  <a:pt x="21589" y="10263"/>
                </a:lnTo>
                <a:lnTo>
                  <a:pt x="23881" y="9699"/>
                </a:lnTo>
                <a:lnTo>
                  <a:pt x="26362" y="9323"/>
                </a:lnTo>
                <a:lnTo>
                  <a:pt x="32637" y="8721"/>
                </a:lnTo>
                <a:lnTo>
                  <a:pt x="34104" y="8671"/>
                </a:lnTo>
                <a:lnTo>
                  <a:pt x="42821" y="8581"/>
                </a:lnTo>
                <a:lnTo>
                  <a:pt x="46911" y="8576"/>
                </a:lnTo>
                <a:lnTo>
                  <a:pt x="49336" y="9528"/>
                </a:lnTo>
                <a:lnTo>
                  <a:pt x="51904" y="11114"/>
                </a:lnTo>
                <a:lnTo>
                  <a:pt x="54569" y="13124"/>
                </a:lnTo>
                <a:lnTo>
                  <a:pt x="57298" y="15417"/>
                </a:lnTo>
                <a:lnTo>
                  <a:pt x="60070" y="17897"/>
                </a:lnTo>
                <a:lnTo>
                  <a:pt x="66812" y="24173"/>
                </a:lnTo>
                <a:lnTo>
                  <a:pt x="75707" y="32962"/>
                </a:lnTo>
                <a:lnTo>
                  <a:pt x="76152" y="34357"/>
                </a:lnTo>
                <a:lnTo>
                  <a:pt x="76450" y="36240"/>
                </a:lnTo>
                <a:lnTo>
                  <a:pt x="76926" y="41554"/>
                </a:lnTo>
                <a:lnTo>
                  <a:pt x="77918" y="41990"/>
                </a:lnTo>
                <a:lnTo>
                  <a:pt x="79532" y="42281"/>
                </a:lnTo>
                <a:lnTo>
                  <a:pt x="85261" y="42828"/>
                </a:lnTo>
                <a:lnTo>
                  <a:pt x="80960" y="42852"/>
                </a:lnTo>
                <a:lnTo>
                  <a:pt x="79655" y="41903"/>
                </a:lnTo>
                <a:lnTo>
                  <a:pt x="78785" y="40318"/>
                </a:lnTo>
                <a:lnTo>
                  <a:pt x="78205" y="38308"/>
                </a:lnTo>
                <a:lnTo>
                  <a:pt x="76865" y="36016"/>
                </a:lnTo>
                <a:lnTo>
                  <a:pt x="75020" y="33536"/>
                </a:lnTo>
                <a:lnTo>
                  <a:pt x="69765" y="27261"/>
                </a:lnTo>
                <a:lnTo>
                  <a:pt x="69334" y="25794"/>
                </a:lnTo>
                <a:lnTo>
                  <a:pt x="69047" y="23863"/>
                </a:lnTo>
                <a:lnTo>
                  <a:pt x="68471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04"/>
          <p:cNvSpPr/>
          <p:nvPr/>
        </p:nvSpPr>
        <p:spPr>
          <a:xfrm>
            <a:off x="4752025" y="2906473"/>
            <a:ext cx="68181" cy="76758"/>
          </a:xfrm>
          <a:custGeom>
            <a:avLst/>
            <a:gdLst/>
            <a:ahLst/>
            <a:cxnLst/>
            <a:rect l="0" t="0" r="0" b="0"/>
            <a:pathLst>
              <a:path w="68181" h="76758">
                <a:moveTo>
                  <a:pt x="42859" y="76757"/>
                </a:moveTo>
                <a:lnTo>
                  <a:pt x="29841" y="76757"/>
                </a:lnTo>
                <a:lnTo>
                  <a:pt x="27513" y="75804"/>
                </a:lnTo>
                <a:lnTo>
                  <a:pt x="25008" y="74217"/>
                </a:lnTo>
                <a:lnTo>
                  <a:pt x="22386" y="72206"/>
                </a:lnTo>
                <a:lnTo>
                  <a:pt x="19686" y="70865"/>
                </a:lnTo>
                <a:lnTo>
                  <a:pt x="16933" y="69971"/>
                </a:lnTo>
                <a:lnTo>
                  <a:pt x="14145" y="69376"/>
                </a:lnTo>
                <a:lnTo>
                  <a:pt x="12286" y="68026"/>
                </a:lnTo>
                <a:lnTo>
                  <a:pt x="11047" y="66174"/>
                </a:lnTo>
                <a:lnTo>
                  <a:pt x="10221" y="63986"/>
                </a:lnTo>
                <a:lnTo>
                  <a:pt x="8718" y="61576"/>
                </a:lnTo>
                <a:lnTo>
                  <a:pt x="6764" y="59016"/>
                </a:lnTo>
                <a:lnTo>
                  <a:pt x="1334" y="52615"/>
                </a:lnTo>
                <a:lnTo>
                  <a:pt x="888" y="51137"/>
                </a:lnTo>
                <a:lnTo>
                  <a:pt x="591" y="49199"/>
                </a:lnTo>
                <a:lnTo>
                  <a:pt x="114" y="43797"/>
                </a:lnTo>
                <a:lnTo>
                  <a:pt x="75" y="42401"/>
                </a:lnTo>
                <a:lnTo>
                  <a:pt x="0" y="34282"/>
                </a:lnTo>
                <a:lnTo>
                  <a:pt x="951" y="33200"/>
                </a:lnTo>
                <a:lnTo>
                  <a:pt x="8217" y="25685"/>
                </a:lnTo>
                <a:lnTo>
                  <a:pt x="9287" y="25564"/>
                </a:lnTo>
                <a:lnTo>
                  <a:pt x="10953" y="25483"/>
                </a:lnTo>
                <a:lnTo>
                  <a:pt x="13016" y="25429"/>
                </a:lnTo>
                <a:lnTo>
                  <a:pt x="15344" y="26346"/>
                </a:lnTo>
                <a:lnTo>
                  <a:pt x="17848" y="27909"/>
                </a:lnTo>
                <a:lnTo>
                  <a:pt x="20470" y="29904"/>
                </a:lnTo>
                <a:lnTo>
                  <a:pt x="23171" y="31234"/>
                </a:lnTo>
                <a:lnTo>
                  <a:pt x="25924" y="32121"/>
                </a:lnTo>
                <a:lnTo>
                  <a:pt x="32635" y="33544"/>
                </a:lnTo>
                <a:lnTo>
                  <a:pt x="33186" y="34613"/>
                </a:lnTo>
                <a:lnTo>
                  <a:pt x="33553" y="36278"/>
                </a:lnTo>
                <a:lnTo>
                  <a:pt x="34142" y="41244"/>
                </a:lnTo>
                <a:lnTo>
                  <a:pt x="35143" y="42604"/>
                </a:lnTo>
                <a:lnTo>
                  <a:pt x="36762" y="44463"/>
                </a:lnTo>
                <a:lnTo>
                  <a:pt x="42754" y="50925"/>
                </a:lnTo>
                <a:lnTo>
                  <a:pt x="41837" y="51915"/>
                </a:lnTo>
                <a:lnTo>
                  <a:pt x="38277" y="55556"/>
                </a:lnTo>
                <a:lnTo>
                  <a:pt x="36948" y="55956"/>
                </a:lnTo>
                <a:lnTo>
                  <a:pt x="36061" y="55269"/>
                </a:lnTo>
                <a:lnTo>
                  <a:pt x="34637" y="51875"/>
                </a:lnTo>
                <a:lnTo>
                  <a:pt x="33568" y="51596"/>
                </a:lnTo>
                <a:lnTo>
                  <a:pt x="31903" y="51410"/>
                </a:lnTo>
                <a:lnTo>
                  <a:pt x="29840" y="51286"/>
                </a:lnTo>
                <a:lnTo>
                  <a:pt x="27512" y="50252"/>
                </a:lnTo>
                <a:lnTo>
                  <a:pt x="25008" y="48609"/>
                </a:lnTo>
                <a:lnTo>
                  <a:pt x="22386" y="46562"/>
                </a:lnTo>
                <a:lnTo>
                  <a:pt x="19685" y="45197"/>
                </a:lnTo>
                <a:lnTo>
                  <a:pt x="16933" y="44287"/>
                </a:lnTo>
                <a:lnTo>
                  <a:pt x="14145" y="43680"/>
                </a:lnTo>
                <a:lnTo>
                  <a:pt x="12286" y="42323"/>
                </a:lnTo>
                <a:lnTo>
                  <a:pt x="11047" y="40466"/>
                </a:lnTo>
                <a:lnTo>
                  <a:pt x="9059" y="35192"/>
                </a:lnTo>
                <a:lnTo>
                  <a:pt x="8896" y="33807"/>
                </a:lnTo>
                <a:lnTo>
                  <a:pt x="8787" y="31931"/>
                </a:lnTo>
                <a:lnTo>
                  <a:pt x="8666" y="27307"/>
                </a:lnTo>
                <a:lnTo>
                  <a:pt x="8612" y="22076"/>
                </a:lnTo>
                <a:lnTo>
                  <a:pt x="9551" y="19348"/>
                </a:lnTo>
                <a:lnTo>
                  <a:pt x="11129" y="16577"/>
                </a:lnTo>
                <a:lnTo>
                  <a:pt x="15954" y="9836"/>
                </a:lnTo>
                <a:lnTo>
                  <a:pt x="16350" y="8330"/>
                </a:lnTo>
                <a:lnTo>
                  <a:pt x="16614" y="6374"/>
                </a:lnTo>
                <a:lnTo>
                  <a:pt x="16790" y="4117"/>
                </a:lnTo>
                <a:lnTo>
                  <a:pt x="17860" y="2613"/>
                </a:lnTo>
                <a:lnTo>
                  <a:pt x="19526" y="1610"/>
                </a:lnTo>
                <a:lnTo>
                  <a:pt x="21588" y="941"/>
                </a:lnTo>
                <a:lnTo>
                  <a:pt x="23916" y="496"/>
                </a:lnTo>
                <a:lnTo>
                  <a:pt x="26421" y="198"/>
                </a:lnTo>
                <a:lnTo>
                  <a:pt x="29043" y="0"/>
                </a:lnTo>
                <a:lnTo>
                  <a:pt x="31744" y="821"/>
                </a:lnTo>
                <a:lnTo>
                  <a:pt x="34496" y="2320"/>
                </a:lnTo>
                <a:lnTo>
                  <a:pt x="37284" y="4272"/>
                </a:lnTo>
                <a:lnTo>
                  <a:pt x="40095" y="5574"/>
                </a:lnTo>
                <a:lnTo>
                  <a:pt x="42922" y="6441"/>
                </a:lnTo>
                <a:lnTo>
                  <a:pt x="45758" y="7020"/>
                </a:lnTo>
                <a:lnTo>
                  <a:pt x="48602" y="8358"/>
                </a:lnTo>
                <a:lnTo>
                  <a:pt x="51450" y="10203"/>
                </a:lnTo>
                <a:lnTo>
                  <a:pt x="58315" y="15456"/>
                </a:lnTo>
                <a:lnTo>
                  <a:pt x="59830" y="16840"/>
                </a:lnTo>
                <a:lnTo>
                  <a:pt x="64055" y="20917"/>
                </a:lnTo>
                <a:lnTo>
                  <a:pt x="65562" y="23337"/>
                </a:lnTo>
                <a:lnTo>
                  <a:pt x="66567" y="25904"/>
                </a:lnTo>
                <a:lnTo>
                  <a:pt x="67237" y="28567"/>
                </a:lnTo>
                <a:lnTo>
                  <a:pt x="67684" y="31295"/>
                </a:lnTo>
                <a:lnTo>
                  <a:pt x="67981" y="34067"/>
                </a:lnTo>
                <a:lnTo>
                  <a:pt x="68180" y="36866"/>
                </a:lnTo>
                <a:lnTo>
                  <a:pt x="67360" y="39686"/>
                </a:lnTo>
                <a:lnTo>
                  <a:pt x="65861" y="42518"/>
                </a:lnTo>
                <a:lnTo>
                  <a:pt x="61161" y="49356"/>
                </a:lnTo>
                <a:lnTo>
                  <a:pt x="60776" y="50869"/>
                </a:lnTo>
                <a:lnTo>
                  <a:pt x="60519" y="52831"/>
                </a:lnTo>
                <a:lnTo>
                  <a:pt x="60347" y="55091"/>
                </a:lnTo>
                <a:lnTo>
                  <a:pt x="59281" y="56598"/>
                </a:lnTo>
                <a:lnTo>
                  <a:pt x="57617" y="57603"/>
                </a:lnTo>
                <a:lnTo>
                  <a:pt x="52654" y="59215"/>
                </a:lnTo>
                <a:lnTo>
                  <a:pt x="51294" y="59347"/>
                </a:lnTo>
                <a:lnTo>
                  <a:pt x="49435" y="59435"/>
                </a:lnTo>
                <a:lnTo>
                  <a:pt x="44158" y="59577"/>
                </a:lnTo>
                <a:lnTo>
                  <a:pt x="42773" y="58636"/>
                </a:lnTo>
                <a:lnTo>
                  <a:pt x="40897" y="57056"/>
                </a:lnTo>
                <a:lnTo>
                  <a:pt x="35592" y="52227"/>
                </a:lnTo>
                <a:lnTo>
                  <a:pt x="34205" y="51831"/>
                </a:lnTo>
                <a:lnTo>
                  <a:pt x="32327" y="51567"/>
                </a:lnTo>
                <a:lnTo>
                  <a:pt x="30123" y="51391"/>
                </a:lnTo>
                <a:lnTo>
                  <a:pt x="27701" y="50321"/>
                </a:lnTo>
                <a:lnTo>
                  <a:pt x="25134" y="48656"/>
                </a:lnTo>
                <a:lnTo>
                  <a:pt x="18721" y="43689"/>
                </a:lnTo>
                <a:lnTo>
                  <a:pt x="18194" y="42329"/>
                </a:lnTo>
                <a:lnTo>
                  <a:pt x="17843" y="40470"/>
                </a:lnTo>
                <a:lnTo>
                  <a:pt x="17281" y="35193"/>
                </a:lnTo>
                <a:lnTo>
                  <a:pt x="18187" y="34760"/>
                </a:lnTo>
                <a:lnTo>
                  <a:pt x="19743" y="34471"/>
                </a:lnTo>
                <a:lnTo>
                  <a:pt x="21734" y="34279"/>
                </a:lnTo>
                <a:lnTo>
                  <a:pt x="23061" y="33198"/>
                </a:lnTo>
                <a:lnTo>
                  <a:pt x="23945" y="31525"/>
                </a:lnTo>
                <a:lnTo>
                  <a:pt x="25715" y="253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05"/>
          <p:cNvSpPr/>
          <p:nvPr/>
        </p:nvSpPr>
        <p:spPr>
          <a:xfrm>
            <a:off x="4100512" y="2726055"/>
            <a:ext cx="985839" cy="771525"/>
          </a:xfrm>
          <a:custGeom>
            <a:avLst/>
            <a:gdLst/>
            <a:ahLst/>
            <a:cxnLst/>
            <a:rect l="0" t="0" r="0" b="0"/>
            <a:pathLst>
              <a:path w="985839" h="771525">
                <a:moveTo>
                  <a:pt x="985838" y="0"/>
                </a:moveTo>
                <a:lnTo>
                  <a:pt x="973067" y="12770"/>
                </a:lnTo>
                <a:lnTo>
                  <a:pt x="970657" y="14228"/>
                </a:lnTo>
                <a:lnTo>
                  <a:pt x="945497" y="24492"/>
                </a:lnTo>
                <a:lnTo>
                  <a:pt x="933439" y="34376"/>
                </a:lnTo>
                <a:lnTo>
                  <a:pt x="919765" y="41556"/>
                </a:lnTo>
                <a:lnTo>
                  <a:pt x="910909" y="48496"/>
                </a:lnTo>
                <a:lnTo>
                  <a:pt x="901722" y="51047"/>
                </a:lnTo>
                <a:lnTo>
                  <a:pt x="896039" y="51320"/>
                </a:lnTo>
                <a:lnTo>
                  <a:pt x="894539" y="52311"/>
                </a:lnTo>
                <a:lnTo>
                  <a:pt x="893539" y="53923"/>
                </a:lnTo>
                <a:lnTo>
                  <a:pt x="892873" y="55951"/>
                </a:lnTo>
                <a:lnTo>
                  <a:pt x="891476" y="57303"/>
                </a:lnTo>
                <a:lnTo>
                  <a:pt x="889593" y="58205"/>
                </a:lnTo>
                <a:lnTo>
                  <a:pt x="887385" y="58806"/>
                </a:lnTo>
                <a:lnTo>
                  <a:pt x="885912" y="60159"/>
                </a:lnTo>
                <a:lnTo>
                  <a:pt x="884930" y="62013"/>
                </a:lnTo>
                <a:lnTo>
                  <a:pt x="884276" y="64202"/>
                </a:lnTo>
                <a:lnTo>
                  <a:pt x="882888" y="65661"/>
                </a:lnTo>
                <a:lnTo>
                  <a:pt x="881009" y="66634"/>
                </a:lnTo>
                <a:lnTo>
                  <a:pt x="878804" y="67283"/>
                </a:lnTo>
                <a:lnTo>
                  <a:pt x="873815" y="70543"/>
                </a:lnTo>
                <a:lnTo>
                  <a:pt x="871150" y="72746"/>
                </a:lnTo>
                <a:lnTo>
                  <a:pt x="868422" y="74215"/>
                </a:lnTo>
                <a:lnTo>
                  <a:pt x="862850" y="75847"/>
                </a:lnTo>
                <a:lnTo>
                  <a:pt x="860984" y="77234"/>
                </a:lnTo>
                <a:lnTo>
                  <a:pt x="859739" y="79112"/>
                </a:lnTo>
                <a:lnTo>
                  <a:pt x="858910" y="81316"/>
                </a:lnTo>
                <a:lnTo>
                  <a:pt x="857404" y="82786"/>
                </a:lnTo>
                <a:lnTo>
                  <a:pt x="855447" y="83765"/>
                </a:lnTo>
                <a:lnTo>
                  <a:pt x="853191" y="84418"/>
                </a:lnTo>
                <a:lnTo>
                  <a:pt x="848144" y="87684"/>
                </a:lnTo>
                <a:lnTo>
                  <a:pt x="845464" y="89888"/>
                </a:lnTo>
                <a:lnTo>
                  <a:pt x="842725" y="91358"/>
                </a:lnTo>
                <a:lnTo>
                  <a:pt x="834320" y="94379"/>
                </a:lnTo>
                <a:lnTo>
                  <a:pt x="825797" y="99930"/>
                </a:lnTo>
                <a:lnTo>
                  <a:pt x="820093" y="101563"/>
                </a:lnTo>
                <a:lnTo>
                  <a:pt x="818191" y="102951"/>
                </a:lnTo>
                <a:lnTo>
                  <a:pt x="816923" y="104829"/>
                </a:lnTo>
                <a:lnTo>
                  <a:pt x="816078" y="107033"/>
                </a:lnTo>
                <a:lnTo>
                  <a:pt x="814562" y="108503"/>
                </a:lnTo>
                <a:lnTo>
                  <a:pt x="812599" y="109483"/>
                </a:lnTo>
                <a:lnTo>
                  <a:pt x="810338" y="110136"/>
                </a:lnTo>
                <a:lnTo>
                  <a:pt x="805285" y="113402"/>
                </a:lnTo>
                <a:lnTo>
                  <a:pt x="802604" y="115606"/>
                </a:lnTo>
                <a:lnTo>
                  <a:pt x="799864" y="117075"/>
                </a:lnTo>
                <a:lnTo>
                  <a:pt x="794281" y="118708"/>
                </a:lnTo>
                <a:lnTo>
                  <a:pt x="792411" y="120096"/>
                </a:lnTo>
                <a:lnTo>
                  <a:pt x="791164" y="121974"/>
                </a:lnTo>
                <a:lnTo>
                  <a:pt x="790333" y="124178"/>
                </a:lnTo>
                <a:lnTo>
                  <a:pt x="788826" y="125648"/>
                </a:lnTo>
                <a:lnTo>
                  <a:pt x="786869" y="126628"/>
                </a:lnTo>
                <a:lnTo>
                  <a:pt x="784612" y="127281"/>
                </a:lnTo>
                <a:lnTo>
                  <a:pt x="779564" y="130546"/>
                </a:lnTo>
                <a:lnTo>
                  <a:pt x="776884" y="132751"/>
                </a:lnTo>
                <a:lnTo>
                  <a:pt x="774145" y="134220"/>
                </a:lnTo>
                <a:lnTo>
                  <a:pt x="768562" y="135853"/>
                </a:lnTo>
                <a:lnTo>
                  <a:pt x="766692" y="137241"/>
                </a:lnTo>
                <a:lnTo>
                  <a:pt x="765446" y="139119"/>
                </a:lnTo>
                <a:lnTo>
                  <a:pt x="764615" y="141323"/>
                </a:lnTo>
                <a:lnTo>
                  <a:pt x="763108" y="142793"/>
                </a:lnTo>
                <a:lnTo>
                  <a:pt x="761152" y="143773"/>
                </a:lnTo>
                <a:lnTo>
                  <a:pt x="758894" y="144426"/>
                </a:lnTo>
                <a:lnTo>
                  <a:pt x="753846" y="147692"/>
                </a:lnTo>
                <a:lnTo>
                  <a:pt x="751167" y="149896"/>
                </a:lnTo>
                <a:lnTo>
                  <a:pt x="748428" y="151365"/>
                </a:lnTo>
                <a:lnTo>
                  <a:pt x="742845" y="152998"/>
                </a:lnTo>
                <a:lnTo>
                  <a:pt x="740975" y="154386"/>
                </a:lnTo>
                <a:lnTo>
                  <a:pt x="739728" y="156264"/>
                </a:lnTo>
                <a:lnTo>
                  <a:pt x="738897" y="158468"/>
                </a:lnTo>
                <a:lnTo>
                  <a:pt x="737391" y="159938"/>
                </a:lnTo>
                <a:lnTo>
                  <a:pt x="735434" y="160918"/>
                </a:lnTo>
                <a:lnTo>
                  <a:pt x="733177" y="161571"/>
                </a:lnTo>
                <a:lnTo>
                  <a:pt x="731672" y="162959"/>
                </a:lnTo>
                <a:lnTo>
                  <a:pt x="730669" y="164836"/>
                </a:lnTo>
                <a:lnTo>
                  <a:pt x="730000" y="167041"/>
                </a:lnTo>
                <a:lnTo>
                  <a:pt x="728602" y="168510"/>
                </a:lnTo>
                <a:lnTo>
                  <a:pt x="726717" y="169490"/>
                </a:lnTo>
                <a:lnTo>
                  <a:pt x="724508" y="170143"/>
                </a:lnTo>
                <a:lnTo>
                  <a:pt x="719513" y="173409"/>
                </a:lnTo>
                <a:lnTo>
                  <a:pt x="716848" y="175613"/>
                </a:lnTo>
                <a:lnTo>
                  <a:pt x="715071" y="178035"/>
                </a:lnTo>
                <a:lnTo>
                  <a:pt x="713097" y="183267"/>
                </a:lnTo>
                <a:lnTo>
                  <a:pt x="711618" y="185043"/>
                </a:lnTo>
                <a:lnTo>
                  <a:pt x="709680" y="186227"/>
                </a:lnTo>
                <a:lnTo>
                  <a:pt x="707435" y="187016"/>
                </a:lnTo>
                <a:lnTo>
                  <a:pt x="702400" y="190433"/>
                </a:lnTo>
                <a:lnTo>
                  <a:pt x="699724" y="192678"/>
                </a:lnTo>
                <a:lnTo>
                  <a:pt x="696988" y="194174"/>
                </a:lnTo>
                <a:lnTo>
                  <a:pt x="691407" y="195837"/>
                </a:lnTo>
                <a:lnTo>
                  <a:pt x="689539" y="197233"/>
                </a:lnTo>
                <a:lnTo>
                  <a:pt x="688292" y="199116"/>
                </a:lnTo>
                <a:lnTo>
                  <a:pt x="687462" y="201324"/>
                </a:lnTo>
                <a:lnTo>
                  <a:pt x="685955" y="202796"/>
                </a:lnTo>
                <a:lnTo>
                  <a:pt x="683999" y="203777"/>
                </a:lnTo>
                <a:lnTo>
                  <a:pt x="681742" y="204431"/>
                </a:lnTo>
                <a:lnTo>
                  <a:pt x="676694" y="207698"/>
                </a:lnTo>
                <a:lnTo>
                  <a:pt x="654126" y="227905"/>
                </a:lnTo>
                <a:lnTo>
                  <a:pt x="648545" y="229878"/>
                </a:lnTo>
                <a:lnTo>
                  <a:pt x="646676" y="231357"/>
                </a:lnTo>
                <a:lnTo>
                  <a:pt x="645430" y="233295"/>
                </a:lnTo>
                <a:lnTo>
                  <a:pt x="644599" y="235540"/>
                </a:lnTo>
                <a:lnTo>
                  <a:pt x="643093" y="237037"/>
                </a:lnTo>
                <a:lnTo>
                  <a:pt x="641136" y="238034"/>
                </a:lnTo>
                <a:lnTo>
                  <a:pt x="638879" y="238700"/>
                </a:lnTo>
                <a:lnTo>
                  <a:pt x="633831" y="241978"/>
                </a:lnTo>
                <a:lnTo>
                  <a:pt x="610704" y="263706"/>
                </a:lnTo>
                <a:lnTo>
                  <a:pt x="595995" y="278400"/>
                </a:lnTo>
                <a:lnTo>
                  <a:pt x="593545" y="279898"/>
                </a:lnTo>
                <a:lnTo>
                  <a:pt x="585546" y="282958"/>
                </a:lnTo>
                <a:lnTo>
                  <a:pt x="577143" y="288521"/>
                </a:lnTo>
                <a:lnTo>
                  <a:pt x="568621" y="291545"/>
                </a:lnTo>
                <a:lnTo>
                  <a:pt x="562918" y="295628"/>
                </a:lnTo>
                <a:lnTo>
                  <a:pt x="561016" y="298050"/>
                </a:lnTo>
                <a:lnTo>
                  <a:pt x="559748" y="300617"/>
                </a:lnTo>
                <a:lnTo>
                  <a:pt x="558903" y="303281"/>
                </a:lnTo>
                <a:lnTo>
                  <a:pt x="556434" y="306010"/>
                </a:lnTo>
                <a:lnTo>
                  <a:pt x="534912" y="321967"/>
                </a:lnTo>
                <a:lnTo>
                  <a:pt x="525946" y="325585"/>
                </a:lnTo>
                <a:lnTo>
                  <a:pt x="514383" y="334858"/>
                </a:lnTo>
                <a:lnTo>
                  <a:pt x="511514" y="337539"/>
                </a:lnTo>
                <a:lnTo>
                  <a:pt x="507697" y="339325"/>
                </a:lnTo>
                <a:lnTo>
                  <a:pt x="494176" y="342793"/>
                </a:lnTo>
                <a:lnTo>
                  <a:pt x="486969" y="346980"/>
                </a:lnTo>
                <a:lnTo>
                  <a:pt x="462962" y="368665"/>
                </a:lnTo>
                <a:lnTo>
                  <a:pt x="460089" y="371506"/>
                </a:lnTo>
                <a:lnTo>
                  <a:pt x="457221" y="373401"/>
                </a:lnTo>
                <a:lnTo>
                  <a:pt x="448633" y="377019"/>
                </a:lnTo>
                <a:lnTo>
                  <a:pt x="437199" y="386293"/>
                </a:lnTo>
                <a:lnTo>
                  <a:pt x="417195" y="405796"/>
                </a:lnTo>
                <a:lnTo>
                  <a:pt x="414337" y="407690"/>
                </a:lnTo>
                <a:lnTo>
                  <a:pt x="388648" y="418713"/>
                </a:lnTo>
                <a:lnTo>
                  <a:pt x="366371" y="434596"/>
                </a:lnTo>
                <a:lnTo>
                  <a:pt x="364262" y="437368"/>
                </a:lnTo>
                <a:lnTo>
                  <a:pt x="360967" y="442988"/>
                </a:lnTo>
                <a:lnTo>
                  <a:pt x="339967" y="465775"/>
                </a:lnTo>
                <a:lnTo>
                  <a:pt x="331448" y="474345"/>
                </a:lnTo>
                <a:lnTo>
                  <a:pt x="328598" y="476250"/>
                </a:lnTo>
                <a:lnTo>
                  <a:pt x="320036" y="479884"/>
                </a:lnTo>
                <a:lnTo>
                  <a:pt x="308609" y="489162"/>
                </a:lnTo>
                <a:lnTo>
                  <a:pt x="285750" y="511513"/>
                </a:lnTo>
                <a:lnTo>
                  <a:pt x="280035" y="517216"/>
                </a:lnTo>
                <a:lnTo>
                  <a:pt x="277177" y="519118"/>
                </a:lnTo>
                <a:lnTo>
                  <a:pt x="268605" y="522748"/>
                </a:lnTo>
                <a:lnTo>
                  <a:pt x="257175" y="532025"/>
                </a:lnTo>
                <a:lnTo>
                  <a:pt x="234315" y="554375"/>
                </a:lnTo>
                <a:lnTo>
                  <a:pt x="194310" y="594360"/>
                </a:lnTo>
                <a:lnTo>
                  <a:pt x="180022" y="615432"/>
                </a:lnTo>
                <a:lnTo>
                  <a:pt x="177165" y="618886"/>
                </a:lnTo>
                <a:lnTo>
                  <a:pt x="174307" y="621188"/>
                </a:lnTo>
                <a:lnTo>
                  <a:pt x="171450" y="622723"/>
                </a:lnTo>
                <a:lnTo>
                  <a:pt x="168593" y="623746"/>
                </a:lnTo>
                <a:lnTo>
                  <a:pt x="162878" y="627423"/>
                </a:lnTo>
                <a:lnTo>
                  <a:pt x="140017" y="648716"/>
                </a:lnTo>
                <a:lnTo>
                  <a:pt x="117158" y="671515"/>
                </a:lnTo>
                <a:lnTo>
                  <a:pt x="114300" y="673419"/>
                </a:lnTo>
                <a:lnTo>
                  <a:pt x="105727" y="677051"/>
                </a:lnTo>
                <a:lnTo>
                  <a:pt x="94297" y="686329"/>
                </a:lnTo>
                <a:lnTo>
                  <a:pt x="87630" y="691750"/>
                </a:lnTo>
                <a:lnTo>
                  <a:pt x="66914" y="705833"/>
                </a:lnTo>
                <a:lnTo>
                  <a:pt x="45790" y="724854"/>
                </a:lnTo>
                <a:lnTo>
                  <a:pt x="37168" y="728486"/>
                </a:lnTo>
                <a:lnTo>
                  <a:pt x="25722" y="737764"/>
                </a:lnTo>
                <a:lnTo>
                  <a:pt x="14289" y="748769"/>
                </a:lnTo>
                <a:lnTo>
                  <a:pt x="12383" y="751592"/>
                </a:lnTo>
                <a:lnTo>
                  <a:pt x="8749" y="760115"/>
                </a:lnTo>
                <a:lnTo>
                  <a:pt x="0" y="7715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06"/>
          <p:cNvSpPr/>
          <p:nvPr/>
        </p:nvSpPr>
        <p:spPr>
          <a:xfrm>
            <a:off x="3963352" y="36518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07"/>
          <p:cNvSpPr/>
          <p:nvPr/>
        </p:nvSpPr>
        <p:spPr>
          <a:xfrm>
            <a:off x="3629025" y="3694747"/>
            <a:ext cx="300038" cy="385764"/>
          </a:xfrm>
          <a:custGeom>
            <a:avLst/>
            <a:gdLst/>
            <a:ahLst/>
            <a:cxnLst/>
            <a:rect l="0" t="0" r="0" b="0"/>
            <a:pathLst>
              <a:path w="300038" h="385764">
                <a:moveTo>
                  <a:pt x="300037" y="0"/>
                </a:moveTo>
                <a:lnTo>
                  <a:pt x="295487" y="4551"/>
                </a:lnTo>
                <a:lnTo>
                  <a:pt x="294145" y="6844"/>
                </a:lnTo>
                <a:lnTo>
                  <a:pt x="292656" y="11932"/>
                </a:lnTo>
                <a:lnTo>
                  <a:pt x="291307" y="13670"/>
                </a:lnTo>
                <a:lnTo>
                  <a:pt x="289454" y="14828"/>
                </a:lnTo>
                <a:lnTo>
                  <a:pt x="287266" y="15600"/>
                </a:lnTo>
                <a:lnTo>
                  <a:pt x="282297" y="18999"/>
                </a:lnTo>
                <a:lnTo>
                  <a:pt x="274143" y="26267"/>
                </a:lnTo>
                <a:lnTo>
                  <a:pt x="265695" y="34453"/>
                </a:lnTo>
                <a:lnTo>
                  <a:pt x="262854" y="37256"/>
                </a:lnTo>
                <a:lnTo>
                  <a:pt x="260961" y="40078"/>
                </a:lnTo>
                <a:lnTo>
                  <a:pt x="257344" y="48599"/>
                </a:lnTo>
                <a:lnTo>
                  <a:pt x="250663" y="58109"/>
                </a:lnTo>
                <a:lnTo>
                  <a:pt x="245390" y="67419"/>
                </a:lnTo>
                <a:lnTo>
                  <a:pt x="242651" y="70663"/>
                </a:lnTo>
                <a:lnTo>
                  <a:pt x="239872" y="72826"/>
                </a:lnTo>
                <a:lnTo>
                  <a:pt x="237067" y="74269"/>
                </a:lnTo>
                <a:lnTo>
                  <a:pt x="231411" y="80951"/>
                </a:lnTo>
                <a:lnTo>
                  <a:pt x="222871" y="92883"/>
                </a:lnTo>
                <a:lnTo>
                  <a:pt x="214308" y="102451"/>
                </a:lnTo>
                <a:lnTo>
                  <a:pt x="205738" y="111319"/>
                </a:lnTo>
                <a:lnTo>
                  <a:pt x="185737" y="131438"/>
                </a:lnTo>
                <a:lnTo>
                  <a:pt x="180022" y="139697"/>
                </a:lnTo>
                <a:lnTo>
                  <a:pt x="174307" y="148765"/>
                </a:lnTo>
                <a:lnTo>
                  <a:pt x="165734" y="159225"/>
                </a:lnTo>
                <a:lnTo>
                  <a:pt x="160020" y="165382"/>
                </a:lnTo>
                <a:lnTo>
                  <a:pt x="158115" y="168357"/>
                </a:lnTo>
                <a:lnTo>
                  <a:pt x="154481" y="177095"/>
                </a:lnTo>
                <a:lnTo>
                  <a:pt x="145202" y="188581"/>
                </a:lnTo>
                <a:lnTo>
                  <a:pt x="137002" y="197164"/>
                </a:lnTo>
                <a:lnTo>
                  <a:pt x="134198" y="200023"/>
                </a:lnTo>
                <a:lnTo>
                  <a:pt x="132327" y="202881"/>
                </a:lnTo>
                <a:lnTo>
                  <a:pt x="130250" y="208597"/>
                </a:lnTo>
                <a:lnTo>
                  <a:pt x="127790" y="211454"/>
                </a:lnTo>
                <a:lnTo>
                  <a:pt x="119978" y="217170"/>
                </a:lnTo>
                <a:lnTo>
                  <a:pt x="117133" y="220028"/>
                </a:lnTo>
                <a:lnTo>
                  <a:pt x="115236" y="222885"/>
                </a:lnTo>
                <a:lnTo>
                  <a:pt x="112176" y="228600"/>
                </a:lnTo>
                <a:lnTo>
                  <a:pt x="105098" y="238125"/>
                </a:lnTo>
                <a:lnTo>
                  <a:pt x="99732" y="247438"/>
                </a:lnTo>
                <a:lnTo>
                  <a:pt x="91357" y="258841"/>
                </a:lnTo>
                <a:lnTo>
                  <a:pt x="82843" y="268252"/>
                </a:lnTo>
                <a:lnTo>
                  <a:pt x="80946" y="271227"/>
                </a:lnTo>
                <a:lnTo>
                  <a:pt x="77323" y="279965"/>
                </a:lnTo>
                <a:lnTo>
                  <a:pt x="68049" y="291451"/>
                </a:lnTo>
                <a:lnTo>
                  <a:pt x="59850" y="300033"/>
                </a:lnTo>
                <a:lnTo>
                  <a:pt x="48546" y="311466"/>
                </a:lnTo>
                <a:lnTo>
                  <a:pt x="46651" y="314324"/>
                </a:lnTo>
                <a:lnTo>
                  <a:pt x="43033" y="322898"/>
                </a:lnTo>
                <a:lnTo>
                  <a:pt x="33759" y="334328"/>
                </a:lnTo>
                <a:lnTo>
                  <a:pt x="25824" y="342724"/>
                </a:lnTo>
                <a:lnTo>
                  <a:pt x="13925" y="354683"/>
                </a:lnTo>
                <a:lnTo>
                  <a:pt x="12140" y="357423"/>
                </a:lnTo>
                <a:lnTo>
                  <a:pt x="8676" y="365830"/>
                </a:lnTo>
                <a:lnTo>
                  <a:pt x="2994" y="374353"/>
                </a:lnTo>
                <a:lnTo>
                  <a:pt x="0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08"/>
          <p:cNvSpPr/>
          <p:nvPr/>
        </p:nvSpPr>
        <p:spPr>
          <a:xfrm>
            <a:off x="3311842" y="2691764"/>
            <a:ext cx="1697356" cy="2065974"/>
          </a:xfrm>
          <a:custGeom>
            <a:avLst/>
            <a:gdLst/>
            <a:ahLst/>
            <a:cxnLst/>
            <a:rect l="0" t="0" r="0" b="0"/>
            <a:pathLst>
              <a:path w="1697356" h="2065974">
                <a:moveTo>
                  <a:pt x="0" y="2065973"/>
                </a:moveTo>
                <a:lnTo>
                  <a:pt x="8219" y="2065973"/>
                </a:lnTo>
                <a:lnTo>
                  <a:pt x="8542" y="2058592"/>
                </a:lnTo>
                <a:lnTo>
                  <a:pt x="16791" y="2049212"/>
                </a:lnTo>
                <a:lnTo>
                  <a:pt x="38456" y="2027517"/>
                </a:lnTo>
                <a:lnTo>
                  <a:pt x="39925" y="2025096"/>
                </a:lnTo>
                <a:lnTo>
                  <a:pt x="41557" y="2019866"/>
                </a:lnTo>
                <a:lnTo>
                  <a:pt x="42945" y="2018090"/>
                </a:lnTo>
                <a:lnTo>
                  <a:pt x="44822" y="2016906"/>
                </a:lnTo>
                <a:lnTo>
                  <a:pt x="47027" y="2016117"/>
                </a:lnTo>
                <a:lnTo>
                  <a:pt x="48496" y="2014638"/>
                </a:lnTo>
                <a:lnTo>
                  <a:pt x="49476" y="2012700"/>
                </a:lnTo>
                <a:lnTo>
                  <a:pt x="50129" y="2010455"/>
                </a:lnTo>
                <a:lnTo>
                  <a:pt x="53394" y="2005421"/>
                </a:lnTo>
                <a:lnTo>
                  <a:pt x="58701" y="1998979"/>
                </a:lnTo>
                <a:lnTo>
                  <a:pt x="59427" y="1995558"/>
                </a:lnTo>
                <a:lnTo>
                  <a:pt x="59621" y="1993312"/>
                </a:lnTo>
                <a:lnTo>
                  <a:pt x="60702" y="1991815"/>
                </a:lnTo>
                <a:lnTo>
                  <a:pt x="62376" y="1990817"/>
                </a:lnTo>
                <a:lnTo>
                  <a:pt x="64444" y="1990151"/>
                </a:lnTo>
                <a:lnTo>
                  <a:pt x="65823" y="1988755"/>
                </a:lnTo>
                <a:lnTo>
                  <a:pt x="66742" y="1986872"/>
                </a:lnTo>
                <a:lnTo>
                  <a:pt x="67354" y="1984664"/>
                </a:lnTo>
                <a:lnTo>
                  <a:pt x="70575" y="1979671"/>
                </a:lnTo>
                <a:lnTo>
                  <a:pt x="108448" y="1939428"/>
                </a:lnTo>
                <a:lnTo>
                  <a:pt x="111508" y="1931429"/>
                </a:lnTo>
                <a:lnTo>
                  <a:pt x="120592" y="1920193"/>
                </a:lnTo>
                <a:lnTo>
                  <a:pt x="125987" y="1913552"/>
                </a:lnTo>
                <a:lnTo>
                  <a:pt x="137006" y="1895492"/>
                </a:lnTo>
                <a:lnTo>
                  <a:pt x="141219" y="1890826"/>
                </a:lnTo>
                <a:lnTo>
                  <a:pt x="142724" y="1888249"/>
                </a:lnTo>
                <a:lnTo>
                  <a:pt x="145793" y="1880070"/>
                </a:lnTo>
                <a:lnTo>
                  <a:pt x="154882" y="1868773"/>
                </a:lnTo>
                <a:lnTo>
                  <a:pt x="157547" y="1865926"/>
                </a:lnTo>
                <a:lnTo>
                  <a:pt x="160276" y="1864029"/>
                </a:lnTo>
                <a:lnTo>
                  <a:pt x="168668" y="1860405"/>
                </a:lnTo>
                <a:lnTo>
                  <a:pt x="180038" y="1851130"/>
                </a:lnTo>
                <a:lnTo>
                  <a:pt x="182890" y="1848449"/>
                </a:lnTo>
                <a:lnTo>
                  <a:pt x="184792" y="1845710"/>
                </a:lnTo>
                <a:lnTo>
                  <a:pt x="188421" y="1837303"/>
                </a:lnTo>
                <a:lnTo>
                  <a:pt x="197698" y="1825930"/>
                </a:lnTo>
                <a:lnTo>
                  <a:pt x="225752" y="1797368"/>
                </a:lnTo>
                <a:lnTo>
                  <a:pt x="227653" y="1794511"/>
                </a:lnTo>
                <a:lnTo>
                  <a:pt x="231283" y="1785938"/>
                </a:lnTo>
                <a:lnTo>
                  <a:pt x="240560" y="1774508"/>
                </a:lnTo>
                <a:lnTo>
                  <a:pt x="268614" y="1745933"/>
                </a:lnTo>
                <a:lnTo>
                  <a:pt x="270516" y="1743075"/>
                </a:lnTo>
                <a:lnTo>
                  <a:pt x="274146" y="1734503"/>
                </a:lnTo>
                <a:lnTo>
                  <a:pt x="283423" y="1723073"/>
                </a:lnTo>
                <a:lnTo>
                  <a:pt x="305773" y="1699261"/>
                </a:lnTo>
                <a:lnTo>
                  <a:pt x="313378" y="1685749"/>
                </a:lnTo>
                <a:lnTo>
                  <a:pt x="317008" y="1675290"/>
                </a:lnTo>
                <a:lnTo>
                  <a:pt x="321233" y="1669134"/>
                </a:lnTo>
                <a:lnTo>
                  <a:pt x="328825" y="1663222"/>
                </a:lnTo>
                <a:lnTo>
                  <a:pt x="344670" y="1651667"/>
                </a:lnTo>
                <a:lnTo>
                  <a:pt x="346938" y="1648799"/>
                </a:lnTo>
                <a:lnTo>
                  <a:pt x="353117" y="1637352"/>
                </a:lnTo>
                <a:lnTo>
                  <a:pt x="357918" y="1630683"/>
                </a:lnTo>
                <a:lnTo>
                  <a:pt x="368762" y="1613418"/>
                </a:lnTo>
                <a:lnTo>
                  <a:pt x="402909" y="1574815"/>
                </a:lnTo>
                <a:lnTo>
                  <a:pt x="411481" y="1561987"/>
                </a:lnTo>
                <a:lnTo>
                  <a:pt x="437197" y="1531985"/>
                </a:lnTo>
                <a:lnTo>
                  <a:pt x="445770" y="1519134"/>
                </a:lnTo>
                <a:lnTo>
                  <a:pt x="448627" y="1515676"/>
                </a:lnTo>
                <a:lnTo>
                  <a:pt x="456883" y="1509294"/>
                </a:lnTo>
                <a:lnTo>
                  <a:pt x="473153" y="1497436"/>
                </a:lnTo>
                <a:lnTo>
                  <a:pt x="505764" y="1454944"/>
                </a:lnTo>
                <a:lnTo>
                  <a:pt x="514346" y="1442015"/>
                </a:lnTo>
                <a:lnTo>
                  <a:pt x="531495" y="1420657"/>
                </a:lnTo>
                <a:lnTo>
                  <a:pt x="540067" y="1407726"/>
                </a:lnTo>
                <a:lnTo>
                  <a:pt x="557212" y="1386367"/>
                </a:lnTo>
                <a:lnTo>
                  <a:pt x="565785" y="1373436"/>
                </a:lnTo>
                <a:lnTo>
                  <a:pt x="582930" y="1352077"/>
                </a:lnTo>
                <a:lnTo>
                  <a:pt x="585787" y="1347155"/>
                </a:lnTo>
                <a:lnTo>
                  <a:pt x="594043" y="1339146"/>
                </a:lnTo>
                <a:lnTo>
                  <a:pt x="598911" y="1335676"/>
                </a:lnTo>
                <a:lnTo>
                  <a:pt x="606860" y="1326742"/>
                </a:lnTo>
                <a:lnTo>
                  <a:pt x="632390" y="1291671"/>
                </a:lnTo>
                <a:lnTo>
                  <a:pt x="653167" y="1274833"/>
                </a:lnTo>
                <a:lnTo>
                  <a:pt x="702411" y="1215333"/>
                </a:lnTo>
                <a:lnTo>
                  <a:pt x="711360" y="1202109"/>
                </a:lnTo>
                <a:lnTo>
                  <a:pt x="745274" y="1163901"/>
                </a:lnTo>
                <a:lnTo>
                  <a:pt x="754222" y="1150675"/>
                </a:lnTo>
                <a:lnTo>
                  <a:pt x="788136" y="1112466"/>
                </a:lnTo>
                <a:lnTo>
                  <a:pt x="791172" y="1107404"/>
                </a:lnTo>
                <a:lnTo>
                  <a:pt x="799625" y="1099240"/>
                </a:lnTo>
                <a:lnTo>
                  <a:pt x="804546" y="1095730"/>
                </a:lnTo>
                <a:lnTo>
                  <a:pt x="812553" y="1086749"/>
                </a:lnTo>
                <a:lnTo>
                  <a:pt x="838128" y="1051642"/>
                </a:lnTo>
                <a:lnTo>
                  <a:pt x="851690" y="1040049"/>
                </a:lnTo>
                <a:lnTo>
                  <a:pt x="874237" y="1009596"/>
                </a:lnTo>
                <a:lnTo>
                  <a:pt x="877147" y="1004534"/>
                </a:lnTo>
                <a:lnTo>
                  <a:pt x="885461" y="996370"/>
                </a:lnTo>
                <a:lnTo>
                  <a:pt x="890345" y="992859"/>
                </a:lnTo>
                <a:lnTo>
                  <a:pt x="898311" y="983879"/>
                </a:lnTo>
                <a:lnTo>
                  <a:pt x="923855" y="948772"/>
                </a:lnTo>
                <a:lnTo>
                  <a:pt x="937416" y="937179"/>
                </a:lnTo>
                <a:lnTo>
                  <a:pt x="959962" y="906726"/>
                </a:lnTo>
                <a:lnTo>
                  <a:pt x="968646" y="893500"/>
                </a:lnTo>
                <a:lnTo>
                  <a:pt x="1022881" y="829975"/>
                </a:lnTo>
                <a:lnTo>
                  <a:pt x="1059896" y="790833"/>
                </a:lnTo>
                <a:lnTo>
                  <a:pt x="1091562" y="744250"/>
                </a:lnTo>
                <a:lnTo>
                  <a:pt x="1099819" y="737813"/>
                </a:lnTo>
                <a:lnTo>
                  <a:pt x="1104688" y="734763"/>
                </a:lnTo>
                <a:lnTo>
                  <a:pt x="1112637" y="726294"/>
                </a:lnTo>
                <a:lnTo>
                  <a:pt x="1131413" y="703490"/>
                </a:lnTo>
                <a:lnTo>
                  <a:pt x="1137215" y="696520"/>
                </a:lnTo>
                <a:lnTo>
                  <a:pt x="1151563" y="675594"/>
                </a:lnTo>
                <a:lnTo>
                  <a:pt x="1171575" y="653487"/>
                </a:lnTo>
                <a:lnTo>
                  <a:pt x="1205865" y="603798"/>
                </a:lnTo>
                <a:lnTo>
                  <a:pt x="1211580" y="597602"/>
                </a:lnTo>
                <a:lnTo>
                  <a:pt x="1213485" y="594617"/>
                </a:lnTo>
                <a:lnTo>
                  <a:pt x="1217119" y="585864"/>
                </a:lnTo>
                <a:lnTo>
                  <a:pt x="1226397" y="574373"/>
                </a:lnTo>
                <a:lnTo>
                  <a:pt x="1245901" y="554357"/>
                </a:lnTo>
                <a:lnTo>
                  <a:pt x="1247796" y="550546"/>
                </a:lnTo>
                <a:lnTo>
                  <a:pt x="1251415" y="537034"/>
                </a:lnTo>
                <a:lnTo>
                  <a:pt x="1255637" y="529830"/>
                </a:lnTo>
                <a:lnTo>
                  <a:pt x="1273562" y="508705"/>
                </a:lnTo>
                <a:lnTo>
                  <a:pt x="1277147" y="500084"/>
                </a:lnTo>
                <a:lnTo>
                  <a:pt x="1286409" y="488637"/>
                </a:lnTo>
                <a:lnTo>
                  <a:pt x="1297411" y="477204"/>
                </a:lnTo>
                <a:lnTo>
                  <a:pt x="1299280" y="474346"/>
                </a:lnTo>
                <a:lnTo>
                  <a:pt x="1302865" y="465773"/>
                </a:lnTo>
                <a:lnTo>
                  <a:pt x="1312126" y="454343"/>
                </a:lnTo>
                <a:lnTo>
                  <a:pt x="1314806" y="451486"/>
                </a:lnTo>
                <a:lnTo>
                  <a:pt x="1316592" y="448628"/>
                </a:lnTo>
                <a:lnTo>
                  <a:pt x="1320059" y="440056"/>
                </a:lnTo>
                <a:lnTo>
                  <a:pt x="1329281" y="428625"/>
                </a:lnTo>
                <a:lnTo>
                  <a:pt x="1340275" y="417196"/>
                </a:lnTo>
                <a:lnTo>
                  <a:pt x="1342144" y="414338"/>
                </a:lnTo>
                <a:lnTo>
                  <a:pt x="1344221" y="408623"/>
                </a:lnTo>
                <a:lnTo>
                  <a:pt x="1345390" y="400050"/>
                </a:lnTo>
                <a:lnTo>
                  <a:pt x="1346506" y="397193"/>
                </a:lnTo>
                <a:lnTo>
                  <a:pt x="1350288" y="391478"/>
                </a:lnTo>
                <a:lnTo>
                  <a:pt x="1388750" y="348933"/>
                </a:lnTo>
                <a:lnTo>
                  <a:pt x="1397319" y="336115"/>
                </a:lnTo>
                <a:lnTo>
                  <a:pt x="1427797" y="302916"/>
                </a:lnTo>
                <a:lnTo>
                  <a:pt x="1431431" y="294329"/>
                </a:lnTo>
                <a:lnTo>
                  <a:pt x="1440710" y="282894"/>
                </a:lnTo>
                <a:lnTo>
                  <a:pt x="1454537" y="267653"/>
                </a:lnTo>
                <a:lnTo>
                  <a:pt x="1468764" y="246937"/>
                </a:lnTo>
                <a:lnTo>
                  <a:pt x="1496378" y="217191"/>
                </a:lnTo>
                <a:lnTo>
                  <a:pt x="1500011" y="208604"/>
                </a:lnTo>
                <a:lnTo>
                  <a:pt x="1525951" y="171980"/>
                </a:lnTo>
                <a:lnTo>
                  <a:pt x="1540199" y="156280"/>
                </a:lnTo>
                <a:lnTo>
                  <a:pt x="1554481" y="135504"/>
                </a:lnTo>
                <a:lnTo>
                  <a:pt x="1605811" y="82975"/>
                </a:lnTo>
                <a:lnTo>
                  <a:pt x="1618277" y="65568"/>
                </a:lnTo>
                <a:lnTo>
                  <a:pt x="1668759" y="20962"/>
                </a:lnTo>
                <a:lnTo>
                  <a:pt x="1677346" y="17324"/>
                </a:lnTo>
                <a:lnTo>
                  <a:pt x="1687088" y="9914"/>
                </a:lnTo>
                <a:lnTo>
                  <a:pt x="1687653" y="8514"/>
                </a:lnTo>
                <a:lnTo>
                  <a:pt x="1688634" y="1310"/>
                </a:lnTo>
                <a:lnTo>
                  <a:pt x="1689636" y="873"/>
                </a:lnTo>
                <a:lnTo>
                  <a:pt x="16973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09"/>
          <p:cNvSpPr/>
          <p:nvPr/>
        </p:nvSpPr>
        <p:spPr>
          <a:xfrm>
            <a:off x="2240279" y="4706302"/>
            <a:ext cx="1131572" cy="1303021"/>
          </a:xfrm>
          <a:custGeom>
            <a:avLst/>
            <a:gdLst/>
            <a:ahLst/>
            <a:cxnLst/>
            <a:rect l="0" t="0" r="0" b="0"/>
            <a:pathLst>
              <a:path w="1131572" h="1303021">
                <a:moveTo>
                  <a:pt x="1131571" y="0"/>
                </a:moveTo>
                <a:lnTo>
                  <a:pt x="1131571" y="8542"/>
                </a:lnTo>
                <a:lnTo>
                  <a:pt x="1127020" y="8563"/>
                </a:lnTo>
                <a:lnTo>
                  <a:pt x="1125679" y="9519"/>
                </a:lnTo>
                <a:lnTo>
                  <a:pt x="1124786" y="11109"/>
                </a:lnTo>
                <a:lnTo>
                  <a:pt x="1123351" y="15953"/>
                </a:lnTo>
                <a:lnTo>
                  <a:pt x="1122281" y="16350"/>
                </a:lnTo>
                <a:lnTo>
                  <a:pt x="1118552" y="16792"/>
                </a:lnTo>
                <a:lnTo>
                  <a:pt x="1117176" y="17862"/>
                </a:lnTo>
                <a:lnTo>
                  <a:pt x="1116259" y="19528"/>
                </a:lnTo>
                <a:lnTo>
                  <a:pt x="1114787" y="24495"/>
                </a:lnTo>
                <a:lnTo>
                  <a:pt x="1114457" y="32992"/>
                </a:lnTo>
                <a:lnTo>
                  <a:pt x="1113494" y="33424"/>
                </a:lnTo>
                <a:lnTo>
                  <a:pt x="1109884" y="33905"/>
                </a:lnTo>
                <a:lnTo>
                  <a:pt x="1108541" y="34986"/>
                </a:lnTo>
                <a:lnTo>
                  <a:pt x="1107645" y="36659"/>
                </a:lnTo>
                <a:lnTo>
                  <a:pt x="1105958" y="42499"/>
                </a:lnTo>
                <a:lnTo>
                  <a:pt x="1090005" y="58709"/>
                </a:lnTo>
                <a:lnTo>
                  <a:pt x="1089573" y="60094"/>
                </a:lnTo>
                <a:lnTo>
                  <a:pt x="1089092" y="64173"/>
                </a:lnTo>
                <a:lnTo>
                  <a:pt x="1088012" y="65642"/>
                </a:lnTo>
                <a:lnTo>
                  <a:pt x="1086339" y="66622"/>
                </a:lnTo>
                <a:lnTo>
                  <a:pt x="1084271" y="67275"/>
                </a:lnTo>
                <a:lnTo>
                  <a:pt x="1082892" y="68662"/>
                </a:lnTo>
                <a:lnTo>
                  <a:pt x="1081974" y="70540"/>
                </a:lnTo>
                <a:lnTo>
                  <a:pt x="1080498" y="75846"/>
                </a:lnTo>
                <a:lnTo>
                  <a:pt x="1057406" y="100830"/>
                </a:lnTo>
                <a:lnTo>
                  <a:pt x="1055746" y="106091"/>
                </a:lnTo>
                <a:lnTo>
                  <a:pt x="1054351" y="107875"/>
                </a:lnTo>
                <a:lnTo>
                  <a:pt x="1052468" y="109064"/>
                </a:lnTo>
                <a:lnTo>
                  <a:pt x="1050261" y="109857"/>
                </a:lnTo>
                <a:lnTo>
                  <a:pt x="1048789" y="111338"/>
                </a:lnTo>
                <a:lnTo>
                  <a:pt x="1047808" y="113278"/>
                </a:lnTo>
                <a:lnTo>
                  <a:pt x="1047154" y="115524"/>
                </a:lnTo>
                <a:lnTo>
                  <a:pt x="1043887" y="120559"/>
                </a:lnTo>
                <a:lnTo>
                  <a:pt x="1015343" y="151454"/>
                </a:lnTo>
                <a:lnTo>
                  <a:pt x="1011725" y="160022"/>
                </a:lnTo>
                <a:lnTo>
                  <a:pt x="1005996" y="168593"/>
                </a:lnTo>
                <a:lnTo>
                  <a:pt x="1004322" y="174308"/>
                </a:lnTo>
                <a:lnTo>
                  <a:pt x="1001971" y="177165"/>
                </a:lnTo>
                <a:lnTo>
                  <a:pt x="988339" y="186902"/>
                </a:lnTo>
                <a:lnTo>
                  <a:pt x="978536" y="200996"/>
                </a:lnTo>
                <a:lnTo>
                  <a:pt x="966423" y="210896"/>
                </a:lnTo>
                <a:lnTo>
                  <a:pt x="964322" y="213940"/>
                </a:lnTo>
                <a:lnTo>
                  <a:pt x="961036" y="219862"/>
                </a:lnTo>
                <a:lnTo>
                  <a:pt x="956400" y="225669"/>
                </a:lnTo>
                <a:lnTo>
                  <a:pt x="932661" y="242881"/>
                </a:lnTo>
                <a:lnTo>
                  <a:pt x="903942" y="279800"/>
                </a:lnTo>
                <a:lnTo>
                  <a:pt x="901815" y="285646"/>
                </a:lnTo>
                <a:lnTo>
                  <a:pt x="899342" y="288538"/>
                </a:lnTo>
                <a:lnTo>
                  <a:pt x="880950" y="302886"/>
                </a:lnTo>
                <a:lnTo>
                  <a:pt x="878765" y="305747"/>
                </a:lnTo>
                <a:lnTo>
                  <a:pt x="876337" y="311465"/>
                </a:lnTo>
                <a:lnTo>
                  <a:pt x="873785" y="314323"/>
                </a:lnTo>
                <a:lnTo>
                  <a:pt x="862044" y="323849"/>
                </a:lnTo>
                <a:lnTo>
                  <a:pt x="828698" y="362798"/>
                </a:lnTo>
                <a:lnTo>
                  <a:pt x="794739" y="388617"/>
                </a:lnTo>
                <a:lnTo>
                  <a:pt x="785918" y="397192"/>
                </a:lnTo>
                <a:lnTo>
                  <a:pt x="773451" y="414514"/>
                </a:lnTo>
                <a:lnTo>
                  <a:pt x="740329" y="442843"/>
                </a:lnTo>
                <a:lnTo>
                  <a:pt x="722016" y="460052"/>
                </a:lnTo>
                <a:lnTo>
                  <a:pt x="712691" y="465770"/>
                </a:lnTo>
                <a:lnTo>
                  <a:pt x="709443" y="469581"/>
                </a:lnTo>
                <a:lnTo>
                  <a:pt x="707277" y="474026"/>
                </a:lnTo>
                <a:lnTo>
                  <a:pt x="705833" y="478895"/>
                </a:lnTo>
                <a:lnTo>
                  <a:pt x="702966" y="483094"/>
                </a:lnTo>
                <a:lnTo>
                  <a:pt x="670747" y="511423"/>
                </a:lnTo>
                <a:lnTo>
                  <a:pt x="661330" y="517177"/>
                </a:lnTo>
                <a:lnTo>
                  <a:pt x="653335" y="525449"/>
                </a:lnTo>
                <a:lnTo>
                  <a:pt x="640441" y="541731"/>
                </a:lnTo>
                <a:lnTo>
                  <a:pt x="622830" y="555072"/>
                </a:lnTo>
                <a:lnTo>
                  <a:pt x="597325" y="585425"/>
                </a:lnTo>
                <a:lnTo>
                  <a:pt x="579918" y="598099"/>
                </a:lnTo>
                <a:lnTo>
                  <a:pt x="563284" y="618877"/>
                </a:lnTo>
                <a:lnTo>
                  <a:pt x="545677" y="632223"/>
                </a:lnTo>
                <a:lnTo>
                  <a:pt x="534216" y="645901"/>
                </a:lnTo>
                <a:lnTo>
                  <a:pt x="520131" y="657362"/>
                </a:lnTo>
                <a:lnTo>
                  <a:pt x="497376" y="687763"/>
                </a:lnTo>
                <a:lnTo>
                  <a:pt x="488684" y="700987"/>
                </a:lnTo>
                <a:lnTo>
                  <a:pt x="457044" y="739398"/>
                </a:lnTo>
                <a:lnTo>
                  <a:pt x="442972" y="751423"/>
                </a:lnTo>
                <a:lnTo>
                  <a:pt x="413439" y="788832"/>
                </a:lnTo>
                <a:lnTo>
                  <a:pt x="400437" y="807011"/>
                </a:lnTo>
                <a:lnTo>
                  <a:pt x="379029" y="832066"/>
                </a:lnTo>
                <a:lnTo>
                  <a:pt x="366124" y="849948"/>
                </a:lnTo>
                <a:lnTo>
                  <a:pt x="332332" y="884916"/>
                </a:lnTo>
                <a:lnTo>
                  <a:pt x="322963" y="895263"/>
                </a:lnTo>
                <a:lnTo>
                  <a:pt x="302200" y="927811"/>
                </a:lnTo>
                <a:lnTo>
                  <a:pt x="288508" y="939964"/>
                </a:lnTo>
                <a:lnTo>
                  <a:pt x="274865" y="960654"/>
                </a:lnTo>
                <a:lnTo>
                  <a:pt x="262998" y="983086"/>
                </a:lnTo>
                <a:lnTo>
                  <a:pt x="254683" y="991917"/>
                </a:lnTo>
                <a:lnTo>
                  <a:pt x="249799" y="995606"/>
                </a:lnTo>
                <a:lnTo>
                  <a:pt x="241832" y="1004784"/>
                </a:lnTo>
                <a:lnTo>
                  <a:pt x="216288" y="1040995"/>
                </a:lnTo>
                <a:lnTo>
                  <a:pt x="189129" y="1073401"/>
                </a:lnTo>
                <a:lnTo>
                  <a:pt x="186094" y="1078503"/>
                </a:lnTo>
                <a:lnTo>
                  <a:pt x="177641" y="1086713"/>
                </a:lnTo>
                <a:lnTo>
                  <a:pt x="172720" y="1090235"/>
                </a:lnTo>
                <a:lnTo>
                  <a:pt x="164712" y="1099229"/>
                </a:lnTo>
                <a:lnTo>
                  <a:pt x="139137" y="1134346"/>
                </a:lnTo>
                <a:lnTo>
                  <a:pt x="125575" y="1145939"/>
                </a:lnTo>
                <a:lnTo>
                  <a:pt x="91334" y="1185781"/>
                </a:lnTo>
                <a:lnTo>
                  <a:pt x="84091" y="1193129"/>
                </a:lnTo>
                <a:lnTo>
                  <a:pt x="81778" y="1196422"/>
                </a:lnTo>
                <a:lnTo>
                  <a:pt x="79209" y="1202621"/>
                </a:lnTo>
                <a:lnTo>
                  <a:pt x="76618" y="1205607"/>
                </a:lnTo>
                <a:lnTo>
                  <a:pt x="65776" y="1214361"/>
                </a:lnTo>
                <a:lnTo>
                  <a:pt x="63854" y="1217244"/>
                </a:lnTo>
                <a:lnTo>
                  <a:pt x="60765" y="1222987"/>
                </a:lnTo>
                <a:lnTo>
                  <a:pt x="31409" y="1261823"/>
                </a:lnTo>
                <a:lnTo>
                  <a:pt x="22853" y="1271234"/>
                </a:lnTo>
                <a:lnTo>
                  <a:pt x="20951" y="1274210"/>
                </a:lnTo>
                <a:lnTo>
                  <a:pt x="18837" y="1280056"/>
                </a:lnTo>
                <a:lnTo>
                  <a:pt x="17320" y="1281996"/>
                </a:lnTo>
                <a:lnTo>
                  <a:pt x="15357" y="1283289"/>
                </a:lnTo>
                <a:lnTo>
                  <a:pt x="13096" y="1284151"/>
                </a:lnTo>
                <a:lnTo>
                  <a:pt x="11588" y="1285678"/>
                </a:lnTo>
                <a:lnTo>
                  <a:pt x="10583" y="1287649"/>
                </a:lnTo>
                <a:lnTo>
                  <a:pt x="9913" y="1289916"/>
                </a:lnTo>
                <a:lnTo>
                  <a:pt x="6629" y="1294973"/>
                </a:lnTo>
                <a:lnTo>
                  <a:pt x="0" y="13030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10"/>
          <p:cNvSpPr/>
          <p:nvPr/>
        </p:nvSpPr>
        <p:spPr>
          <a:xfrm>
            <a:off x="3303282" y="4354948"/>
            <a:ext cx="76744" cy="81710"/>
          </a:xfrm>
          <a:custGeom>
            <a:avLst/>
            <a:gdLst/>
            <a:ahLst/>
            <a:cxnLst/>
            <a:rect l="0" t="0" r="0" b="0"/>
            <a:pathLst>
              <a:path w="76744" h="81710">
                <a:moveTo>
                  <a:pt x="17132" y="17027"/>
                </a:moveTo>
                <a:lnTo>
                  <a:pt x="17132" y="12476"/>
                </a:lnTo>
                <a:lnTo>
                  <a:pt x="18085" y="11135"/>
                </a:lnTo>
                <a:lnTo>
                  <a:pt x="19672" y="10242"/>
                </a:lnTo>
                <a:lnTo>
                  <a:pt x="24513" y="8807"/>
                </a:lnTo>
                <a:lnTo>
                  <a:pt x="25863" y="8689"/>
                </a:lnTo>
                <a:lnTo>
                  <a:pt x="27715" y="8611"/>
                </a:lnTo>
                <a:lnTo>
                  <a:pt x="32314" y="8524"/>
                </a:lnTo>
                <a:lnTo>
                  <a:pt x="45825" y="8463"/>
                </a:lnTo>
                <a:lnTo>
                  <a:pt x="48644" y="9413"/>
                </a:lnTo>
                <a:lnTo>
                  <a:pt x="51475" y="10998"/>
                </a:lnTo>
                <a:lnTo>
                  <a:pt x="58312" y="15836"/>
                </a:lnTo>
                <a:lnTo>
                  <a:pt x="59825" y="17185"/>
                </a:lnTo>
                <a:lnTo>
                  <a:pt x="64047" y="21224"/>
                </a:lnTo>
                <a:lnTo>
                  <a:pt x="65554" y="23635"/>
                </a:lnTo>
                <a:lnTo>
                  <a:pt x="66559" y="26195"/>
                </a:lnTo>
                <a:lnTo>
                  <a:pt x="68171" y="32596"/>
                </a:lnTo>
                <a:lnTo>
                  <a:pt x="68303" y="34074"/>
                </a:lnTo>
                <a:lnTo>
                  <a:pt x="68391" y="36011"/>
                </a:lnTo>
                <a:lnTo>
                  <a:pt x="68489" y="40705"/>
                </a:lnTo>
                <a:lnTo>
                  <a:pt x="68557" y="54282"/>
                </a:lnTo>
                <a:lnTo>
                  <a:pt x="67608" y="57104"/>
                </a:lnTo>
                <a:lnTo>
                  <a:pt x="66023" y="59937"/>
                </a:lnTo>
                <a:lnTo>
                  <a:pt x="64014" y="62778"/>
                </a:lnTo>
                <a:lnTo>
                  <a:pt x="61721" y="64673"/>
                </a:lnTo>
                <a:lnTo>
                  <a:pt x="59241" y="65936"/>
                </a:lnTo>
                <a:lnTo>
                  <a:pt x="56635" y="66778"/>
                </a:lnTo>
                <a:lnTo>
                  <a:pt x="53945" y="68292"/>
                </a:lnTo>
                <a:lnTo>
                  <a:pt x="51199" y="70253"/>
                </a:lnTo>
                <a:lnTo>
                  <a:pt x="44499" y="75695"/>
                </a:lnTo>
                <a:lnTo>
                  <a:pt x="42044" y="77094"/>
                </a:lnTo>
                <a:lnTo>
                  <a:pt x="34237" y="81188"/>
                </a:lnTo>
                <a:lnTo>
                  <a:pt x="31393" y="81709"/>
                </a:lnTo>
                <a:lnTo>
                  <a:pt x="29497" y="81103"/>
                </a:lnTo>
                <a:lnTo>
                  <a:pt x="28233" y="79746"/>
                </a:lnTo>
                <a:lnTo>
                  <a:pt x="26438" y="78842"/>
                </a:lnTo>
                <a:lnTo>
                  <a:pt x="24288" y="78239"/>
                </a:lnTo>
                <a:lnTo>
                  <a:pt x="21903" y="77838"/>
                </a:lnTo>
                <a:lnTo>
                  <a:pt x="19360" y="77570"/>
                </a:lnTo>
                <a:lnTo>
                  <a:pt x="16713" y="77391"/>
                </a:lnTo>
                <a:lnTo>
                  <a:pt x="13995" y="77272"/>
                </a:lnTo>
                <a:lnTo>
                  <a:pt x="11231" y="76240"/>
                </a:lnTo>
                <a:lnTo>
                  <a:pt x="8436" y="74600"/>
                </a:lnTo>
                <a:lnTo>
                  <a:pt x="5620" y="72554"/>
                </a:lnTo>
                <a:lnTo>
                  <a:pt x="3742" y="70238"/>
                </a:lnTo>
                <a:lnTo>
                  <a:pt x="2491" y="67740"/>
                </a:lnTo>
                <a:lnTo>
                  <a:pt x="482" y="61440"/>
                </a:lnTo>
                <a:lnTo>
                  <a:pt x="317" y="59018"/>
                </a:lnTo>
                <a:lnTo>
                  <a:pt x="134" y="51247"/>
                </a:lnTo>
                <a:lnTo>
                  <a:pt x="0" y="31559"/>
                </a:lnTo>
                <a:lnTo>
                  <a:pt x="949" y="28620"/>
                </a:lnTo>
                <a:lnTo>
                  <a:pt x="2533" y="25708"/>
                </a:lnTo>
                <a:lnTo>
                  <a:pt x="7370" y="18742"/>
                </a:lnTo>
                <a:lnTo>
                  <a:pt x="9671" y="17217"/>
                </a:lnTo>
                <a:lnTo>
                  <a:pt x="13111" y="15249"/>
                </a:lnTo>
                <a:lnTo>
                  <a:pt x="23217" y="9796"/>
                </a:lnTo>
                <a:lnTo>
                  <a:pt x="24999" y="9349"/>
                </a:lnTo>
                <a:lnTo>
                  <a:pt x="27139" y="9051"/>
                </a:lnTo>
                <a:lnTo>
                  <a:pt x="29519" y="8852"/>
                </a:lnTo>
                <a:lnTo>
                  <a:pt x="32057" y="8719"/>
                </a:lnTo>
                <a:lnTo>
                  <a:pt x="37418" y="8572"/>
                </a:lnTo>
                <a:lnTo>
                  <a:pt x="40182" y="9485"/>
                </a:lnTo>
                <a:lnTo>
                  <a:pt x="42976" y="11046"/>
                </a:lnTo>
                <a:lnTo>
                  <a:pt x="45791" y="13040"/>
                </a:lnTo>
                <a:lnTo>
                  <a:pt x="48621" y="14369"/>
                </a:lnTo>
                <a:lnTo>
                  <a:pt x="51460" y="15255"/>
                </a:lnTo>
                <a:lnTo>
                  <a:pt x="54305" y="15846"/>
                </a:lnTo>
                <a:lnTo>
                  <a:pt x="56202" y="17192"/>
                </a:lnTo>
                <a:lnTo>
                  <a:pt x="57466" y="19041"/>
                </a:lnTo>
                <a:lnTo>
                  <a:pt x="58309" y="21227"/>
                </a:lnTo>
                <a:lnTo>
                  <a:pt x="59823" y="23637"/>
                </a:lnTo>
                <a:lnTo>
                  <a:pt x="61786" y="26196"/>
                </a:lnTo>
                <a:lnTo>
                  <a:pt x="64046" y="28855"/>
                </a:lnTo>
                <a:lnTo>
                  <a:pt x="65553" y="31579"/>
                </a:lnTo>
                <a:lnTo>
                  <a:pt x="66558" y="34348"/>
                </a:lnTo>
                <a:lnTo>
                  <a:pt x="67228" y="37147"/>
                </a:lnTo>
                <a:lnTo>
                  <a:pt x="67674" y="39965"/>
                </a:lnTo>
                <a:lnTo>
                  <a:pt x="67972" y="42796"/>
                </a:lnTo>
                <a:lnTo>
                  <a:pt x="68171" y="45636"/>
                </a:lnTo>
                <a:lnTo>
                  <a:pt x="68303" y="48482"/>
                </a:lnTo>
                <a:lnTo>
                  <a:pt x="68450" y="54185"/>
                </a:lnTo>
                <a:lnTo>
                  <a:pt x="67537" y="57038"/>
                </a:lnTo>
                <a:lnTo>
                  <a:pt x="65975" y="59894"/>
                </a:lnTo>
                <a:lnTo>
                  <a:pt x="61176" y="66770"/>
                </a:lnTo>
                <a:lnTo>
                  <a:pt x="59830" y="68286"/>
                </a:lnTo>
                <a:lnTo>
                  <a:pt x="55794" y="72511"/>
                </a:lnTo>
                <a:lnTo>
                  <a:pt x="53385" y="74019"/>
                </a:lnTo>
                <a:lnTo>
                  <a:pt x="50826" y="75024"/>
                </a:lnTo>
                <a:lnTo>
                  <a:pt x="48167" y="75694"/>
                </a:lnTo>
                <a:lnTo>
                  <a:pt x="46395" y="75188"/>
                </a:lnTo>
                <a:lnTo>
                  <a:pt x="45213" y="73898"/>
                </a:lnTo>
                <a:lnTo>
                  <a:pt x="44426" y="72086"/>
                </a:lnTo>
                <a:lnTo>
                  <a:pt x="42948" y="70878"/>
                </a:lnTo>
                <a:lnTo>
                  <a:pt x="41010" y="70072"/>
                </a:lnTo>
                <a:lnTo>
                  <a:pt x="38766" y="69536"/>
                </a:lnTo>
                <a:lnTo>
                  <a:pt x="36317" y="68225"/>
                </a:lnTo>
                <a:lnTo>
                  <a:pt x="33732" y="66399"/>
                </a:lnTo>
                <a:lnTo>
                  <a:pt x="27291" y="61175"/>
                </a:lnTo>
                <a:lnTo>
                  <a:pt x="26762" y="59794"/>
                </a:lnTo>
                <a:lnTo>
                  <a:pt x="26410" y="57921"/>
                </a:lnTo>
                <a:lnTo>
                  <a:pt x="26175" y="55719"/>
                </a:lnTo>
                <a:lnTo>
                  <a:pt x="26018" y="53299"/>
                </a:lnTo>
                <a:lnTo>
                  <a:pt x="25914" y="50733"/>
                </a:lnTo>
                <a:lnTo>
                  <a:pt x="25798" y="44390"/>
                </a:lnTo>
                <a:lnTo>
                  <a:pt x="25708" y="14512"/>
                </a:lnTo>
                <a:lnTo>
                  <a:pt x="26660" y="12493"/>
                </a:lnTo>
                <a:lnTo>
                  <a:pt x="28247" y="11147"/>
                </a:lnTo>
                <a:lnTo>
                  <a:pt x="30257" y="10249"/>
                </a:lnTo>
                <a:lnTo>
                  <a:pt x="32550" y="8698"/>
                </a:lnTo>
                <a:lnTo>
                  <a:pt x="35031" y="6712"/>
                </a:lnTo>
                <a:lnTo>
                  <a:pt x="37637" y="4435"/>
                </a:lnTo>
                <a:lnTo>
                  <a:pt x="40327" y="2917"/>
                </a:lnTo>
                <a:lnTo>
                  <a:pt x="43073" y="1905"/>
                </a:lnTo>
                <a:lnTo>
                  <a:pt x="45856" y="1231"/>
                </a:lnTo>
                <a:lnTo>
                  <a:pt x="48664" y="781"/>
                </a:lnTo>
                <a:lnTo>
                  <a:pt x="51489" y="481"/>
                </a:lnTo>
                <a:lnTo>
                  <a:pt x="54324" y="281"/>
                </a:lnTo>
                <a:lnTo>
                  <a:pt x="57167" y="148"/>
                </a:lnTo>
                <a:lnTo>
                  <a:pt x="62866" y="0"/>
                </a:lnTo>
                <a:lnTo>
                  <a:pt x="64766" y="913"/>
                </a:lnTo>
                <a:lnTo>
                  <a:pt x="66033" y="2474"/>
                </a:lnTo>
                <a:lnTo>
                  <a:pt x="66878" y="4468"/>
                </a:lnTo>
                <a:lnTo>
                  <a:pt x="68394" y="6749"/>
                </a:lnTo>
                <a:lnTo>
                  <a:pt x="70357" y="9222"/>
                </a:lnTo>
                <a:lnTo>
                  <a:pt x="72618" y="11824"/>
                </a:lnTo>
                <a:lnTo>
                  <a:pt x="74125" y="14511"/>
                </a:lnTo>
                <a:lnTo>
                  <a:pt x="75130" y="17254"/>
                </a:lnTo>
                <a:lnTo>
                  <a:pt x="75800" y="20036"/>
                </a:lnTo>
                <a:lnTo>
                  <a:pt x="76247" y="22843"/>
                </a:lnTo>
                <a:lnTo>
                  <a:pt x="76545" y="25667"/>
                </a:lnTo>
                <a:lnTo>
                  <a:pt x="76743" y="28502"/>
                </a:lnTo>
                <a:lnTo>
                  <a:pt x="75923" y="31344"/>
                </a:lnTo>
                <a:lnTo>
                  <a:pt x="74424" y="34191"/>
                </a:lnTo>
                <a:lnTo>
                  <a:pt x="72472" y="37042"/>
                </a:lnTo>
                <a:lnTo>
                  <a:pt x="71170" y="39896"/>
                </a:lnTo>
                <a:lnTo>
                  <a:pt x="70303" y="42750"/>
                </a:lnTo>
                <a:lnTo>
                  <a:pt x="69724" y="45606"/>
                </a:lnTo>
                <a:lnTo>
                  <a:pt x="69339" y="48462"/>
                </a:lnTo>
                <a:lnTo>
                  <a:pt x="69082" y="51319"/>
                </a:lnTo>
                <a:lnTo>
                  <a:pt x="68597" y="59387"/>
                </a:lnTo>
                <a:lnTo>
                  <a:pt x="67635" y="59555"/>
                </a:lnTo>
                <a:lnTo>
                  <a:pt x="66041" y="59666"/>
                </a:lnTo>
                <a:lnTo>
                  <a:pt x="59995" y="598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11"/>
          <p:cNvSpPr/>
          <p:nvPr/>
        </p:nvSpPr>
        <p:spPr>
          <a:xfrm>
            <a:off x="4743846" y="2554607"/>
            <a:ext cx="59602" cy="42746"/>
          </a:xfrm>
          <a:custGeom>
            <a:avLst/>
            <a:gdLst/>
            <a:ahLst/>
            <a:cxnLst/>
            <a:rect l="0" t="0" r="0" b="0"/>
            <a:pathLst>
              <a:path w="59602" h="42746">
                <a:moveTo>
                  <a:pt x="25321" y="8570"/>
                </a:moveTo>
                <a:lnTo>
                  <a:pt x="32702" y="8570"/>
                </a:lnTo>
                <a:lnTo>
                  <a:pt x="34051" y="9523"/>
                </a:lnTo>
                <a:lnTo>
                  <a:pt x="35904" y="11110"/>
                </a:lnTo>
                <a:lnTo>
                  <a:pt x="38091" y="13121"/>
                </a:lnTo>
                <a:lnTo>
                  <a:pt x="40502" y="14461"/>
                </a:lnTo>
                <a:lnTo>
                  <a:pt x="43062" y="15355"/>
                </a:lnTo>
                <a:lnTo>
                  <a:pt x="49463" y="16790"/>
                </a:lnTo>
                <a:lnTo>
                  <a:pt x="50941" y="16907"/>
                </a:lnTo>
                <a:lnTo>
                  <a:pt x="52878" y="16986"/>
                </a:lnTo>
                <a:lnTo>
                  <a:pt x="55123" y="17038"/>
                </a:lnTo>
                <a:lnTo>
                  <a:pt x="56619" y="18025"/>
                </a:lnTo>
                <a:lnTo>
                  <a:pt x="57617" y="19636"/>
                </a:lnTo>
                <a:lnTo>
                  <a:pt x="59601" y="25684"/>
                </a:lnTo>
                <a:lnTo>
                  <a:pt x="55057" y="30257"/>
                </a:lnTo>
                <a:lnTo>
                  <a:pt x="52765" y="31600"/>
                </a:lnTo>
                <a:lnTo>
                  <a:pt x="50285" y="32496"/>
                </a:lnTo>
                <a:lnTo>
                  <a:pt x="47678" y="33093"/>
                </a:lnTo>
                <a:lnTo>
                  <a:pt x="44988" y="33492"/>
                </a:lnTo>
                <a:lnTo>
                  <a:pt x="42242" y="33757"/>
                </a:lnTo>
                <a:lnTo>
                  <a:pt x="35543" y="34183"/>
                </a:lnTo>
                <a:lnTo>
                  <a:pt x="34041" y="33265"/>
                </a:lnTo>
                <a:lnTo>
                  <a:pt x="32087" y="31701"/>
                </a:lnTo>
                <a:lnTo>
                  <a:pt x="29831" y="29706"/>
                </a:lnTo>
                <a:lnTo>
                  <a:pt x="27376" y="28375"/>
                </a:lnTo>
                <a:lnTo>
                  <a:pt x="24786" y="27489"/>
                </a:lnTo>
                <a:lnTo>
                  <a:pt x="22107" y="26898"/>
                </a:lnTo>
                <a:lnTo>
                  <a:pt x="19368" y="26503"/>
                </a:lnTo>
                <a:lnTo>
                  <a:pt x="16590" y="26241"/>
                </a:lnTo>
                <a:lnTo>
                  <a:pt x="13786" y="26065"/>
                </a:lnTo>
                <a:lnTo>
                  <a:pt x="11916" y="24996"/>
                </a:lnTo>
                <a:lnTo>
                  <a:pt x="10669" y="23331"/>
                </a:lnTo>
                <a:lnTo>
                  <a:pt x="9838" y="21268"/>
                </a:lnTo>
                <a:lnTo>
                  <a:pt x="8331" y="19893"/>
                </a:lnTo>
                <a:lnTo>
                  <a:pt x="6374" y="18976"/>
                </a:lnTo>
                <a:lnTo>
                  <a:pt x="4118" y="18365"/>
                </a:lnTo>
                <a:lnTo>
                  <a:pt x="2613" y="17005"/>
                </a:lnTo>
                <a:lnTo>
                  <a:pt x="1610" y="15146"/>
                </a:lnTo>
                <a:lnTo>
                  <a:pt x="0" y="9869"/>
                </a:lnTo>
                <a:lnTo>
                  <a:pt x="820" y="8484"/>
                </a:lnTo>
                <a:lnTo>
                  <a:pt x="2320" y="6607"/>
                </a:lnTo>
                <a:lnTo>
                  <a:pt x="7019" y="1303"/>
                </a:lnTo>
                <a:lnTo>
                  <a:pt x="8358" y="868"/>
                </a:lnTo>
                <a:lnTo>
                  <a:pt x="10202" y="578"/>
                </a:lnTo>
                <a:lnTo>
                  <a:pt x="12384" y="384"/>
                </a:lnTo>
                <a:lnTo>
                  <a:pt x="14792" y="256"/>
                </a:lnTo>
                <a:lnTo>
                  <a:pt x="20006" y="112"/>
                </a:lnTo>
                <a:lnTo>
                  <a:pt x="45334" y="0"/>
                </a:lnTo>
                <a:lnTo>
                  <a:pt x="47236" y="952"/>
                </a:lnTo>
                <a:lnTo>
                  <a:pt x="48504" y="2539"/>
                </a:lnTo>
                <a:lnTo>
                  <a:pt x="49349" y="4549"/>
                </a:lnTo>
                <a:lnTo>
                  <a:pt x="50864" y="5890"/>
                </a:lnTo>
                <a:lnTo>
                  <a:pt x="52827" y="6783"/>
                </a:lnTo>
                <a:lnTo>
                  <a:pt x="55089" y="7379"/>
                </a:lnTo>
                <a:lnTo>
                  <a:pt x="56596" y="8728"/>
                </a:lnTo>
                <a:lnTo>
                  <a:pt x="57601" y="10580"/>
                </a:lnTo>
                <a:lnTo>
                  <a:pt x="58271" y="12768"/>
                </a:lnTo>
                <a:lnTo>
                  <a:pt x="58718" y="15179"/>
                </a:lnTo>
                <a:lnTo>
                  <a:pt x="59015" y="17738"/>
                </a:lnTo>
                <a:lnTo>
                  <a:pt x="59214" y="20397"/>
                </a:lnTo>
                <a:lnTo>
                  <a:pt x="58394" y="22170"/>
                </a:lnTo>
                <a:lnTo>
                  <a:pt x="56895" y="23352"/>
                </a:lnTo>
                <a:lnTo>
                  <a:pt x="54942" y="24140"/>
                </a:lnTo>
                <a:lnTo>
                  <a:pt x="53641" y="25617"/>
                </a:lnTo>
                <a:lnTo>
                  <a:pt x="52774" y="27555"/>
                </a:lnTo>
                <a:lnTo>
                  <a:pt x="52195" y="29799"/>
                </a:lnTo>
                <a:lnTo>
                  <a:pt x="50857" y="31295"/>
                </a:lnTo>
                <a:lnTo>
                  <a:pt x="49012" y="32293"/>
                </a:lnTo>
                <a:lnTo>
                  <a:pt x="46830" y="32957"/>
                </a:lnTo>
                <a:lnTo>
                  <a:pt x="44423" y="34353"/>
                </a:lnTo>
                <a:lnTo>
                  <a:pt x="41866" y="36236"/>
                </a:lnTo>
                <a:lnTo>
                  <a:pt x="35468" y="41552"/>
                </a:lnTo>
                <a:lnTo>
                  <a:pt x="33991" y="41988"/>
                </a:lnTo>
                <a:lnTo>
                  <a:pt x="32053" y="42279"/>
                </a:lnTo>
                <a:lnTo>
                  <a:pt x="29809" y="42473"/>
                </a:lnTo>
                <a:lnTo>
                  <a:pt x="27361" y="42602"/>
                </a:lnTo>
                <a:lnTo>
                  <a:pt x="22100" y="42745"/>
                </a:lnTo>
                <a:lnTo>
                  <a:pt x="20316" y="41831"/>
                </a:lnTo>
                <a:lnTo>
                  <a:pt x="19127" y="40269"/>
                </a:lnTo>
                <a:lnTo>
                  <a:pt x="18335" y="38275"/>
                </a:lnTo>
                <a:lnTo>
                  <a:pt x="16853" y="36946"/>
                </a:lnTo>
                <a:lnTo>
                  <a:pt x="14913" y="36060"/>
                </a:lnTo>
                <a:lnTo>
                  <a:pt x="12667" y="35469"/>
                </a:lnTo>
                <a:lnTo>
                  <a:pt x="11170" y="34123"/>
                </a:lnTo>
                <a:lnTo>
                  <a:pt x="10172" y="32273"/>
                </a:lnTo>
                <a:lnTo>
                  <a:pt x="8293" y="26099"/>
                </a:lnTo>
                <a:lnTo>
                  <a:pt x="8254" y="25018"/>
                </a:lnTo>
                <a:lnTo>
                  <a:pt x="8186" y="18368"/>
                </a:lnTo>
                <a:lnTo>
                  <a:pt x="9135" y="17960"/>
                </a:lnTo>
                <a:lnTo>
                  <a:pt x="10720" y="17687"/>
                </a:lnTo>
                <a:lnTo>
                  <a:pt x="15558" y="17250"/>
                </a:lnTo>
                <a:lnTo>
                  <a:pt x="18759" y="17190"/>
                </a:lnTo>
                <a:lnTo>
                  <a:pt x="32318" y="17145"/>
                </a:lnTo>
                <a:lnTo>
                  <a:pt x="33796" y="18097"/>
                </a:lnTo>
                <a:lnTo>
                  <a:pt x="35733" y="19684"/>
                </a:lnTo>
                <a:lnTo>
                  <a:pt x="42466" y="257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12"/>
          <p:cNvSpPr/>
          <p:nvPr/>
        </p:nvSpPr>
        <p:spPr>
          <a:xfrm>
            <a:off x="2000250" y="2288857"/>
            <a:ext cx="3077528" cy="3566161"/>
          </a:xfrm>
          <a:custGeom>
            <a:avLst/>
            <a:gdLst/>
            <a:ahLst/>
            <a:cxnLst/>
            <a:rect l="0" t="0" r="0" b="0"/>
            <a:pathLst>
              <a:path w="3077528" h="3566161">
                <a:moveTo>
                  <a:pt x="0" y="3566160"/>
                </a:moveTo>
                <a:lnTo>
                  <a:pt x="0" y="3558779"/>
                </a:lnTo>
                <a:lnTo>
                  <a:pt x="7380" y="3550312"/>
                </a:lnTo>
                <a:lnTo>
                  <a:pt x="37182" y="3520406"/>
                </a:lnTo>
                <a:lnTo>
                  <a:pt x="39075" y="3517560"/>
                </a:lnTo>
                <a:lnTo>
                  <a:pt x="42692" y="3509004"/>
                </a:lnTo>
                <a:lnTo>
                  <a:pt x="51966" y="3497579"/>
                </a:lnTo>
                <a:lnTo>
                  <a:pt x="74315" y="3473768"/>
                </a:lnTo>
                <a:lnTo>
                  <a:pt x="88585" y="3453052"/>
                </a:lnTo>
                <a:lnTo>
                  <a:pt x="100012" y="3439713"/>
                </a:lnTo>
                <a:lnTo>
                  <a:pt x="114300" y="3418793"/>
                </a:lnTo>
                <a:lnTo>
                  <a:pt x="125729" y="3405429"/>
                </a:lnTo>
                <a:lnTo>
                  <a:pt x="148589" y="3370520"/>
                </a:lnTo>
                <a:lnTo>
                  <a:pt x="156844" y="3362368"/>
                </a:lnTo>
                <a:lnTo>
                  <a:pt x="161713" y="3358862"/>
                </a:lnTo>
                <a:lnTo>
                  <a:pt x="169662" y="3349885"/>
                </a:lnTo>
                <a:lnTo>
                  <a:pt x="195192" y="3307004"/>
                </a:lnTo>
                <a:lnTo>
                  <a:pt x="208753" y="3294851"/>
                </a:lnTo>
                <a:lnTo>
                  <a:pt x="238054" y="3254781"/>
                </a:lnTo>
                <a:lnTo>
                  <a:pt x="247407" y="3247429"/>
                </a:lnTo>
                <a:lnTo>
                  <a:pt x="250662" y="3243183"/>
                </a:lnTo>
                <a:lnTo>
                  <a:pt x="252833" y="3238447"/>
                </a:lnTo>
                <a:lnTo>
                  <a:pt x="254280" y="3233385"/>
                </a:lnTo>
                <a:lnTo>
                  <a:pt x="257150" y="3229057"/>
                </a:lnTo>
                <a:lnTo>
                  <a:pt x="279405" y="3208278"/>
                </a:lnTo>
                <a:lnTo>
                  <a:pt x="298077" y="3178181"/>
                </a:lnTo>
                <a:lnTo>
                  <a:pt x="375632" y="3104797"/>
                </a:lnTo>
                <a:lnTo>
                  <a:pt x="391557" y="3083937"/>
                </a:lnTo>
                <a:lnTo>
                  <a:pt x="422215" y="3056708"/>
                </a:lnTo>
                <a:lnTo>
                  <a:pt x="453039" y="3011773"/>
                </a:lnTo>
                <a:lnTo>
                  <a:pt x="463606" y="3002901"/>
                </a:lnTo>
                <a:lnTo>
                  <a:pt x="485911" y="2984893"/>
                </a:lnTo>
                <a:lnTo>
                  <a:pt x="546676" y="2914116"/>
                </a:lnTo>
                <a:lnTo>
                  <a:pt x="559170" y="2897347"/>
                </a:lnTo>
                <a:lnTo>
                  <a:pt x="589134" y="2863202"/>
                </a:lnTo>
                <a:lnTo>
                  <a:pt x="601913" y="2846066"/>
                </a:lnTo>
                <a:lnTo>
                  <a:pt x="612322" y="2835591"/>
                </a:lnTo>
                <a:lnTo>
                  <a:pt x="627939" y="2823386"/>
                </a:lnTo>
                <a:lnTo>
                  <a:pt x="717711" y="2717481"/>
                </a:lnTo>
                <a:lnTo>
                  <a:pt x="721361" y="2711767"/>
                </a:lnTo>
                <a:lnTo>
                  <a:pt x="730497" y="2702877"/>
                </a:lnTo>
                <a:lnTo>
                  <a:pt x="751884" y="2684859"/>
                </a:lnTo>
                <a:lnTo>
                  <a:pt x="786673" y="2640283"/>
                </a:lnTo>
                <a:lnTo>
                  <a:pt x="799190" y="2623171"/>
                </a:lnTo>
                <a:lnTo>
                  <a:pt x="812424" y="2606036"/>
                </a:lnTo>
                <a:lnTo>
                  <a:pt x="815936" y="2600322"/>
                </a:lnTo>
                <a:lnTo>
                  <a:pt x="824918" y="2591434"/>
                </a:lnTo>
                <a:lnTo>
                  <a:pt x="846207" y="2573415"/>
                </a:lnTo>
                <a:lnTo>
                  <a:pt x="906722" y="2502636"/>
                </a:lnTo>
                <a:lnTo>
                  <a:pt x="910234" y="2497100"/>
                </a:lnTo>
                <a:lnTo>
                  <a:pt x="919216" y="2488407"/>
                </a:lnTo>
                <a:lnTo>
                  <a:pt x="924278" y="2484756"/>
                </a:lnTo>
                <a:lnTo>
                  <a:pt x="932442" y="2475619"/>
                </a:lnTo>
                <a:lnTo>
                  <a:pt x="949384" y="2449588"/>
                </a:lnTo>
                <a:lnTo>
                  <a:pt x="1018849" y="2384427"/>
                </a:lnTo>
                <a:lnTo>
                  <a:pt x="1024321" y="2376418"/>
                </a:lnTo>
                <a:lnTo>
                  <a:pt x="1025781" y="2372949"/>
                </a:lnTo>
                <a:lnTo>
                  <a:pt x="1028659" y="2369684"/>
                </a:lnTo>
                <a:lnTo>
                  <a:pt x="1047756" y="2354687"/>
                </a:lnTo>
                <a:lnTo>
                  <a:pt x="1082985" y="2311823"/>
                </a:lnTo>
                <a:lnTo>
                  <a:pt x="1100312" y="2299356"/>
                </a:lnTo>
                <a:lnTo>
                  <a:pt x="1134396" y="2260387"/>
                </a:lnTo>
                <a:lnTo>
                  <a:pt x="1150790" y="2248873"/>
                </a:lnTo>
                <a:lnTo>
                  <a:pt x="1152955" y="2246009"/>
                </a:lnTo>
                <a:lnTo>
                  <a:pt x="1154399" y="2243147"/>
                </a:lnTo>
                <a:lnTo>
                  <a:pt x="1161084" y="2237427"/>
                </a:lnTo>
                <a:lnTo>
                  <a:pt x="1165533" y="2234568"/>
                </a:lnTo>
                <a:lnTo>
                  <a:pt x="1173017" y="2226311"/>
                </a:lnTo>
                <a:lnTo>
                  <a:pt x="1176346" y="2221442"/>
                </a:lnTo>
                <a:lnTo>
                  <a:pt x="1179518" y="2218197"/>
                </a:lnTo>
                <a:lnTo>
                  <a:pt x="1182585" y="2216033"/>
                </a:lnTo>
                <a:lnTo>
                  <a:pt x="1185582" y="2214590"/>
                </a:lnTo>
                <a:lnTo>
                  <a:pt x="1191453" y="2207908"/>
                </a:lnTo>
                <a:lnTo>
                  <a:pt x="1204896" y="2189474"/>
                </a:lnTo>
                <a:lnTo>
                  <a:pt x="1208541" y="2180459"/>
                </a:lnTo>
                <a:lnTo>
                  <a:pt x="1217823" y="2168879"/>
                </a:lnTo>
                <a:lnTo>
                  <a:pt x="1254445" y="2131695"/>
                </a:lnTo>
                <a:lnTo>
                  <a:pt x="1270811" y="2120265"/>
                </a:lnTo>
                <a:lnTo>
                  <a:pt x="1272975" y="2117408"/>
                </a:lnTo>
                <a:lnTo>
                  <a:pt x="1276331" y="2111693"/>
                </a:lnTo>
                <a:lnTo>
                  <a:pt x="1305899" y="2080260"/>
                </a:lnTo>
                <a:lnTo>
                  <a:pt x="1308749" y="2078355"/>
                </a:lnTo>
                <a:lnTo>
                  <a:pt x="1317311" y="2074722"/>
                </a:lnTo>
                <a:lnTo>
                  <a:pt x="1323024" y="2070496"/>
                </a:lnTo>
                <a:lnTo>
                  <a:pt x="1324928" y="2068035"/>
                </a:lnTo>
                <a:lnTo>
                  <a:pt x="1326198" y="2065443"/>
                </a:lnTo>
                <a:lnTo>
                  <a:pt x="1327044" y="2062762"/>
                </a:lnTo>
                <a:lnTo>
                  <a:pt x="1330525" y="2057243"/>
                </a:lnTo>
                <a:lnTo>
                  <a:pt x="1332786" y="2054438"/>
                </a:lnTo>
                <a:lnTo>
                  <a:pt x="1335247" y="2052568"/>
                </a:lnTo>
                <a:lnTo>
                  <a:pt x="1337839" y="2051321"/>
                </a:lnTo>
                <a:lnTo>
                  <a:pt x="1340520" y="2050490"/>
                </a:lnTo>
                <a:lnTo>
                  <a:pt x="1346039" y="2047027"/>
                </a:lnTo>
                <a:lnTo>
                  <a:pt x="1348844" y="2044769"/>
                </a:lnTo>
                <a:lnTo>
                  <a:pt x="1350714" y="2042312"/>
                </a:lnTo>
                <a:lnTo>
                  <a:pt x="1351961" y="2039721"/>
                </a:lnTo>
                <a:lnTo>
                  <a:pt x="1352792" y="2037042"/>
                </a:lnTo>
                <a:lnTo>
                  <a:pt x="1356255" y="2031525"/>
                </a:lnTo>
                <a:lnTo>
                  <a:pt x="1383061" y="2003105"/>
                </a:lnTo>
                <a:lnTo>
                  <a:pt x="1385908" y="2001201"/>
                </a:lnTo>
                <a:lnTo>
                  <a:pt x="1394466" y="1997568"/>
                </a:lnTo>
                <a:lnTo>
                  <a:pt x="1400177" y="1993344"/>
                </a:lnTo>
                <a:lnTo>
                  <a:pt x="1402081" y="1990883"/>
                </a:lnTo>
                <a:lnTo>
                  <a:pt x="1403351" y="1988290"/>
                </a:lnTo>
                <a:lnTo>
                  <a:pt x="1404197" y="1985609"/>
                </a:lnTo>
                <a:lnTo>
                  <a:pt x="1407677" y="1980090"/>
                </a:lnTo>
                <a:lnTo>
                  <a:pt x="1448756" y="1934845"/>
                </a:lnTo>
                <a:lnTo>
                  <a:pt x="1453517" y="1925779"/>
                </a:lnTo>
                <a:lnTo>
                  <a:pt x="1457149" y="1915320"/>
                </a:lnTo>
                <a:lnTo>
                  <a:pt x="1463834" y="1906188"/>
                </a:lnTo>
                <a:lnTo>
                  <a:pt x="1471847" y="1896497"/>
                </a:lnTo>
                <a:lnTo>
                  <a:pt x="1485931" y="1875721"/>
                </a:lnTo>
                <a:lnTo>
                  <a:pt x="1497336" y="1862375"/>
                </a:lnTo>
                <a:lnTo>
                  <a:pt x="1566862" y="1754247"/>
                </a:lnTo>
                <a:lnTo>
                  <a:pt x="1576175" y="1742960"/>
                </a:lnTo>
                <a:lnTo>
                  <a:pt x="1579421" y="1737284"/>
                </a:lnTo>
                <a:lnTo>
                  <a:pt x="1597590" y="1691637"/>
                </a:lnTo>
                <a:lnTo>
                  <a:pt x="1665560" y="1580551"/>
                </a:lnTo>
                <a:lnTo>
                  <a:pt x="1712357" y="1497567"/>
                </a:lnTo>
                <a:lnTo>
                  <a:pt x="1733279" y="1468786"/>
                </a:lnTo>
                <a:lnTo>
                  <a:pt x="1776164" y="1392546"/>
                </a:lnTo>
                <a:lnTo>
                  <a:pt x="1801785" y="1357395"/>
                </a:lnTo>
                <a:lnTo>
                  <a:pt x="1819738" y="1321964"/>
                </a:lnTo>
                <a:lnTo>
                  <a:pt x="1883991" y="1227659"/>
                </a:lnTo>
                <a:lnTo>
                  <a:pt x="1891747" y="1215234"/>
                </a:lnTo>
                <a:lnTo>
                  <a:pt x="1913218" y="1185968"/>
                </a:lnTo>
                <a:lnTo>
                  <a:pt x="1926649" y="1163023"/>
                </a:lnTo>
                <a:lnTo>
                  <a:pt x="1936106" y="1151582"/>
                </a:lnTo>
                <a:lnTo>
                  <a:pt x="1981450" y="1111568"/>
                </a:lnTo>
                <a:lnTo>
                  <a:pt x="2060174" y="1002757"/>
                </a:lnTo>
                <a:lnTo>
                  <a:pt x="2076504" y="977785"/>
                </a:lnTo>
                <a:lnTo>
                  <a:pt x="2089730" y="960274"/>
                </a:lnTo>
                <a:lnTo>
                  <a:pt x="2093241" y="954508"/>
                </a:lnTo>
                <a:lnTo>
                  <a:pt x="2102222" y="945561"/>
                </a:lnTo>
                <a:lnTo>
                  <a:pt x="2123509" y="927505"/>
                </a:lnTo>
                <a:lnTo>
                  <a:pt x="2175036" y="865809"/>
                </a:lnTo>
                <a:lnTo>
                  <a:pt x="2187823" y="848674"/>
                </a:lnTo>
                <a:lnTo>
                  <a:pt x="2201136" y="831531"/>
                </a:lnTo>
                <a:lnTo>
                  <a:pt x="2213653" y="814387"/>
                </a:lnTo>
                <a:lnTo>
                  <a:pt x="2226887" y="797243"/>
                </a:lnTo>
                <a:lnTo>
                  <a:pt x="2230399" y="791528"/>
                </a:lnTo>
                <a:lnTo>
                  <a:pt x="2239380" y="782638"/>
                </a:lnTo>
                <a:lnTo>
                  <a:pt x="2244443" y="778933"/>
                </a:lnTo>
                <a:lnTo>
                  <a:pt x="2252607" y="769738"/>
                </a:lnTo>
                <a:lnTo>
                  <a:pt x="2269549" y="748606"/>
                </a:lnTo>
                <a:lnTo>
                  <a:pt x="2283242" y="733513"/>
                </a:lnTo>
                <a:lnTo>
                  <a:pt x="2294707" y="717929"/>
                </a:lnTo>
                <a:lnTo>
                  <a:pt x="2308794" y="705903"/>
                </a:lnTo>
                <a:lnTo>
                  <a:pt x="2320376" y="691651"/>
                </a:lnTo>
                <a:lnTo>
                  <a:pt x="2334497" y="680019"/>
                </a:lnTo>
                <a:lnTo>
                  <a:pt x="2419101" y="581379"/>
                </a:lnTo>
                <a:lnTo>
                  <a:pt x="2437386" y="567948"/>
                </a:lnTo>
                <a:lnTo>
                  <a:pt x="2454208" y="547008"/>
                </a:lnTo>
                <a:lnTo>
                  <a:pt x="2471837" y="533642"/>
                </a:lnTo>
                <a:lnTo>
                  <a:pt x="2494436" y="503782"/>
                </a:lnTo>
                <a:lnTo>
                  <a:pt x="2497347" y="498732"/>
                </a:lnTo>
                <a:lnTo>
                  <a:pt x="2505662" y="490581"/>
                </a:lnTo>
                <a:lnTo>
                  <a:pt x="2531389" y="468744"/>
                </a:lnTo>
                <a:lnTo>
                  <a:pt x="2544057" y="451331"/>
                </a:lnTo>
                <a:lnTo>
                  <a:pt x="2582704" y="420100"/>
                </a:lnTo>
                <a:lnTo>
                  <a:pt x="2587625" y="417226"/>
                </a:lnTo>
                <a:lnTo>
                  <a:pt x="2595633" y="408954"/>
                </a:lnTo>
                <a:lnTo>
                  <a:pt x="2608535" y="392672"/>
                </a:lnTo>
                <a:lnTo>
                  <a:pt x="2626147" y="379331"/>
                </a:lnTo>
                <a:lnTo>
                  <a:pt x="2637609" y="365654"/>
                </a:lnTo>
                <a:lnTo>
                  <a:pt x="2668010" y="343061"/>
                </a:lnTo>
                <a:lnTo>
                  <a:pt x="2681234" y="334375"/>
                </a:lnTo>
                <a:lnTo>
                  <a:pt x="2684744" y="331502"/>
                </a:lnTo>
                <a:lnTo>
                  <a:pt x="2691184" y="323229"/>
                </a:lnTo>
                <a:lnTo>
                  <a:pt x="2694235" y="318356"/>
                </a:lnTo>
                <a:lnTo>
                  <a:pt x="2702705" y="310401"/>
                </a:lnTo>
                <a:lnTo>
                  <a:pt x="2728271" y="293606"/>
                </a:lnTo>
                <a:lnTo>
                  <a:pt x="2759044" y="258702"/>
                </a:lnTo>
                <a:lnTo>
                  <a:pt x="2779702" y="242801"/>
                </a:lnTo>
                <a:lnTo>
                  <a:pt x="2791692" y="228680"/>
                </a:lnTo>
                <a:lnTo>
                  <a:pt x="2806886" y="218040"/>
                </a:lnTo>
                <a:lnTo>
                  <a:pt x="2823453" y="207903"/>
                </a:lnTo>
                <a:lnTo>
                  <a:pt x="2834748" y="198446"/>
                </a:lnTo>
                <a:lnTo>
                  <a:pt x="2856444" y="173782"/>
                </a:lnTo>
                <a:lnTo>
                  <a:pt x="2883455" y="150626"/>
                </a:lnTo>
                <a:lnTo>
                  <a:pt x="2900433" y="135012"/>
                </a:lnTo>
                <a:lnTo>
                  <a:pt x="2916575" y="122977"/>
                </a:lnTo>
                <a:lnTo>
                  <a:pt x="2928767" y="108722"/>
                </a:lnTo>
                <a:lnTo>
                  <a:pt x="3006099" y="49884"/>
                </a:lnTo>
                <a:lnTo>
                  <a:pt x="3035829" y="31547"/>
                </a:lnTo>
                <a:lnTo>
                  <a:pt x="3067248" y="1694"/>
                </a:lnTo>
                <a:lnTo>
                  <a:pt x="3068770" y="1129"/>
                </a:lnTo>
                <a:lnTo>
                  <a:pt x="307752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72" name="Group 3071"/>
          <p:cNvGrpSpPr/>
          <p:nvPr/>
        </p:nvGrpSpPr>
        <p:grpSpPr>
          <a:xfrm>
            <a:off x="6063615" y="3017658"/>
            <a:ext cx="2871788" cy="1444638"/>
            <a:chOff x="6063615" y="3017658"/>
            <a:chExt cx="2871788" cy="1444638"/>
          </a:xfrm>
        </p:grpSpPr>
        <p:sp>
          <p:nvSpPr>
            <p:cNvPr id="12" name="SMARTPenAnnotation713"/>
            <p:cNvSpPr/>
            <p:nvPr/>
          </p:nvSpPr>
          <p:spPr>
            <a:xfrm>
              <a:off x="6286500" y="3454717"/>
              <a:ext cx="137160" cy="437199"/>
            </a:xfrm>
            <a:custGeom>
              <a:avLst/>
              <a:gdLst/>
              <a:ahLst/>
              <a:cxnLst/>
              <a:rect l="0" t="0" r="0" b="0"/>
              <a:pathLst>
                <a:path w="137160" h="437199">
                  <a:moveTo>
                    <a:pt x="0" y="0"/>
                  </a:moveTo>
                  <a:lnTo>
                    <a:pt x="4550" y="4551"/>
                  </a:lnTo>
                  <a:lnTo>
                    <a:pt x="5891" y="6844"/>
                  </a:lnTo>
                  <a:lnTo>
                    <a:pt x="8730" y="14622"/>
                  </a:lnTo>
                  <a:lnTo>
                    <a:pt x="12770" y="20151"/>
                  </a:lnTo>
                  <a:lnTo>
                    <a:pt x="15181" y="23912"/>
                  </a:lnTo>
                  <a:lnTo>
                    <a:pt x="17740" y="28324"/>
                  </a:lnTo>
                  <a:lnTo>
                    <a:pt x="23124" y="38306"/>
                  </a:lnTo>
                  <a:lnTo>
                    <a:pt x="37182" y="65875"/>
                  </a:lnTo>
                  <a:lnTo>
                    <a:pt x="39075" y="72492"/>
                  </a:lnTo>
                  <a:lnTo>
                    <a:pt x="40337" y="79760"/>
                  </a:lnTo>
                  <a:lnTo>
                    <a:pt x="41179" y="87464"/>
                  </a:lnTo>
                  <a:lnTo>
                    <a:pt x="42693" y="95456"/>
                  </a:lnTo>
                  <a:lnTo>
                    <a:pt x="44654" y="103643"/>
                  </a:lnTo>
                  <a:lnTo>
                    <a:pt x="46914" y="111958"/>
                  </a:lnTo>
                  <a:lnTo>
                    <a:pt x="51966" y="128816"/>
                  </a:lnTo>
                  <a:lnTo>
                    <a:pt x="54646" y="137313"/>
                  </a:lnTo>
                  <a:lnTo>
                    <a:pt x="56433" y="146787"/>
                  </a:lnTo>
                  <a:lnTo>
                    <a:pt x="57624" y="156913"/>
                  </a:lnTo>
                  <a:lnTo>
                    <a:pt x="58418" y="167474"/>
                  </a:lnTo>
                  <a:lnTo>
                    <a:pt x="59901" y="177372"/>
                  </a:lnTo>
                  <a:lnTo>
                    <a:pt x="61841" y="186828"/>
                  </a:lnTo>
                  <a:lnTo>
                    <a:pt x="64087" y="195989"/>
                  </a:lnTo>
                  <a:lnTo>
                    <a:pt x="66537" y="204955"/>
                  </a:lnTo>
                  <a:lnTo>
                    <a:pt x="71799" y="222536"/>
                  </a:lnTo>
                  <a:lnTo>
                    <a:pt x="85772" y="265702"/>
                  </a:lnTo>
                  <a:lnTo>
                    <a:pt x="97164" y="300029"/>
                  </a:lnTo>
                  <a:lnTo>
                    <a:pt x="100019" y="307652"/>
                  </a:lnTo>
                  <a:lnTo>
                    <a:pt x="102874" y="314638"/>
                  </a:lnTo>
                  <a:lnTo>
                    <a:pt x="105730" y="321202"/>
                  </a:lnTo>
                  <a:lnTo>
                    <a:pt x="108586" y="328435"/>
                  </a:lnTo>
                  <a:lnTo>
                    <a:pt x="114300" y="344091"/>
                  </a:lnTo>
                  <a:lnTo>
                    <a:pt x="117158" y="351314"/>
                  </a:lnTo>
                  <a:lnTo>
                    <a:pt x="120015" y="358034"/>
                  </a:lnTo>
                  <a:lnTo>
                    <a:pt x="122872" y="364420"/>
                  </a:lnTo>
                  <a:lnTo>
                    <a:pt x="126047" y="376594"/>
                  </a:lnTo>
                  <a:lnTo>
                    <a:pt x="127458" y="387403"/>
                  </a:lnTo>
                  <a:lnTo>
                    <a:pt x="128085" y="395382"/>
                  </a:lnTo>
                  <a:lnTo>
                    <a:pt x="130904" y="404643"/>
                  </a:lnTo>
                  <a:lnTo>
                    <a:pt x="134380" y="414156"/>
                  </a:lnTo>
                  <a:lnTo>
                    <a:pt x="136336" y="424867"/>
                  </a:lnTo>
                  <a:lnTo>
                    <a:pt x="137159" y="4371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714"/>
            <p:cNvSpPr/>
            <p:nvPr/>
          </p:nvSpPr>
          <p:spPr>
            <a:xfrm>
              <a:off x="6243637" y="3364337"/>
              <a:ext cx="308417" cy="244536"/>
            </a:xfrm>
            <a:custGeom>
              <a:avLst/>
              <a:gdLst/>
              <a:ahLst/>
              <a:cxnLst/>
              <a:rect l="0" t="0" r="0" b="0"/>
              <a:pathLst>
                <a:path w="308417" h="244536">
                  <a:moveTo>
                    <a:pt x="0" y="47517"/>
                  </a:moveTo>
                  <a:lnTo>
                    <a:pt x="4551" y="47517"/>
                  </a:lnTo>
                  <a:lnTo>
                    <a:pt x="6844" y="46565"/>
                  </a:lnTo>
                  <a:lnTo>
                    <a:pt x="14622" y="41626"/>
                  </a:lnTo>
                  <a:lnTo>
                    <a:pt x="23912" y="38787"/>
                  </a:lnTo>
                  <a:lnTo>
                    <a:pt x="33170" y="34747"/>
                  </a:lnTo>
                  <a:lnTo>
                    <a:pt x="38306" y="31384"/>
                  </a:lnTo>
                  <a:lnTo>
                    <a:pt x="43635" y="27237"/>
                  </a:lnTo>
                  <a:lnTo>
                    <a:pt x="49092" y="22567"/>
                  </a:lnTo>
                  <a:lnTo>
                    <a:pt x="55588" y="19454"/>
                  </a:lnTo>
                  <a:lnTo>
                    <a:pt x="62776" y="17379"/>
                  </a:lnTo>
                  <a:lnTo>
                    <a:pt x="70426" y="15995"/>
                  </a:lnTo>
                  <a:lnTo>
                    <a:pt x="78383" y="14120"/>
                  </a:lnTo>
                  <a:lnTo>
                    <a:pt x="86545" y="11917"/>
                  </a:lnTo>
                  <a:lnTo>
                    <a:pt x="94844" y="9497"/>
                  </a:lnTo>
                  <a:lnTo>
                    <a:pt x="102283" y="7883"/>
                  </a:lnTo>
                  <a:lnTo>
                    <a:pt x="109146" y="6807"/>
                  </a:lnTo>
                  <a:lnTo>
                    <a:pt x="115626" y="6089"/>
                  </a:lnTo>
                  <a:lnTo>
                    <a:pt x="122804" y="4659"/>
                  </a:lnTo>
                  <a:lnTo>
                    <a:pt x="130447" y="2753"/>
                  </a:lnTo>
                  <a:lnTo>
                    <a:pt x="138400" y="529"/>
                  </a:lnTo>
                  <a:lnTo>
                    <a:pt x="146559" y="0"/>
                  </a:lnTo>
                  <a:lnTo>
                    <a:pt x="154856" y="599"/>
                  </a:lnTo>
                  <a:lnTo>
                    <a:pt x="163245" y="1951"/>
                  </a:lnTo>
                  <a:lnTo>
                    <a:pt x="171695" y="2852"/>
                  </a:lnTo>
                  <a:lnTo>
                    <a:pt x="180186" y="3453"/>
                  </a:lnTo>
                  <a:lnTo>
                    <a:pt x="188704" y="3854"/>
                  </a:lnTo>
                  <a:lnTo>
                    <a:pt x="196288" y="5074"/>
                  </a:lnTo>
                  <a:lnTo>
                    <a:pt x="203248" y="6839"/>
                  </a:lnTo>
                  <a:lnTo>
                    <a:pt x="232659" y="16517"/>
                  </a:lnTo>
                  <a:lnTo>
                    <a:pt x="239878" y="20183"/>
                  </a:lnTo>
                  <a:lnTo>
                    <a:pt x="246597" y="24532"/>
                  </a:lnTo>
                  <a:lnTo>
                    <a:pt x="252980" y="29336"/>
                  </a:lnTo>
                  <a:lnTo>
                    <a:pt x="259142" y="34444"/>
                  </a:lnTo>
                  <a:lnTo>
                    <a:pt x="265153" y="39754"/>
                  </a:lnTo>
                  <a:lnTo>
                    <a:pt x="276913" y="50735"/>
                  </a:lnTo>
                  <a:lnTo>
                    <a:pt x="288490" y="61965"/>
                  </a:lnTo>
                  <a:lnTo>
                    <a:pt x="293291" y="67627"/>
                  </a:lnTo>
                  <a:lnTo>
                    <a:pt x="297445" y="73306"/>
                  </a:lnTo>
                  <a:lnTo>
                    <a:pt x="301167" y="78998"/>
                  </a:lnTo>
                  <a:lnTo>
                    <a:pt x="303648" y="83744"/>
                  </a:lnTo>
                  <a:lnTo>
                    <a:pt x="305302" y="87861"/>
                  </a:lnTo>
                  <a:lnTo>
                    <a:pt x="306405" y="91559"/>
                  </a:lnTo>
                  <a:lnTo>
                    <a:pt x="307139" y="95928"/>
                  </a:lnTo>
                  <a:lnTo>
                    <a:pt x="307630" y="100746"/>
                  </a:lnTo>
                  <a:lnTo>
                    <a:pt x="307957" y="105863"/>
                  </a:lnTo>
                  <a:lnTo>
                    <a:pt x="308175" y="111180"/>
                  </a:lnTo>
                  <a:lnTo>
                    <a:pt x="308416" y="122167"/>
                  </a:lnTo>
                  <a:lnTo>
                    <a:pt x="307529" y="127764"/>
                  </a:lnTo>
                  <a:lnTo>
                    <a:pt x="305984" y="133400"/>
                  </a:lnTo>
                  <a:lnTo>
                    <a:pt x="304002" y="139063"/>
                  </a:lnTo>
                  <a:lnTo>
                    <a:pt x="300775" y="144742"/>
                  </a:lnTo>
                  <a:lnTo>
                    <a:pt x="296720" y="150434"/>
                  </a:lnTo>
                  <a:lnTo>
                    <a:pt x="292111" y="156134"/>
                  </a:lnTo>
                  <a:lnTo>
                    <a:pt x="288086" y="161838"/>
                  </a:lnTo>
                  <a:lnTo>
                    <a:pt x="284449" y="167547"/>
                  </a:lnTo>
                  <a:lnTo>
                    <a:pt x="281074" y="173257"/>
                  </a:lnTo>
                  <a:lnTo>
                    <a:pt x="276917" y="178016"/>
                  </a:lnTo>
                  <a:lnTo>
                    <a:pt x="272242" y="182142"/>
                  </a:lnTo>
                  <a:lnTo>
                    <a:pt x="267219" y="185845"/>
                  </a:lnTo>
                  <a:lnTo>
                    <a:pt x="254019" y="195039"/>
                  </a:lnTo>
                  <a:lnTo>
                    <a:pt x="246499" y="200158"/>
                  </a:lnTo>
                  <a:lnTo>
                    <a:pt x="239580" y="204523"/>
                  </a:lnTo>
                  <a:lnTo>
                    <a:pt x="233063" y="208385"/>
                  </a:lnTo>
                  <a:lnTo>
                    <a:pt x="226813" y="211913"/>
                  </a:lnTo>
                  <a:lnTo>
                    <a:pt x="214788" y="218372"/>
                  </a:lnTo>
                  <a:lnTo>
                    <a:pt x="208915" y="221428"/>
                  </a:lnTo>
                  <a:lnTo>
                    <a:pt x="202141" y="224418"/>
                  </a:lnTo>
                  <a:lnTo>
                    <a:pt x="194768" y="227364"/>
                  </a:lnTo>
                  <a:lnTo>
                    <a:pt x="186996" y="230280"/>
                  </a:lnTo>
                  <a:lnTo>
                    <a:pt x="179909" y="233177"/>
                  </a:lnTo>
                  <a:lnTo>
                    <a:pt x="173279" y="236060"/>
                  </a:lnTo>
                  <a:lnTo>
                    <a:pt x="166955" y="238935"/>
                  </a:lnTo>
                  <a:lnTo>
                    <a:pt x="160833" y="240852"/>
                  </a:lnTo>
                  <a:lnTo>
                    <a:pt x="154847" y="242130"/>
                  </a:lnTo>
                  <a:lnTo>
                    <a:pt x="148951" y="242981"/>
                  </a:lnTo>
                  <a:lnTo>
                    <a:pt x="139861" y="243928"/>
                  </a:lnTo>
                  <a:lnTo>
                    <a:pt x="131693" y="244349"/>
                  </a:lnTo>
                  <a:lnTo>
                    <a:pt x="121713" y="244535"/>
                  </a:lnTo>
                  <a:lnTo>
                    <a:pt x="116384" y="243633"/>
                  </a:lnTo>
                  <a:lnTo>
                    <a:pt x="110927" y="242079"/>
                  </a:lnTo>
                  <a:lnTo>
                    <a:pt x="105384" y="240090"/>
                  </a:lnTo>
                  <a:lnTo>
                    <a:pt x="96685" y="237880"/>
                  </a:lnTo>
                  <a:lnTo>
                    <a:pt x="93032" y="237291"/>
                  </a:lnTo>
                  <a:lnTo>
                    <a:pt x="90596" y="235946"/>
                  </a:lnTo>
                  <a:lnTo>
                    <a:pt x="88972" y="234096"/>
                  </a:lnTo>
                  <a:lnTo>
                    <a:pt x="87890" y="231911"/>
                  </a:lnTo>
                  <a:lnTo>
                    <a:pt x="86216" y="230454"/>
                  </a:lnTo>
                  <a:lnTo>
                    <a:pt x="84148" y="229483"/>
                  </a:lnTo>
                  <a:lnTo>
                    <a:pt x="81816" y="228835"/>
                  </a:lnTo>
                  <a:lnTo>
                    <a:pt x="80261" y="227451"/>
                  </a:lnTo>
                  <a:lnTo>
                    <a:pt x="79225" y="225576"/>
                  </a:lnTo>
                  <a:lnTo>
                    <a:pt x="78074" y="220952"/>
                  </a:lnTo>
                  <a:lnTo>
                    <a:pt x="77426" y="213946"/>
                  </a:lnTo>
                  <a:lnTo>
                    <a:pt x="77153" y="2103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715"/>
            <p:cNvSpPr/>
            <p:nvPr/>
          </p:nvSpPr>
          <p:spPr>
            <a:xfrm>
              <a:off x="6672415" y="3326244"/>
              <a:ext cx="334176" cy="247974"/>
            </a:xfrm>
            <a:custGeom>
              <a:avLst/>
              <a:gdLst/>
              <a:ahLst/>
              <a:cxnLst/>
              <a:rect l="0" t="0" r="0" b="0"/>
              <a:pathLst>
                <a:path w="334176" h="247974">
                  <a:moveTo>
                    <a:pt x="128435" y="25603"/>
                  </a:moveTo>
                  <a:lnTo>
                    <a:pt x="128435" y="18222"/>
                  </a:lnTo>
                  <a:lnTo>
                    <a:pt x="132985" y="12833"/>
                  </a:lnTo>
                  <a:lnTo>
                    <a:pt x="133373" y="11375"/>
                  </a:lnTo>
                  <a:lnTo>
                    <a:pt x="132679" y="10402"/>
                  </a:lnTo>
                  <a:lnTo>
                    <a:pt x="131265" y="9754"/>
                  </a:lnTo>
                  <a:lnTo>
                    <a:pt x="130321" y="8370"/>
                  </a:lnTo>
                  <a:lnTo>
                    <a:pt x="129273" y="4291"/>
                  </a:lnTo>
                  <a:lnTo>
                    <a:pt x="128041" y="2823"/>
                  </a:lnTo>
                  <a:lnTo>
                    <a:pt x="126267" y="1844"/>
                  </a:lnTo>
                  <a:lnTo>
                    <a:pt x="121756" y="756"/>
                  </a:lnTo>
                  <a:lnTo>
                    <a:pt x="112909" y="144"/>
                  </a:lnTo>
                  <a:lnTo>
                    <a:pt x="103755" y="0"/>
                  </a:lnTo>
                  <a:lnTo>
                    <a:pt x="99598" y="914"/>
                  </a:lnTo>
                  <a:lnTo>
                    <a:pt x="92441" y="4470"/>
                  </a:lnTo>
                  <a:lnTo>
                    <a:pt x="83545" y="11766"/>
                  </a:lnTo>
                  <a:lnTo>
                    <a:pt x="78506" y="16378"/>
                  </a:lnTo>
                  <a:lnTo>
                    <a:pt x="72289" y="21358"/>
                  </a:lnTo>
                  <a:lnTo>
                    <a:pt x="65286" y="26583"/>
                  </a:lnTo>
                  <a:lnTo>
                    <a:pt x="57761" y="31971"/>
                  </a:lnTo>
                  <a:lnTo>
                    <a:pt x="50838" y="37469"/>
                  </a:lnTo>
                  <a:lnTo>
                    <a:pt x="44319" y="43039"/>
                  </a:lnTo>
                  <a:lnTo>
                    <a:pt x="38067" y="48657"/>
                  </a:lnTo>
                  <a:lnTo>
                    <a:pt x="32948" y="55260"/>
                  </a:lnTo>
                  <a:lnTo>
                    <a:pt x="28582" y="62519"/>
                  </a:lnTo>
                  <a:lnTo>
                    <a:pt x="5739" y="108123"/>
                  </a:lnTo>
                  <a:lnTo>
                    <a:pt x="3775" y="114906"/>
                  </a:lnTo>
                  <a:lnTo>
                    <a:pt x="2465" y="122286"/>
                  </a:lnTo>
                  <a:lnTo>
                    <a:pt x="1593" y="130064"/>
                  </a:lnTo>
                  <a:lnTo>
                    <a:pt x="1010" y="138106"/>
                  </a:lnTo>
                  <a:lnTo>
                    <a:pt x="623" y="146325"/>
                  </a:lnTo>
                  <a:lnTo>
                    <a:pt x="192" y="162125"/>
                  </a:lnTo>
                  <a:lnTo>
                    <a:pt x="0" y="175497"/>
                  </a:lnTo>
                  <a:lnTo>
                    <a:pt x="902" y="181730"/>
                  </a:lnTo>
                  <a:lnTo>
                    <a:pt x="2455" y="187790"/>
                  </a:lnTo>
                  <a:lnTo>
                    <a:pt x="4444" y="193735"/>
                  </a:lnTo>
                  <a:lnTo>
                    <a:pt x="6721" y="199604"/>
                  </a:lnTo>
                  <a:lnTo>
                    <a:pt x="9192" y="205421"/>
                  </a:lnTo>
                  <a:lnTo>
                    <a:pt x="11792" y="211204"/>
                  </a:lnTo>
                  <a:lnTo>
                    <a:pt x="14478" y="216012"/>
                  </a:lnTo>
                  <a:lnTo>
                    <a:pt x="17221" y="220170"/>
                  </a:lnTo>
                  <a:lnTo>
                    <a:pt x="22809" y="227330"/>
                  </a:lnTo>
                  <a:lnTo>
                    <a:pt x="28468" y="233687"/>
                  </a:lnTo>
                  <a:lnTo>
                    <a:pt x="34157" y="239687"/>
                  </a:lnTo>
                  <a:lnTo>
                    <a:pt x="37008" y="242621"/>
                  </a:lnTo>
                  <a:lnTo>
                    <a:pt x="41766" y="244577"/>
                  </a:lnTo>
                  <a:lnTo>
                    <a:pt x="47796" y="245880"/>
                  </a:lnTo>
                  <a:lnTo>
                    <a:pt x="54673" y="246750"/>
                  </a:lnTo>
                  <a:lnTo>
                    <a:pt x="61163" y="247329"/>
                  </a:lnTo>
                  <a:lnTo>
                    <a:pt x="67394" y="247716"/>
                  </a:lnTo>
                  <a:lnTo>
                    <a:pt x="73453" y="247973"/>
                  </a:lnTo>
                  <a:lnTo>
                    <a:pt x="78446" y="247192"/>
                  </a:lnTo>
                  <a:lnTo>
                    <a:pt x="86532" y="243784"/>
                  </a:lnTo>
                  <a:lnTo>
                    <a:pt x="100991" y="236511"/>
                  </a:lnTo>
                  <a:lnTo>
                    <a:pt x="106329" y="232884"/>
                  </a:lnTo>
                  <a:lnTo>
                    <a:pt x="111792" y="228560"/>
                  </a:lnTo>
                  <a:lnTo>
                    <a:pt x="117340" y="223773"/>
                  </a:lnTo>
                  <a:lnTo>
                    <a:pt x="122943" y="218676"/>
                  </a:lnTo>
                  <a:lnTo>
                    <a:pt x="134249" y="207933"/>
                  </a:lnTo>
                  <a:lnTo>
                    <a:pt x="151324" y="191175"/>
                  </a:lnTo>
                  <a:lnTo>
                    <a:pt x="156077" y="185514"/>
                  </a:lnTo>
                  <a:lnTo>
                    <a:pt x="160198" y="179836"/>
                  </a:lnTo>
                  <a:lnTo>
                    <a:pt x="163897" y="174145"/>
                  </a:lnTo>
                  <a:lnTo>
                    <a:pt x="167317" y="168446"/>
                  </a:lnTo>
                  <a:lnTo>
                    <a:pt x="170548" y="162742"/>
                  </a:lnTo>
                  <a:lnTo>
                    <a:pt x="173655" y="157034"/>
                  </a:lnTo>
                  <a:lnTo>
                    <a:pt x="177631" y="150371"/>
                  </a:lnTo>
                  <a:lnTo>
                    <a:pt x="187130" y="135348"/>
                  </a:lnTo>
                  <a:lnTo>
                    <a:pt x="191377" y="128294"/>
                  </a:lnTo>
                  <a:lnTo>
                    <a:pt x="195161" y="121686"/>
                  </a:lnTo>
                  <a:lnTo>
                    <a:pt x="198637" y="115376"/>
                  </a:lnTo>
                  <a:lnTo>
                    <a:pt x="200953" y="109264"/>
                  </a:lnTo>
                  <a:lnTo>
                    <a:pt x="202498" y="103285"/>
                  </a:lnTo>
                  <a:lnTo>
                    <a:pt x="203528" y="97393"/>
                  </a:lnTo>
                  <a:lnTo>
                    <a:pt x="204214" y="91561"/>
                  </a:lnTo>
                  <a:lnTo>
                    <a:pt x="204672" y="85767"/>
                  </a:lnTo>
                  <a:lnTo>
                    <a:pt x="204977" y="80000"/>
                  </a:lnTo>
                  <a:lnTo>
                    <a:pt x="205316" y="68512"/>
                  </a:lnTo>
                  <a:lnTo>
                    <a:pt x="205407" y="62782"/>
                  </a:lnTo>
                  <a:lnTo>
                    <a:pt x="204514" y="58009"/>
                  </a:lnTo>
                  <a:lnTo>
                    <a:pt x="202966" y="53874"/>
                  </a:lnTo>
                  <a:lnTo>
                    <a:pt x="200983" y="50166"/>
                  </a:lnTo>
                  <a:lnTo>
                    <a:pt x="199660" y="45788"/>
                  </a:lnTo>
                  <a:lnTo>
                    <a:pt x="198778" y="40965"/>
                  </a:lnTo>
                  <a:lnTo>
                    <a:pt x="198190" y="35844"/>
                  </a:lnTo>
                  <a:lnTo>
                    <a:pt x="196846" y="31478"/>
                  </a:lnTo>
                  <a:lnTo>
                    <a:pt x="192812" y="24087"/>
                  </a:lnTo>
                  <a:lnTo>
                    <a:pt x="189450" y="21734"/>
                  </a:lnTo>
                  <a:lnTo>
                    <a:pt x="180635" y="19121"/>
                  </a:lnTo>
                  <a:lnTo>
                    <a:pt x="177522" y="17472"/>
                  </a:lnTo>
                  <a:lnTo>
                    <a:pt x="175447" y="15420"/>
                  </a:lnTo>
                  <a:lnTo>
                    <a:pt x="172117" y="9833"/>
                  </a:lnTo>
                  <a:lnTo>
                    <a:pt x="165568" y="2838"/>
                  </a:lnTo>
                  <a:lnTo>
                    <a:pt x="163988" y="1198"/>
                  </a:lnTo>
                  <a:lnTo>
                    <a:pt x="170216" y="7382"/>
                  </a:lnTo>
                  <a:lnTo>
                    <a:pt x="170816" y="10520"/>
                  </a:lnTo>
                  <a:lnTo>
                    <a:pt x="170978" y="12690"/>
                  </a:lnTo>
                  <a:lnTo>
                    <a:pt x="172988" y="15090"/>
                  </a:lnTo>
                  <a:lnTo>
                    <a:pt x="180303" y="20295"/>
                  </a:lnTo>
                  <a:lnTo>
                    <a:pt x="187365" y="25784"/>
                  </a:lnTo>
                  <a:lnTo>
                    <a:pt x="190582" y="28581"/>
                  </a:lnTo>
                  <a:lnTo>
                    <a:pt x="192726" y="31399"/>
                  </a:lnTo>
                  <a:lnTo>
                    <a:pt x="195109" y="37069"/>
                  </a:lnTo>
                  <a:lnTo>
                    <a:pt x="197649" y="40867"/>
                  </a:lnTo>
                  <a:lnTo>
                    <a:pt x="201247" y="45304"/>
                  </a:lnTo>
                  <a:lnTo>
                    <a:pt x="205551" y="50167"/>
                  </a:lnTo>
                  <a:lnTo>
                    <a:pt x="208421" y="55314"/>
                  </a:lnTo>
                  <a:lnTo>
                    <a:pt x="210333" y="60650"/>
                  </a:lnTo>
                  <a:lnTo>
                    <a:pt x="211608" y="66113"/>
                  </a:lnTo>
                  <a:lnTo>
                    <a:pt x="214364" y="72612"/>
                  </a:lnTo>
                  <a:lnTo>
                    <a:pt x="218107" y="79803"/>
                  </a:lnTo>
                  <a:lnTo>
                    <a:pt x="222506" y="87454"/>
                  </a:lnTo>
                  <a:lnTo>
                    <a:pt x="227344" y="94459"/>
                  </a:lnTo>
                  <a:lnTo>
                    <a:pt x="232474" y="101035"/>
                  </a:lnTo>
                  <a:lnTo>
                    <a:pt x="237799" y="107323"/>
                  </a:lnTo>
                  <a:lnTo>
                    <a:pt x="242302" y="113421"/>
                  </a:lnTo>
                  <a:lnTo>
                    <a:pt x="246256" y="119391"/>
                  </a:lnTo>
                  <a:lnTo>
                    <a:pt x="249845" y="125276"/>
                  </a:lnTo>
                  <a:lnTo>
                    <a:pt x="253190" y="131104"/>
                  </a:lnTo>
                  <a:lnTo>
                    <a:pt x="259446" y="142660"/>
                  </a:lnTo>
                  <a:lnTo>
                    <a:pt x="268324" y="159876"/>
                  </a:lnTo>
                  <a:lnTo>
                    <a:pt x="272177" y="164648"/>
                  </a:lnTo>
                  <a:lnTo>
                    <a:pt x="276650" y="168782"/>
                  </a:lnTo>
                  <a:lnTo>
                    <a:pt x="281537" y="172491"/>
                  </a:lnTo>
                  <a:lnTo>
                    <a:pt x="284795" y="176868"/>
                  </a:lnTo>
                  <a:lnTo>
                    <a:pt x="286967" y="181692"/>
                  </a:lnTo>
                  <a:lnTo>
                    <a:pt x="288416" y="186812"/>
                  </a:lnTo>
                  <a:lnTo>
                    <a:pt x="290334" y="191178"/>
                  </a:lnTo>
                  <a:lnTo>
                    <a:pt x="295005" y="198570"/>
                  </a:lnTo>
                  <a:lnTo>
                    <a:pt x="300256" y="205029"/>
                  </a:lnTo>
                  <a:lnTo>
                    <a:pt x="306837" y="212387"/>
                  </a:lnTo>
                  <a:lnTo>
                    <a:pt x="317079" y="218212"/>
                  </a:lnTo>
                  <a:lnTo>
                    <a:pt x="323076" y="221420"/>
                  </a:lnTo>
                  <a:lnTo>
                    <a:pt x="327019" y="222170"/>
                  </a:lnTo>
                  <a:lnTo>
                    <a:pt x="334175" y="2227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716"/>
            <p:cNvSpPr/>
            <p:nvPr/>
          </p:nvSpPr>
          <p:spPr>
            <a:xfrm>
              <a:off x="7058025" y="3334702"/>
              <a:ext cx="197168" cy="197017"/>
            </a:xfrm>
            <a:custGeom>
              <a:avLst/>
              <a:gdLst/>
              <a:ahLst/>
              <a:cxnLst/>
              <a:rect l="0" t="0" r="0" b="0"/>
              <a:pathLst>
                <a:path w="197168" h="197017">
                  <a:moveTo>
                    <a:pt x="0" y="0"/>
                  </a:moveTo>
                  <a:lnTo>
                    <a:pt x="4550" y="0"/>
                  </a:lnTo>
                  <a:lnTo>
                    <a:pt x="5891" y="952"/>
                  </a:lnTo>
                  <a:lnTo>
                    <a:pt x="6784" y="2540"/>
                  </a:lnTo>
                  <a:lnTo>
                    <a:pt x="7778" y="6844"/>
                  </a:lnTo>
                  <a:lnTo>
                    <a:pt x="8219" y="11932"/>
                  </a:lnTo>
                  <a:lnTo>
                    <a:pt x="9290" y="13669"/>
                  </a:lnTo>
                  <a:lnTo>
                    <a:pt x="10955" y="14828"/>
                  </a:lnTo>
                  <a:lnTo>
                    <a:pt x="13018" y="15600"/>
                  </a:lnTo>
                  <a:lnTo>
                    <a:pt x="15346" y="18020"/>
                  </a:lnTo>
                  <a:lnTo>
                    <a:pt x="17851" y="21539"/>
                  </a:lnTo>
                  <a:lnTo>
                    <a:pt x="20473" y="25789"/>
                  </a:lnTo>
                  <a:lnTo>
                    <a:pt x="22221" y="29575"/>
                  </a:lnTo>
                  <a:lnTo>
                    <a:pt x="23386" y="33052"/>
                  </a:lnTo>
                  <a:lnTo>
                    <a:pt x="24163" y="36322"/>
                  </a:lnTo>
                  <a:lnTo>
                    <a:pt x="25634" y="40407"/>
                  </a:lnTo>
                  <a:lnTo>
                    <a:pt x="27567" y="45036"/>
                  </a:lnTo>
                  <a:lnTo>
                    <a:pt x="29808" y="50026"/>
                  </a:lnTo>
                  <a:lnTo>
                    <a:pt x="34838" y="60651"/>
                  </a:lnTo>
                  <a:lnTo>
                    <a:pt x="37513" y="66152"/>
                  </a:lnTo>
                  <a:lnTo>
                    <a:pt x="41201" y="71724"/>
                  </a:lnTo>
                  <a:lnTo>
                    <a:pt x="45564" y="77343"/>
                  </a:lnTo>
                  <a:lnTo>
                    <a:pt x="50379" y="82995"/>
                  </a:lnTo>
                  <a:lnTo>
                    <a:pt x="54540" y="88667"/>
                  </a:lnTo>
                  <a:lnTo>
                    <a:pt x="58268" y="94354"/>
                  </a:lnTo>
                  <a:lnTo>
                    <a:pt x="61705" y="100050"/>
                  </a:lnTo>
                  <a:lnTo>
                    <a:pt x="65902" y="105753"/>
                  </a:lnTo>
                  <a:lnTo>
                    <a:pt x="70604" y="111459"/>
                  </a:lnTo>
                  <a:lnTo>
                    <a:pt x="75644" y="117169"/>
                  </a:lnTo>
                  <a:lnTo>
                    <a:pt x="79957" y="122880"/>
                  </a:lnTo>
                  <a:lnTo>
                    <a:pt x="83784" y="128593"/>
                  </a:lnTo>
                  <a:lnTo>
                    <a:pt x="87289" y="134306"/>
                  </a:lnTo>
                  <a:lnTo>
                    <a:pt x="90578" y="139067"/>
                  </a:lnTo>
                  <a:lnTo>
                    <a:pt x="93722" y="143194"/>
                  </a:lnTo>
                  <a:lnTo>
                    <a:pt x="96771" y="146898"/>
                  </a:lnTo>
                  <a:lnTo>
                    <a:pt x="99756" y="151272"/>
                  </a:lnTo>
                  <a:lnTo>
                    <a:pt x="102699" y="156093"/>
                  </a:lnTo>
                  <a:lnTo>
                    <a:pt x="105614" y="161212"/>
                  </a:lnTo>
                  <a:lnTo>
                    <a:pt x="107557" y="165577"/>
                  </a:lnTo>
                  <a:lnTo>
                    <a:pt x="108852" y="169440"/>
                  </a:lnTo>
                  <a:lnTo>
                    <a:pt x="109715" y="172968"/>
                  </a:lnTo>
                  <a:lnTo>
                    <a:pt x="111243" y="176272"/>
                  </a:lnTo>
                  <a:lnTo>
                    <a:pt x="113215" y="179427"/>
                  </a:lnTo>
                  <a:lnTo>
                    <a:pt x="115482" y="182483"/>
                  </a:lnTo>
                  <a:lnTo>
                    <a:pt x="118000" y="188419"/>
                  </a:lnTo>
                  <a:lnTo>
                    <a:pt x="118671" y="191335"/>
                  </a:lnTo>
                  <a:lnTo>
                    <a:pt x="120071" y="193279"/>
                  </a:lnTo>
                  <a:lnTo>
                    <a:pt x="121958" y="194575"/>
                  </a:lnTo>
                  <a:lnTo>
                    <a:pt x="128199" y="197016"/>
                  </a:lnTo>
                  <a:lnTo>
                    <a:pt x="123921" y="192572"/>
                  </a:lnTo>
                  <a:lnTo>
                    <a:pt x="122619" y="190294"/>
                  </a:lnTo>
                  <a:lnTo>
                    <a:pt x="121173" y="185223"/>
                  </a:lnTo>
                  <a:lnTo>
                    <a:pt x="117989" y="179794"/>
                  </a:lnTo>
                  <a:lnTo>
                    <a:pt x="113400" y="174206"/>
                  </a:lnTo>
                  <a:lnTo>
                    <a:pt x="108184" y="168548"/>
                  </a:lnTo>
                  <a:lnTo>
                    <a:pt x="105461" y="164753"/>
                  </a:lnTo>
                  <a:lnTo>
                    <a:pt x="102692" y="160318"/>
                  </a:lnTo>
                  <a:lnTo>
                    <a:pt x="99893" y="155456"/>
                  </a:lnTo>
                  <a:lnTo>
                    <a:pt x="97076" y="149357"/>
                  </a:lnTo>
                  <a:lnTo>
                    <a:pt x="94245" y="142434"/>
                  </a:lnTo>
                  <a:lnTo>
                    <a:pt x="91404" y="134961"/>
                  </a:lnTo>
                  <a:lnTo>
                    <a:pt x="89511" y="128074"/>
                  </a:lnTo>
                  <a:lnTo>
                    <a:pt x="88249" y="121578"/>
                  </a:lnTo>
                  <a:lnTo>
                    <a:pt x="87407" y="115342"/>
                  </a:lnTo>
                  <a:lnTo>
                    <a:pt x="85894" y="109280"/>
                  </a:lnTo>
                  <a:lnTo>
                    <a:pt x="83932" y="103333"/>
                  </a:lnTo>
                  <a:lnTo>
                    <a:pt x="81673" y="97464"/>
                  </a:lnTo>
                  <a:lnTo>
                    <a:pt x="80166" y="91646"/>
                  </a:lnTo>
                  <a:lnTo>
                    <a:pt x="79161" y="85862"/>
                  </a:lnTo>
                  <a:lnTo>
                    <a:pt x="78492" y="80101"/>
                  </a:lnTo>
                  <a:lnTo>
                    <a:pt x="78045" y="75308"/>
                  </a:lnTo>
                  <a:lnTo>
                    <a:pt x="77747" y="71161"/>
                  </a:lnTo>
                  <a:lnTo>
                    <a:pt x="77549" y="67443"/>
                  </a:lnTo>
                  <a:lnTo>
                    <a:pt x="78369" y="63059"/>
                  </a:lnTo>
                  <a:lnTo>
                    <a:pt x="79868" y="58232"/>
                  </a:lnTo>
                  <a:lnTo>
                    <a:pt x="81820" y="53109"/>
                  </a:lnTo>
                  <a:lnTo>
                    <a:pt x="84074" y="48741"/>
                  </a:lnTo>
                  <a:lnTo>
                    <a:pt x="86529" y="44877"/>
                  </a:lnTo>
                  <a:lnTo>
                    <a:pt x="89119" y="41348"/>
                  </a:lnTo>
                  <a:lnTo>
                    <a:pt x="91797" y="38043"/>
                  </a:lnTo>
                  <a:lnTo>
                    <a:pt x="94536" y="34887"/>
                  </a:lnTo>
                  <a:lnTo>
                    <a:pt x="97314" y="31830"/>
                  </a:lnTo>
                  <a:lnTo>
                    <a:pt x="101070" y="28840"/>
                  </a:lnTo>
                  <a:lnTo>
                    <a:pt x="105481" y="25894"/>
                  </a:lnTo>
                  <a:lnTo>
                    <a:pt x="110325" y="22978"/>
                  </a:lnTo>
                  <a:lnTo>
                    <a:pt x="114507" y="21034"/>
                  </a:lnTo>
                  <a:lnTo>
                    <a:pt x="118248" y="19737"/>
                  </a:lnTo>
                  <a:lnTo>
                    <a:pt x="121694" y="18873"/>
                  </a:lnTo>
                  <a:lnTo>
                    <a:pt x="125897" y="17345"/>
                  </a:lnTo>
                  <a:lnTo>
                    <a:pt x="130603" y="15373"/>
                  </a:lnTo>
                  <a:lnTo>
                    <a:pt x="135646" y="13106"/>
                  </a:lnTo>
                  <a:lnTo>
                    <a:pt x="141866" y="11595"/>
                  </a:lnTo>
                  <a:lnTo>
                    <a:pt x="148869" y="10588"/>
                  </a:lnTo>
                  <a:lnTo>
                    <a:pt x="156396" y="9916"/>
                  </a:lnTo>
                  <a:lnTo>
                    <a:pt x="163319" y="9468"/>
                  </a:lnTo>
                  <a:lnTo>
                    <a:pt x="176091" y="8971"/>
                  </a:lnTo>
                  <a:lnTo>
                    <a:pt x="197167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717"/>
            <p:cNvSpPr/>
            <p:nvPr/>
          </p:nvSpPr>
          <p:spPr>
            <a:xfrm>
              <a:off x="7349651" y="3266122"/>
              <a:ext cx="334167" cy="239869"/>
            </a:xfrm>
            <a:custGeom>
              <a:avLst/>
              <a:gdLst/>
              <a:ahLst/>
              <a:cxnLst/>
              <a:rect l="0" t="0" r="0" b="0"/>
              <a:pathLst>
                <a:path w="334167" h="239869">
                  <a:moveTo>
                    <a:pt x="136999" y="0"/>
                  </a:moveTo>
                  <a:lnTo>
                    <a:pt x="125067" y="0"/>
                  </a:lnTo>
                  <a:lnTo>
                    <a:pt x="122376" y="953"/>
                  </a:lnTo>
                  <a:lnTo>
                    <a:pt x="108675" y="9325"/>
                  </a:lnTo>
                  <a:lnTo>
                    <a:pt x="98693" y="14622"/>
                  </a:lnTo>
                  <a:lnTo>
                    <a:pt x="87906" y="20151"/>
                  </a:lnTo>
                  <a:lnTo>
                    <a:pt x="82363" y="24864"/>
                  </a:lnTo>
                  <a:lnTo>
                    <a:pt x="76763" y="30864"/>
                  </a:lnTo>
                  <a:lnTo>
                    <a:pt x="71123" y="37721"/>
                  </a:lnTo>
                  <a:lnTo>
                    <a:pt x="66412" y="44197"/>
                  </a:lnTo>
                  <a:lnTo>
                    <a:pt x="62319" y="50420"/>
                  </a:lnTo>
                  <a:lnTo>
                    <a:pt x="58637" y="56473"/>
                  </a:lnTo>
                  <a:lnTo>
                    <a:pt x="54277" y="62414"/>
                  </a:lnTo>
                  <a:lnTo>
                    <a:pt x="49467" y="68279"/>
                  </a:lnTo>
                  <a:lnTo>
                    <a:pt x="44354" y="74095"/>
                  </a:lnTo>
                  <a:lnTo>
                    <a:pt x="39041" y="79876"/>
                  </a:lnTo>
                  <a:lnTo>
                    <a:pt x="28056" y="91381"/>
                  </a:lnTo>
                  <a:lnTo>
                    <a:pt x="23413" y="98068"/>
                  </a:lnTo>
                  <a:lnTo>
                    <a:pt x="19365" y="105384"/>
                  </a:lnTo>
                  <a:lnTo>
                    <a:pt x="9117" y="126792"/>
                  </a:lnTo>
                  <a:lnTo>
                    <a:pt x="6024" y="133106"/>
                  </a:lnTo>
                  <a:lnTo>
                    <a:pt x="3962" y="140172"/>
                  </a:lnTo>
                  <a:lnTo>
                    <a:pt x="2588" y="147741"/>
                  </a:lnTo>
                  <a:lnTo>
                    <a:pt x="1672" y="155644"/>
                  </a:lnTo>
                  <a:lnTo>
                    <a:pt x="1061" y="162818"/>
                  </a:lnTo>
                  <a:lnTo>
                    <a:pt x="653" y="169505"/>
                  </a:lnTo>
                  <a:lnTo>
                    <a:pt x="201" y="182015"/>
                  </a:lnTo>
                  <a:lnTo>
                    <a:pt x="0" y="193926"/>
                  </a:lnTo>
                  <a:lnTo>
                    <a:pt x="898" y="199769"/>
                  </a:lnTo>
                  <a:lnTo>
                    <a:pt x="2450" y="205569"/>
                  </a:lnTo>
                  <a:lnTo>
                    <a:pt x="4437" y="211341"/>
                  </a:lnTo>
                  <a:lnTo>
                    <a:pt x="6714" y="216142"/>
                  </a:lnTo>
                  <a:lnTo>
                    <a:pt x="9185" y="220295"/>
                  </a:lnTo>
                  <a:lnTo>
                    <a:pt x="14470" y="227449"/>
                  </a:lnTo>
                  <a:lnTo>
                    <a:pt x="19994" y="233803"/>
                  </a:lnTo>
                  <a:lnTo>
                    <a:pt x="22801" y="235879"/>
                  </a:lnTo>
                  <a:lnTo>
                    <a:pt x="28459" y="238185"/>
                  </a:lnTo>
                  <a:lnTo>
                    <a:pt x="37000" y="239484"/>
                  </a:lnTo>
                  <a:lnTo>
                    <a:pt x="45563" y="239868"/>
                  </a:lnTo>
                  <a:lnTo>
                    <a:pt x="53815" y="237418"/>
                  </a:lnTo>
                  <a:lnTo>
                    <a:pt x="63833" y="233154"/>
                  </a:lnTo>
                  <a:lnTo>
                    <a:pt x="74636" y="228084"/>
                  </a:lnTo>
                  <a:lnTo>
                    <a:pt x="79231" y="224446"/>
                  </a:lnTo>
                  <a:lnTo>
                    <a:pt x="83247" y="220116"/>
                  </a:lnTo>
                  <a:lnTo>
                    <a:pt x="86876" y="215324"/>
                  </a:lnTo>
                  <a:lnTo>
                    <a:pt x="90249" y="211177"/>
                  </a:lnTo>
                  <a:lnTo>
                    <a:pt x="96536" y="204029"/>
                  </a:lnTo>
                  <a:lnTo>
                    <a:pt x="107586" y="192597"/>
                  </a:lnTo>
                  <a:lnTo>
                    <a:pt x="114532" y="185548"/>
                  </a:lnTo>
                  <a:lnTo>
                    <a:pt x="120116" y="178944"/>
                  </a:lnTo>
                  <a:lnTo>
                    <a:pt x="124791" y="172636"/>
                  </a:lnTo>
                  <a:lnTo>
                    <a:pt x="128860" y="166525"/>
                  </a:lnTo>
                  <a:lnTo>
                    <a:pt x="132525" y="160547"/>
                  </a:lnTo>
                  <a:lnTo>
                    <a:pt x="135922" y="154656"/>
                  </a:lnTo>
                  <a:lnTo>
                    <a:pt x="139138" y="148824"/>
                  </a:lnTo>
                  <a:lnTo>
                    <a:pt x="143187" y="143031"/>
                  </a:lnTo>
                  <a:lnTo>
                    <a:pt x="147792" y="137264"/>
                  </a:lnTo>
                  <a:lnTo>
                    <a:pt x="152767" y="131514"/>
                  </a:lnTo>
                  <a:lnTo>
                    <a:pt x="156083" y="125776"/>
                  </a:lnTo>
                  <a:lnTo>
                    <a:pt x="158294" y="120046"/>
                  </a:lnTo>
                  <a:lnTo>
                    <a:pt x="159768" y="114321"/>
                  </a:lnTo>
                  <a:lnTo>
                    <a:pt x="161703" y="108599"/>
                  </a:lnTo>
                  <a:lnTo>
                    <a:pt x="163946" y="102879"/>
                  </a:lnTo>
                  <a:lnTo>
                    <a:pt x="166394" y="97161"/>
                  </a:lnTo>
                  <a:lnTo>
                    <a:pt x="168025" y="92397"/>
                  </a:lnTo>
                  <a:lnTo>
                    <a:pt x="169113" y="88268"/>
                  </a:lnTo>
                  <a:lnTo>
                    <a:pt x="169838" y="84563"/>
                  </a:lnTo>
                  <a:lnTo>
                    <a:pt x="171274" y="80188"/>
                  </a:lnTo>
                  <a:lnTo>
                    <a:pt x="173184" y="75366"/>
                  </a:lnTo>
                  <a:lnTo>
                    <a:pt x="175410" y="70247"/>
                  </a:lnTo>
                  <a:lnTo>
                    <a:pt x="176894" y="65881"/>
                  </a:lnTo>
                  <a:lnTo>
                    <a:pt x="178542" y="58490"/>
                  </a:lnTo>
                  <a:lnTo>
                    <a:pt x="178982" y="54234"/>
                  </a:lnTo>
                  <a:lnTo>
                    <a:pt x="179275" y="49491"/>
                  </a:lnTo>
                  <a:lnTo>
                    <a:pt x="179601" y="40094"/>
                  </a:lnTo>
                  <a:lnTo>
                    <a:pt x="179783" y="29448"/>
                  </a:lnTo>
                  <a:lnTo>
                    <a:pt x="179861" y="17192"/>
                  </a:lnTo>
                  <a:lnTo>
                    <a:pt x="179861" y="41848"/>
                  </a:lnTo>
                  <a:lnTo>
                    <a:pt x="180814" y="45996"/>
                  </a:lnTo>
                  <a:lnTo>
                    <a:pt x="184412" y="53145"/>
                  </a:lnTo>
                  <a:lnTo>
                    <a:pt x="186706" y="57338"/>
                  </a:lnTo>
                  <a:lnTo>
                    <a:pt x="194483" y="72340"/>
                  </a:lnTo>
                  <a:lnTo>
                    <a:pt x="208480" y="100131"/>
                  </a:lnTo>
                  <a:lnTo>
                    <a:pt x="211323" y="106760"/>
                  </a:lnTo>
                  <a:lnTo>
                    <a:pt x="214171" y="114036"/>
                  </a:lnTo>
                  <a:lnTo>
                    <a:pt x="217022" y="121744"/>
                  </a:lnTo>
                  <a:lnTo>
                    <a:pt x="219875" y="128787"/>
                  </a:lnTo>
                  <a:lnTo>
                    <a:pt x="222729" y="135388"/>
                  </a:lnTo>
                  <a:lnTo>
                    <a:pt x="225585" y="141694"/>
                  </a:lnTo>
                  <a:lnTo>
                    <a:pt x="229394" y="146850"/>
                  </a:lnTo>
                  <a:lnTo>
                    <a:pt x="233838" y="151240"/>
                  </a:lnTo>
                  <a:lnTo>
                    <a:pt x="238706" y="155119"/>
                  </a:lnTo>
                  <a:lnTo>
                    <a:pt x="242903" y="159610"/>
                  </a:lnTo>
                  <a:lnTo>
                    <a:pt x="246655" y="164510"/>
                  </a:lnTo>
                  <a:lnTo>
                    <a:pt x="250108" y="169681"/>
                  </a:lnTo>
                  <a:lnTo>
                    <a:pt x="253362" y="174080"/>
                  </a:lnTo>
                  <a:lnTo>
                    <a:pt x="259518" y="181509"/>
                  </a:lnTo>
                  <a:lnTo>
                    <a:pt x="265429" y="187986"/>
                  </a:lnTo>
                  <a:lnTo>
                    <a:pt x="268339" y="191046"/>
                  </a:lnTo>
                  <a:lnTo>
                    <a:pt x="272184" y="193087"/>
                  </a:lnTo>
                  <a:lnTo>
                    <a:pt x="281536" y="195354"/>
                  </a:lnTo>
                  <a:lnTo>
                    <a:pt x="289502" y="196362"/>
                  </a:lnTo>
                  <a:lnTo>
                    <a:pt x="299342" y="196929"/>
                  </a:lnTo>
                  <a:lnTo>
                    <a:pt x="302378" y="197008"/>
                  </a:lnTo>
                  <a:lnTo>
                    <a:pt x="305353" y="196109"/>
                  </a:lnTo>
                  <a:lnTo>
                    <a:pt x="314093" y="191245"/>
                  </a:lnTo>
                  <a:lnTo>
                    <a:pt x="322715" y="188427"/>
                  </a:lnTo>
                  <a:lnTo>
                    <a:pt x="325580" y="186578"/>
                  </a:lnTo>
                  <a:lnTo>
                    <a:pt x="334166" y="18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18"/>
            <p:cNvSpPr/>
            <p:nvPr/>
          </p:nvSpPr>
          <p:spPr>
            <a:xfrm>
              <a:off x="7709534" y="3068955"/>
              <a:ext cx="137161" cy="394336"/>
            </a:xfrm>
            <a:custGeom>
              <a:avLst/>
              <a:gdLst/>
              <a:ahLst/>
              <a:cxnLst/>
              <a:rect l="0" t="0" r="0" b="0"/>
              <a:pathLst>
                <a:path w="137161" h="394336">
                  <a:moveTo>
                    <a:pt x="0" y="0"/>
                  </a:moveTo>
                  <a:lnTo>
                    <a:pt x="4551" y="9101"/>
                  </a:lnTo>
                  <a:lnTo>
                    <a:pt x="6845" y="12735"/>
                  </a:lnTo>
                  <a:lnTo>
                    <a:pt x="9326" y="16110"/>
                  </a:lnTo>
                  <a:lnTo>
                    <a:pt x="11932" y="19312"/>
                  </a:lnTo>
                  <a:lnTo>
                    <a:pt x="13670" y="24305"/>
                  </a:lnTo>
                  <a:lnTo>
                    <a:pt x="14829" y="30490"/>
                  </a:lnTo>
                  <a:lnTo>
                    <a:pt x="15601" y="37472"/>
                  </a:lnTo>
                  <a:lnTo>
                    <a:pt x="17068" y="44031"/>
                  </a:lnTo>
                  <a:lnTo>
                    <a:pt x="18999" y="50309"/>
                  </a:lnTo>
                  <a:lnTo>
                    <a:pt x="23685" y="63317"/>
                  </a:lnTo>
                  <a:lnTo>
                    <a:pt x="28942" y="78623"/>
                  </a:lnTo>
                  <a:lnTo>
                    <a:pt x="30725" y="86705"/>
                  </a:lnTo>
                  <a:lnTo>
                    <a:pt x="31914" y="94951"/>
                  </a:lnTo>
                  <a:lnTo>
                    <a:pt x="32706" y="103305"/>
                  </a:lnTo>
                  <a:lnTo>
                    <a:pt x="34187" y="111733"/>
                  </a:lnTo>
                  <a:lnTo>
                    <a:pt x="36127" y="120208"/>
                  </a:lnTo>
                  <a:lnTo>
                    <a:pt x="54400" y="191965"/>
                  </a:lnTo>
                  <a:lnTo>
                    <a:pt x="56270" y="202272"/>
                  </a:lnTo>
                  <a:lnTo>
                    <a:pt x="57516" y="212000"/>
                  </a:lnTo>
                  <a:lnTo>
                    <a:pt x="58347" y="221343"/>
                  </a:lnTo>
                  <a:lnTo>
                    <a:pt x="60805" y="230430"/>
                  </a:lnTo>
                  <a:lnTo>
                    <a:pt x="64350" y="239345"/>
                  </a:lnTo>
                  <a:lnTo>
                    <a:pt x="68618" y="248145"/>
                  </a:lnTo>
                  <a:lnTo>
                    <a:pt x="71463" y="256870"/>
                  </a:lnTo>
                  <a:lnTo>
                    <a:pt x="73359" y="265544"/>
                  </a:lnTo>
                  <a:lnTo>
                    <a:pt x="74624" y="274184"/>
                  </a:lnTo>
                  <a:lnTo>
                    <a:pt x="75467" y="282802"/>
                  </a:lnTo>
                  <a:lnTo>
                    <a:pt x="76029" y="291405"/>
                  </a:lnTo>
                  <a:lnTo>
                    <a:pt x="76403" y="299997"/>
                  </a:lnTo>
                  <a:lnTo>
                    <a:pt x="78559" y="307630"/>
                  </a:lnTo>
                  <a:lnTo>
                    <a:pt x="81900" y="314624"/>
                  </a:lnTo>
                  <a:lnTo>
                    <a:pt x="86032" y="321192"/>
                  </a:lnTo>
                  <a:lnTo>
                    <a:pt x="88788" y="327475"/>
                  </a:lnTo>
                  <a:lnTo>
                    <a:pt x="93618" y="345420"/>
                  </a:lnTo>
                  <a:lnTo>
                    <a:pt x="95750" y="351248"/>
                  </a:lnTo>
                  <a:lnTo>
                    <a:pt x="98124" y="357037"/>
                  </a:lnTo>
                  <a:lnTo>
                    <a:pt x="100659" y="361850"/>
                  </a:lnTo>
                  <a:lnTo>
                    <a:pt x="103301" y="366011"/>
                  </a:lnTo>
                  <a:lnTo>
                    <a:pt x="106015" y="369737"/>
                  </a:lnTo>
                  <a:lnTo>
                    <a:pt x="108777" y="373174"/>
                  </a:lnTo>
                  <a:lnTo>
                    <a:pt x="111571" y="376417"/>
                  </a:lnTo>
                  <a:lnTo>
                    <a:pt x="114386" y="379532"/>
                  </a:lnTo>
                  <a:lnTo>
                    <a:pt x="120053" y="385533"/>
                  </a:lnTo>
                  <a:lnTo>
                    <a:pt x="126903" y="392596"/>
                  </a:lnTo>
                  <a:lnTo>
                    <a:pt x="128417" y="393176"/>
                  </a:lnTo>
                  <a:lnTo>
                    <a:pt x="132640" y="393820"/>
                  </a:lnTo>
                  <a:lnTo>
                    <a:pt x="137160" y="3943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719"/>
            <p:cNvSpPr/>
            <p:nvPr/>
          </p:nvSpPr>
          <p:spPr>
            <a:xfrm>
              <a:off x="7880984" y="3043237"/>
              <a:ext cx="120017" cy="377191"/>
            </a:xfrm>
            <a:custGeom>
              <a:avLst/>
              <a:gdLst/>
              <a:ahLst/>
              <a:cxnLst/>
              <a:rect l="0" t="0" r="0" b="0"/>
              <a:pathLst>
                <a:path w="120017" h="377191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4551" y="20151"/>
                  </a:lnTo>
                  <a:lnTo>
                    <a:pt x="6786" y="28324"/>
                  </a:lnTo>
                  <a:lnTo>
                    <a:pt x="8731" y="38306"/>
                  </a:lnTo>
                  <a:lnTo>
                    <a:pt x="10583" y="43635"/>
                  </a:lnTo>
                  <a:lnTo>
                    <a:pt x="12772" y="49092"/>
                  </a:lnTo>
                  <a:lnTo>
                    <a:pt x="17742" y="62776"/>
                  </a:lnTo>
                  <a:lnTo>
                    <a:pt x="20401" y="70426"/>
                  </a:lnTo>
                  <a:lnTo>
                    <a:pt x="22173" y="78383"/>
                  </a:lnTo>
                  <a:lnTo>
                    <a:pt x="23356" y="86545"/>
                  </a:lnTo>
                  <a:lnTo>
                    <a:pt x="24142" y="94845"/>
                  </a:lnTo>
                  <a:lnTo>
                    <a:pt x="25620" y="102282"/>
                  </a:lnTo>
                  <a:lnTo>
                    <a:pt x="27558" y="109146"/>
                  </a:lnTo>
                  <a:lnTo>
                    <a:pt x="29802" y="115626"/>
                  </a:lnTo>
                  <a:lnTo>
                    <a:pt x="32251" y="123757"/>
                  </a:lnTo>
                  <a:lnTo>
                    <a:pt x="37511" y="142951"/>
                  </a:lnTo>
                  <a:lnTo>
                    <a:pt x="40248" y="151498"/>
                  </a:lnTo>
                  <a:lnTo>
                    <a:pt x="43024" y="159101"/>
                  </a:lnTo>
                  <a:lnTo>
                    <a:pt x="45829" y="166075"/>
                  </a:lnTo>
                  <a:lnTo>
                    <a:pt x="51484" y="181444"/>
                  </a:lnTo>
                  <a:lnTo>
                    <a:pt x="68585" y="231582"/>
                  </a:lnTo>
                  <a:lnTo>
                    <a:pt x="80012" y="265772"/>
                  </a:lnTo>
                  <a:lnTo>
                    <a:pt x="82869" y="273384"/>
                  </a:lnTo>
                  <a:lnTo>
                    <a:pt x="85727" y="280364"/>
                  </a:lnTo>
                  <a:lnTo>
                    <a:pt x="88583" y="286922"/>
                  </a:lnTo>
                  <a:lnTo>
                    <a:pt x="91441" y="294151"/>
                  </a:lnTo>
                  <a:lnTo>
                    <a:pt x="97156" y="309804"/>
                  </a:lnTo>
                  <a:lnTo>
                    <a:pt x="99060" y="317026"/>
                  </a:lnTo>
                  <a:lnTo>
                    <a:pt x="100331" y="323746"/>
                  </a:lnTo>
                  <a:lnTo>
                    <a:pt x="101177" y="330131"/>
                  </a:lnTo>
                  <a:lnTo>
                    <a:pt x="102693" y="336292"/>
                  </a:lnTo>
                  <a:lnTo>
                    <a:pt x="104658" y="342305"/>
                  </a:lnTo>
                  <a:lnTo>
                    <a:pt x="106920" y="348218"/>
                  </a:lnTo>
                  <a:lnTo>
                    <a:pt x="109380" y="354065"/>
                  </a:lnTo>
                  <a:lnTo>
                    <a:pt x="111973" y="359869"/>
                  </a:lnTo>
                  <a:lnTo>
                    <a:pt x="120016" y="3771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720"/>
            <p:cNvSpPr/>
            <p:nvPr/>
          </p:nvSpPr>
          <p:spPr>
            <a:xfrm>
              <a:off x="8052434" y="3206243"/>
              <a:ext cx="282894" cy="229977"/>
            </a:xfrm>
            <a:custGeom>
              <a:avLst/>
              <a:gdLst/>
              <a:ahLst/>
              <a:cxnLst/>
              <a:rect l="0" t="0" r="0" b="0"/>
              <a:pathLst>
                <a:path w="282894" h="229977">
                  <a:moveTo>
                    <a:pt x="0" y="154177"/>
                  </a:moveTo>
                  <a:lnTo>
                    <a:pt x="4551" y="154177"/>
                  </a:lnTo>
                  <a:lnTo>
                    <a:pt x="5892" y="155129"/>
                  </a:lnTo>
                  <a:lnTo>
                    <a:pt x="6786" y="156717"/>
                  </a:lnTo>
                  <a:lnTo>
                    <a:pt x="7382" y="158727"/>
                  </a:lnTo>
                  <a:lnTo>
                    <a:pt x="8731" y="160068"/>
                  </a:lnTo>
                  <a:lnTo>
                    <a:pt x="10583" y="160962"/>
                  </a:lnTo>
                  <a:lnTo>
                    <a:pt x="15850" y="162396"/>
                  </a:lnTo>
                  <a:lnTo>
                    <a:pt x="24686" y="162679"/>
                  </a:lnTo>
                  <a:lnTo>
                    <a:pt x="58525" y="162747"/>
                  </a:lnTo>
                  <a:lnTo>
                    <a:pt x="63782" y="161795"/>
                  </a:lnTo>
                  <a:lnTo>
                    <a:pt x="69191" y="160208"/>
                  </a:lnTo>
                  <a:lnTo>
                    <a:pt x="81235" y="155905"/>
                  </a:lnTo>
                  <a:lnTo>
                    <a:pt x="96112" y="150817"/>
                  </a:lnTo>
                  <a:lnTo>
                    <a:pt x="103127" y="148127"/>
                  </a:lnTo>
                  <a:lnTo>
                    <a:pt x="109709" y="145381"/>
                  </a:lnTo>
                  <a:lnTo>
                    <a:pt x="116003" y="142598"/>
                  </a:lnTo>
                  <a:lnTo>
                    <a:pt x="122102" y="138838"/>
                  </a:lnTo>
                  <a:lnTo>
                    <a:pt x="128074" y="134425"/>
                  </a:lnTo>
                  <a:lnTo>
                    <a:pt x="133960" y="129579"/>
                  </a:lnTo>
                  <a:lnTo>
                    <a:pt x="139790" y="125396"/>
                  </a:lnTo>
                  <a:lnTo>
                    <a:pt x="145581" y="121655"/>
                  </a:lnTo>
                  <a:lnTo>
                    <a:pt x="151347" y="118207"/>
                  </a:lnTo>
                  <a:lnTo>
                    <a:pt x="156143" y="114005"/>
                  </a:lnTo>
                  <a:lnTo>
                    <a:pt x="160294" y="109298"/>
                  </a:lnTo>
                  <a:lnTo>
                    <a:pt x="164012" y="104255"/>
                  </a:lnTo>
                  <a:lnTo>
                    <a:pt x="167444" y="98988"/>
                  </a:lnTo>
                  <a:lnTo>
                    <a:pt x="170685" y="93572"/>
                  </a:lnTo>
                  <a:lnTo>
                    <a:pt x="173797" y="88056"/>
                  </a:lnTo>
                  <a:lnTo>
                    <a:pt x="176825" y="83426"/>
                  </a:lnTo>
                  <a:lnTo>
                    <a:pt x="179796" y="79387"/>
                  </a:lnTo>
                  <a:lnTo>
                    <a:pt x="182730" y="75742"/>
                  </a:lnTo>
                  <a:lnTo>
                    <a:pt x="185637" y="71407"/>
                  </a:lnTo>
                  <a:lnTo>
                    <a:pt x="188528" y="66612"/>
                  </a:lnTo>
                  <a:lnTo>
                    <a:pt x="191408" y="61510"/>
                  </a:lnTo>
                  <a:lnTo>
                    <a:pt x="193329" y="56204"/>
                  </a:lnTo>
                  <a:lnTo>
                    <a:pt x="194609" y="50761"/>
                  </a:lnTo>
                  <a:lnTo>
                    <a:pt x="195461" y="45228"/>
                  </a:lnTo>
                  <a:lnTo>
                    <a:pt x="196030" y="40587"/>
                  </a:lnTo>
                  <a:lnTo>
                    <a:pt x="196409" y="36540"/>
                  </a:lnTo>
                  <a:lnTo>
                    <a:pt x="196663" y="32890"/>
                  </a:lnTo>
                  <a:lnTo>
                    <a:pt x="196831" y="28551"/>
                  </a:lnTo>
                  <a:lnTo>
                    <a:pt x="197019" y="18651"/>
                  </a:lnTo>
                  <a:lnTo>
                    <a:pt x="196116" y="15248"/>
                  </a:lnTo>
                  <a:lnTo>
                    <a:pt x="194561" y="12980"/>
                  </a:lnTo>
                  <a:lnTo>
                    <a:pt x="187823" y="7248"/>
                  </a:lnTo>
                  <a:lnTo>
                    <a:pt x="185224" y="4789"/>
                  </a:lnTo>
                  <a:lnTo>
                    <a:pt x="182537" y="3150"/>
                  </a:lnTo>
                  <a:lnTo>
                    <a:pt x="177014" y="1329"/>
                  </a:lnTo>
                  <a:lnTo>
                    <a:pt x="168843" y="519"/>
                  </a:lnTo>
                  <a:lnTo>
                    <a:pt x="159814" y="159"/>
                  </a:lnTo>
                  <a:lnTo>
                    <a:pt x="152626" y="0"/>
                  </a:lnTo>
                  <a:lnTo>
                    <a:pt x="148423" y="909"/>
                  </a:lnTo>
                  <a:lnTo>
                    <a:pt x="143716" y="2469"/>
                  </a:lnTo>
                  <a:lnTo>
                    <a:pt x="138674" y="4460"/>
                  </a:lnTo>
                  <a:lnTo>
                    <a:pt x="133407" y="6741"/>
                  </a:lnTo>
                  <a:lnTo>
                    <a:pt x="122475" y="11815"/>
                  </a:lnTo>
                  <a:lnTo>
                    <a:pt x="113806" y="17245"/>
                  </a:lnTo>
                  <a:lnTo>
                    <a:pt x="105826" y="22833"/>
                  </a:lnTo>
                  <a:lnTo>
                    <a:pt x="101031" y="25657"/>
                  </a:lnTo>
                  <a:lnTo>
                    <a:pt x="95929" y="28492"/>
                  </a:lnTo>
                  <a:lnTo>
                    <a:pt x="91575" y="32287"/>
                  </a:lnTo>
                  <a:lnTo>
                    <a:pt x="87720" y="36722"/>
                  </a:lnTo>
                  <a:lnTo>
                    <a:pt x="84199" y="41583"/>
                  </a:lnTo>
                  <a:lnTo>
                    <a:pt x="81850" y="46729"/>
                  </a:lnTo>
                  <a:lnTo>
                    <a:pt x="80284" y="52065"/>
                  </a:lnTo>
                  <a:lnTo>
                    <a:pt x="79240" y="57527"/>
                  </a:lnTo>
                  <a:lnTo>
                    <a:pt x="77593" y="63074"/>
                  </a:lnTo>
                  <a:lnTo>
                    <a:pt x="75541" y="68676"/>
                  </a:lnTo>
                  <a:lnTo>
                    <a:pt x="73221" y="74316"/>
                  </a:lnTo>
                  <a:lnTo>
                    <a:pt x="71673" y="79981"/>
                  </a:lnTo>
                  <a:lnTo>
                    <a:pt x="70643" y="85663"/>
                  </a:lnTo>
                  <a:lnTo>
                    <a:pt x="69956" y="91356"/>
                  </a:lnTo>
                  <a:lnTo>
                    <a:pt x="69497" y="97056"/>
                  </a:lnTo>
                  <a:lnTo>
                    <a:pt x="69191" y="102761"/>
                  </a:lnTo>
                  <a:lnTo>
                    <a:pt x="68988" y="108470"/>
                  </a:lnTo>
                  <a:lnTo>
                    <a:pt x="68702" y="130156"/>
                  </a:lnTo>
                  <a:lnTo>
                    <a:pt x="69613" y="136258"/>
                  </a:lnTo>
                  <a:lnTo>
                    <a:pt x="71174" y="141279"/>
                  </a:lnTo>
                  <a:lnTo>
                    <a:pt x="73167" y="145578"/>
                  </a:lnTo>
                  <a:lnTo>
                    <a:pt x="74496" y="150349"/>
                  </a:lnTo>
                  <a:lnTo>
                    <a:pt x="75381" y="155435"/>
                  </a:lnTo>
                  <a:lnTo>
                    <a:pt x="75972" y="160730"/>
                  </a:lnTo>
                  <a:lnTo>
                    <a:pt x="77318" y="166166"/>
                  </a:lnTo>
                  <a:lnTo>
                    <a:pt x="79168" y="171695"/>
                  </a:lnTo>
                  <a:lnTo>
                    <a:pt x="81354" y="177285"/>
                  </a:lnTo>
                  <a:lnTo>
                    <a:pt x="83763" y="182917"/>
                  </a:lnTo>
                  <a:lnTo>
                    <a:pt x="88981" y="194255"/>
                  </a:lnTo>
                  <a:lnTo>
                    <a:pt x="92658" y="198993"/>
                  </a:lnTo>
                  <a:lnTo>
                    <a:pt x="97015" y="203104"/>
                  </a:lnTo>
                  <a:lnTo>
                    <a:pt x="101824" y="206797"/>
                  </a:lnTo>
                  <a:lnTo>
                    <a:pt x="109708" y="213441"/>
                  </a:lnTo>
                  <a:lnTo>
                    <a:pt x="113145" y="216546"/>
                  </a:lnTo>
                  <a:lnTo>
                    <a:pt x="117340" y="218616"/>
                  </a:lnTo>
                  <a:lnTo>
                    <a:pt x="122042" y="219997"/>
                  </a:lnTo>
                  <a:lnTo>
                    <a:pt x="127081" y="220917"/>
                  </a:lnTo>
                  <a:lnTo>
                    <a:pt x="132346" y="222482"/>
                  </a:lnTo>
                  <a:lnTo>
                    <a:pt x="137761" y="224479"/>
                  </a:lnTo>
                  <a:lnTo>
                    <a:pt x="143276" y="226762"/>
                  </a:lnTo>
                  <a:lnTo>
                    <a:pt x="151944" y="229300"/>
                  </a:lnTo>
                  <a:lnTo>
                    <a:pt x="155589" y="229976"/>
                  </a:lnTo>
                  <a:lnTo>
                    <a:pt x="159924" y="229474"/>
                  </a:lnTo>
                  <a:lnTo>
                    <a:pt x="164719" y="228188"/>
                  </a:lnTo>
                  <a:lnTo>
                    <a:pt x="169820" y="226377"/>
                  </a:lnTo>
                  <a:lnTo>
                    <a:pt x="178028" y="224366"/>
                  </a:lnTo>
                  <a:lnTo>
                    <a:pt x="181551" y="223829"/>
                  </a:lnTo>
                  <a:lnTo>
                    <a:pt x="185804" y="222519"/>
                  </a:lnTo>
                  <a:lnTo>
                    <a:pt x="190544" y="220693"/>
                  </a:lnTo>
                  <a:lnTo>
                    <a:pt x="195610" y="218524"/>
                  </a:lnTo>
                  <a:lnTo>
                    <a:pt x="200891" y="215172"/>
                  </a:lnTo>
                  <a:lnTo>
                    <a:pt x="206318" y="211033"/>
                  </a:lnTo>
                  <a:lnTo>
                    <a:pt x="211840" y="206368"/>
                  </a:lnTo>
                  <a:lnTo>
                    <a:pt x="217427" y="200401"/>
                  </a:lnTo>
                  <a:lnTo>
                    <a:pt x="223057" y="193565"/>
                  </a:lnTo>
                  <a:lnTo>
                    <a:pt x="228714" y="186151"/>
                  </a:lnTo>
                  <a:lnTo>
                    <a:pt x="233439" y="179303"/>
                  </a:lnTo>
                  <a:lnTo>
                    <a:pt x="237541" y="172832"/>
                  </a:lnTo>
                  <a:lnTo>
                    <a:pt x="241229" y="166614"/>
                  </a:lnTo>
                  <a:lnTo>
                    <a:pt x="250406" y="152084"/>
                  </a:lnTo>
                  <a:lnTo>
                    <a:pt x="255520" y="144209"/>
                  </a:lnTo>
                  <a:lnTo>
                    <a:pt x="260834" y="137054"/>
                  </a:lnTo>
                  <a:lnTo>
                    <a:pt x="266283" y="130379"/>
                  </a:lnTo>
                  <a:lnTo>
                    <a:pt x="271819" y="124024"/>
                  </a:lnTo>
                  <a:lnTo>
                    <a:pt x="275511" y="118835"/>
                  </a:lnTo>
                  <a:lnTo>
                    <a:pt x="277972" y="114423"/>
                  </a:lnTo>
                  <a:lnTo>
                    <a:pt x="282893" y="1027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721"/>
            <p:cNvSpPr/>
            <p:nvPr/>
          </p:nvSpPr>
          <p:spPr>
            <a:xfrm>
              <a:off x="8370840" y="3017658"/>
              <a:ext cx="93076" cy="437060"/>
            </a:xfrm>
            <a:custGeom>
              <a:avLst/>
              <a:gdLst/>
              <a:ahLst/>
              <a:cxnLst/>
              <a:rect l="0" t="0" r="0" b="0"/>
              <a:pathLst>
                <a:path w="93076" h="437060">
                  <a:moveTo>
                    <a:pt x="15922" y="25579"/>
                  </a:moveTo>
                  <a:lnTo>
                    <a:pt x="15922" y="0"/>
                  </a:lnTo>
                  <a:lnTo>
                    <a:pt x="13383" y="2463"/>
                  </a:lnTo>
                  <a:lnTo>
                    <a:pt x="11371" y="4453"/>
                  </a:lnTo>
                  <a:lnTo>
                    <a:pt x="10031" y="6733"/>
                  </a:lnTo>
                  <a:lnTo>
                    <a:pt x="8542" y="11805"/>
                  </a:lnTo>
                  <a:lnTo>
                    <a:pt x="7703" y="24567"/>
                  </a:lnTo>
                  <a:lnTo>
                    <a:pt x="4967" y="34972"/>
                  </a:lnTo>
                  <a:lnTo>
                    <a:pt x="2903" y="40414"/>
                  </a:lnTo>
                  <a:lnTo>
                    <a:pt x="611" y="51540"/>
                  </a:lnTo>
                  <a:lnTo>
                    <a:pt x="0" y="57174"/>
                  </a:lnTo>
                  <a:lnTo>
                    <a:pt x="545" y="63787"/>
                  </a:lnTo>
                  <a:lnTo>
                    <a:pt x="1861" y="71054"/>
                  </a:lnTo>
                  <a:lnTo>
                    <a:pt x="3690" y="78755"/>
                  </a:lnTo>
                  <a:lnTo>
                    <a:pt x="4910" y="86747"/>
                  </a:lnTo>
                  <a:lnTo>
                    <a:pt x="5723" y="94933"/>
                  </a:lnTo>
                  <a:lnTo>
                    <a:pt x="6265" y="103248"/>
                  </a:lnTo>
                  <a:lnTo>
                    <a:pt x="6626" y="111648"/>
                  </a:lnTo>
                  <a:lnTo>
                    <a:pt x="7028" y="128602"/>
                  </a:lnTo>
                  <a:lnTo>
                    <a:pt x="8088" y="138076"/>
                  </a:lnTo>
                  <a:lnTo>
                    <a:pt x="9747" y="148202"/>
                  </a:lnTo>
                  <a:lnTo>
                    <a:pt x="11805" y="158763"/>
                  </a:lnTo>
                  <a:lnTo>
                    <a:pt x="13177" y="168661"/>
                  </a:lnTo>
                  <a:lnTo>
                    <a:pt x="14093" y="178117"/>
                  </a:lnTo>
                  <a:lnTo>
                    <a:pt x="14702" y="187278"/>
                  </a:lnTo>
                  <a:lnTo>
                    <a:pt x="17013" y="196244"/>
                  </a:lnTo>
                  <a:lnTo>
                    <a:pt x="20460" y="205078"/>
                  </a:lnTo>
                  <a:lnTo>
                    <a:pt x="24663" y="213825"/>
                  </a:lnTo>
                  <a:lnTo>
                    <a:pt x="27465" y="223466"/>
                  </a:lnTo>
                  <a:lnTo>
                    <a:pt x="29332" y="233704"/>
                  </a:lnTo>
                  <a:lnTo>
                    <a:pt x="30576" y="244339"/>
                  </a:lnTo>
                  <a:lnTo>
                    <a:pt x="32360" y="254286"/>
                  </a:lnTo>
                  <a:lnTo>
                    <a:pt x="34501" y="263776"/>
                  </a:lnTo>
                  <a:lnTo>
                    <a:pt x="36880" y="272959"/>
                  </a:lnTo>
                  <a:lnTo>
                    <a:pt x="39419" y="281939"/>
                  </a:lnTo>
                  <a:lnTo>
                    <a:pt x="44781" y="299537"/>
                  </a:lnTo>
                  <a:lnTo>
                    <a:pt x="46591" y="308230"/>
                  </a:lnTo>
                  <a:lnTo>
                    <a:pt x="47798" y="316883"/>
                  </a:lnTo>
                  <a:lnTo>
                    <a:pt x="48603" y="325509"/>
                  </a:lnTo>
                  <a:lnTo>
                    <a:pt x="50092" y="333165"/>
                  </a:lnTo>
                  <a:lnTo>
                    <a:pt x="52037" y="340174"/>
                  </a:lnTo>
                  <a:lnTo>
                    <a:pt x="62002" y="369661"/>
                  </a:lnTo>
                  <a:lnTo>
                    <a:pt x="63787" y="376887"/>
                  </a:lnTo>
                  <a:lnTo>
                    <a:pt x="65771" y="389996"/>
                  </a:lnTo>
                  <a:lnTo>
                    <a:pt x="67252" y="395206"/>
                  </a:lnTo>
                  <a:lnTo>
                    <a:pt x="69192" y="399633"/>
                  </a:lnTo>
                  <a:lnTo>
                    <a:pt x="71438" y="403535"/>
                  </a:lnTo>
                  <a:lnTo>
                    <a:pt x="73888" y="407090"/>
                  </a:lnTo>
                  <a:lnTo>
                    <a:pt x="76473" y="410412"/>
                  </a:lnTo>
                  <a:lnTo>
                    <a:pt x="79149" y="413579"/>
                  </a:lnTo>
                  <a:lnTo>
                    <a:pt x="81887" y="416644"/>
                  </a:lnTo>
                  <a:lnTo>
                    <a:pt x="91414" y="426739"/>
                  </a:lnTo>
                  <a:lnTo>
                    <a:pt x="91968" y="428274"/>
                  </a:lnTo>
                  <a:lnTo>
                    <a:pt x="93075" y="4370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722"/>
            <p:cNvSpPr/>
            <p:nvPr/>
          </p:nvSpPr>
          <p:spPr>
            <a:xfrm>
              <a:off x="6063615" y="4149531"/>
              <a:ext cx="257176" cy="312765"/>
            </a:xfrm>
            <a:custGeom>
              <a:avLst/>
              <a:gdLst/>
              <a:ahLst/>
              <a:cxnLst/>
              <a:rect l="0" t="0" r="0" b="0"/>
              <a:pathLst>
                <a:path w="257176" h="312765">
                  <a:moveTo>
                    <a:pt x="0" y="8131"/>
                  </a:moveTo>
                  <a:lnTo>
                    <a:pt x="0" y="12682"/>
                  </a:lnTo>
                  <a:lnTo>
                    <a:pt x="952" y="14975"/>
                  </a:lnTo>
                  <a:lnTo>
                    <a:pt x="5891" y="22753"/>
                  </a:lnTo>
                  <a:lnTo>
                    <a:pt x="7381" y="28282"/>
                  </a:lnTo>
                  <a:lnTo>
                    <a:pt x="8043" y="36455"/>
                  </a:lnTo>
                  <a:lnTo>
                    <a:pt x="8219" y="41301"/>
                  </a:lnTo>
                  <a:lnTo>
                    <a:pt x="9289" y="46437"/>
                  </a:lnTo>
                  <a:lnTo>
                    <a:pt x="10955" y="51766"/>
                  </a:lnTo>
                  <a:lnTo>
                    <a:pt x="13018" y="57223"/>
                  </a:lnTo>
                  <a:lnTo>
                    <a:pt x="20473" y="78557"/>
                  </a:lnTo>
                  <a:lnTo>
                    <a:pt x="22221" y="86514"/>
                  </a:lnTo>
                  <a:lnTo>
                    <a:pt x="23386" y="94676"/>
                  </a:lnTo>
                  <a:lnTo>
                    <a:pt x="24164" y="102976"/>
                  </a:lnTo>
                  <a:lnTo>
                    <a:pt x="25634" y="111366"/>
                  </a:lnTo>
                  <a:lnTo>
                    <a:pt x="27567" y="119816"/>
                  </a:lnTo>
                  <a:lnTo>
                    <a:pt x="29808" y="128308"/>
                  </a:lnTo>
                  <a:lnTo>
                    <a:pt x="32254" y="136827"/>
                  </a:lnTo>
                  <a:lnTo>
                    <a:pt x="37512" y="153912"/>
                  </a:lnTo>
                  <a:lnTo>
                    <a:pt x="39296" y="162468"/>
                  </a:lnTo>
                  <a:lnTo>
                    <a:pt x="40484" y="171030"/>
                  </a:lnTo>
                  <a:lnTo>
                    <a:pt x="41277" y="179595"/>
                  </a:lnTo>
                  <a:lnTo>
                    <a:pt x="42758" y="188163"/>
                  </a:lnTo>
                  <a:lnTo>
                    <a:pt x="44697" y="196732"/>
                  </a:lnTo>
                  <a:lnTo>
                    <a:pt x="46943" y="205303"/>
                  </a:lnTo>
                  <a:lnTo>
                    <a:pt x="48440" y="213874"/>
                  </a:lnTo>
                  <a:lnTo>
                    <a:pt x="49438" y="222446"/>
                  </a:lnTo>
                  <a:lnTo>
                    <a:pt x="50104" y="231017"/>
                  </a:lnTo>
                  <a:lnTo>
                    <a:pt x="50547" y="238637"/>
                  </a:lnTo>
                  <a:lnTo>
                    <a:pt x="51040" y="252183"/>
                  </a:lnTo>
                  <a:lnTo>
                    <a:pt x="51357" y="275449"/>
                  </a:lnTo>
                  <a:lnTo>
                    <a:pt x="51435" y="312764"/>
                  </a:lnTo>
                  <a:lnTo>
                    <a:pt x="51435" y="303853"/>
                  </a:lnTo>
                  <a:lnTo>
                    <a:pt x="50482" y="301481"/>
                  </a:lnTo>
                  <a:lnTo>
                    <a:pt x="44591" y="293593"/>
                  </a:lnTo>
                  <a:lnTo>
                    <a:pt x="39503" y="288038"/>
                  </a:lnTo>
                  <a:lnTo>
                    <a:pt x="37765" y="285223"/>
                  </a:lnTo>
                  <a:lnTo>
                    <a:pt x="35834" y="279556"/>
                  </a:lnTo>
                  <a:lnTo>
                    <a:pt x="35319" y="274806"/>
                  </a:lnTo>
                  <a:lnTo>
                    <a:pt x="34976" y="268782"/>
                  </a:lnTo>
                  <a:lnTo>
                    <a:pt x="34747" y="261908"/>
                  </a:lnTo>
                  <a:lnTo>
                    <a:pt x="33642" y="254469"/>
                  </a:lnTo>
                  <a:lnTo>
                    <a:pt x="31953" y="246651"/>
                  </a:lnTo>
                  <a:lnTo>
                    <a:pt x="29875" y="238582"/>
                  </a:lnTo>
                  <a:lnTo>
                    <a:pt x="28489" y="230345"/>
                  </a:lnTo>
                  <a:lnTo>
                    <a:pt x="27565" y="221996"/>
                  </a:lnTo>
                  <a:lnTo>
                    <a:pt x="26949" y="213573"/>
                  </a:lnTo>
                  <a:lnTo>
                    <a:pt x="26538" y="205100"/>
                  </a:lnTo>
                  <a:lnTo>
                    <a:pt x="26082" y="188065"/>
                  </a:lnTo>
                  <a:lnTo>
                    <a:pt x="25825" y="162410"/>
                  </a:lnTo>
                  <a:lnTo>
                    <a:pt x="26741" y="153846"/>
                  </a:lnTo>
                  <a:lnTo>
                    <a:pt x="28305" y="145280"/>
                  </a:lnTo>
                  <a:lnTo>
                    <a:pt x="30300" y="136711"/>
                  </a:lnTo>
                  <a:lnTo>
                    <a:pt x="32582" y="129093"/>
                  </a:lnTo>
                  <a:lnTo>
                    <a:pt x="35056" y="122110"/>
                  </a:lnTo>
                  <a:lnTo>
                    <a:pt x="37659" y="115550"/>
                  </a:lnTo>
                  <a:lnTo>
                    <a:pt x="43090" y="100640"/>
                  </a:lnTo>
                  <a:lnTo>
                    <a:pt x="45871" y="92664"/>
                  </a:lnTo>
                  <a:lnTo>
                    <a:pt x="47726" y="85441"/>
                  </a:lnTo>
                  <a:lnTo>
                    <a:pt x="48962" y="78721"/>
                  </a:lnTo>
                  <a:lnTo>
                    <a:pt x="49786" y="72336"/>
                  </a:lnTo>
                  <a:lnTo>
                    <a:pt x="52241" y="66174"/>
                  </a:lnTo>
                  <a:lnTo>
                    <a:pt x="55782" y="60162"/>
                  </a:lnTo>
                  <a:lnTo>
                    <a:pt x="60048" y="54248"/>
                  </a:lnTo>
                  <a:lnTo>
                    <a:pt x="63844" y="48401"/>
                  </a:lnTo>
                  <a:lnTo>
                    <a:pt x="67328" y="42598"/>
                  </a:lnTo>
                  <a:lnTo>
                    <a:pt x="70603" y="36824"/>
                  </a:lnTo>
                  <a:lnTo>
                    <a:pt x="74691" y="31070"/>
                  </a:lnTo>
                  <a:lnTo>
                    <a:pt x="79321" y="25328"/>
                  </a:lnTo>
                  <a:lnTo>
                    <a:pt x="84314" y="19596"/>
                  </a:lnTo>
                  <a:lnTo>
                    <a:pt x="88594" y="15775"/>
                  </a:lnTo>
                  <a:lnTo>
                    <a:pt x="95890" y="11528"/>
                  </a:lnTo>
                  <a:lnTo>
                    <a:pt x="109903" y="4587"/>
                  </a:lnTo>
                  <a:lnTo>
                    <a:pt x="115179" y="2911"/>
                  </a:lnTo>
                  <a:lnTo>
                    <a:pt x="120600" y="1793"/>
                  </a:lnTo>
                  <a:lnTo>
                    <a:pt x="126120" y="1048"/>
                  </a:lnTo>
                  <a:lnTo>
                    <a:pt x="131705" y="552"/>
                  </a:lnTo>
                  <a:lnTo>
                    <a:pt x="137333" y="221"/>
                  </a:lnTo>
                  <a:lnTo>
                    <a:pt x="142990" y="0"/>
                  </a:lnTo>
                  <a:lnTo>
                    <a:pt x="147714" y="805"/>
                  </a:lnTo>
                  <a:lnTo>
                    <a:pt x="155503" y="4240"/>
                  </a:lnTo>
                  <a:lnTo>
                    <a:pt x="169794" y="11529"/>
                  </a:lnTo>
                  <a:lnTo>
                    <a:pt x="174156" y="14207"/>
                  </a:lnTo>
                  <a:lnTo>
                    <a:pt x="181542" y="19721"/>
                  </a:lnTo>
                  <a:lnTo>
                    <a:pt x="185798" y="23478"/>
                  </a:lnTo>
                  <a:lnTo>
                    <a:pt x="195607" y="32732"/>
                  </a:lnTo>
                  <a:lnTo>
                    <a:pt x="199937" y="37867"/>
                  </a:lnTo>
                  <a:lnTo>
                    <a:pt x="203776" y="43195"/>
                  </a:lnTo>
                  <a:lnTo>
                    <a:pt x="207288" y="48652"/>
                  </a:lnTo>
                  <a:lnTo>
                    <a:pt x="210582" y="55148"/>
                  </a:lnTo>
                  <a:lnTo>
                    <a:pt x="213730" y="62335"/>
                  </a:lnTo>
                  <a:lnTo>
                    <a:pt x="216782" y="69985"/>
                  </a:lnTo>
                  <a:lnTo>
                    <a:pt x="219769" y="76990"/>
                  </a:lnTo>
                  <a:lnTo>
                    <a:pt x="225627" y="89852"/>
                  </a:lnTo>
                  <a:lnTo>
                    <a:pt x="228523" y="96902"/>
                  </a:lnTo>
                  <a:lnTo>
                    <a:pt x="231406" y="104459"/>
                  </a:lnTo>
                  <a:lnTo>
                    <a:pt x="237149" y="120476"/>
                  </a:lnTo>
                  <a:lnTo>
                    <a:pt x="242877" y="137120"/>
                  </a:lnTo>
                  <a:lnTo>
                    <a:pt x="244785" y="144606"/>
                  </a:lnTo>
                  <a:lnTo>
                    <a:pt x="246058" y="151502"/>
                  </a:lnTo>
                  <a:lnTo>
                    <a:pt x="246906" y="158004"/>
                  </a:lnTo>
                  <a:lnTo>
                    <a:pt x="247471" y="164244"/>
                  </a:lnTo>
                  <a:lnTo>
                    <a:pt x="247848" y="170309"/>
                  </a:lnTo>
                  <a:lnTo>
                    <a:pt x="248267" y="182128"/>
                  </a:lnTo>
                  <a:lnTo>
                    <a:pt x="248453" y="193731"/>
                  </a:lnTo>
                  <a:lnTo>
                    <a:pt x="249455" y="199491"/>
                  </a:lnTo>
                  <a:lnTo>
                    <a:pt x="251076" y="205237"/>
                  </a:lnTo>
                  <a:lnTo>
                    <a:pt x="253109" y="210972"/>
                  </a:lnTo>
                  <a:lnTo>
                    <a:pt x="254464" y="216701"/>
                  </a:lnTo>
                  <a:lnTo>
                    <a:pt x="255368" y="222426"/>
                  </a:lnTo>
                  <a:lnTo>
                    <a:pt x="255970" y="228147"/>
                  </a:lnTo>
                  <a:lnTo>
                    <a:pt x="256639" y="237043"/>
                  </a:lnTo>
                  <a:lnTo>
                    <a:pt x="256936" y="244172"/>
                  </a:lnTo>
                  <a:lnTo>
                    <a:pt x="257165" y="256188"/>
                  </a:lnTo>
                  <a:lnTo>
                    <a:pt x="257175" y="265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723"/>
            <p:cNvSpPr/>
            <p:nvPr/>
          </p:nvSpPr>
          <p:spPr>
            <a:xfrm>
              <a:off x="6415088" y="4123372"/>
              <a:ext cx="188229" cy="290125"/>
            </a:xfrm>
            <a:custGeom>
              <a:avLst/>
              <a:gdLst/>
              <a:ahLst/>
              <a:cxnLst/>
              <a:rect l="0" t="0" r="0" b="0"/>
              <a:pathLst>
                <a:path w="188229" h="290125">
                  <a:moveTo>
                    <a:pt x="17144" y="42863"/>
                  </a:moveTo>
                  <a:lnTo>
                    <a:pt x="8574" y="42863"/>
                  </a:lnTo>
                  <a:lnTo>
                    <a:pt x="8571" y="75784"/>
                  </a:lnTo>
                  <a:lnTo>
                    <a:pt x="7619" y="80050"/>
                  </a:lnTo>
                  <a:lnTo>
                    <a:pt x="4021" y="87331"/>
                  </a:lnTo>
                  <a:lnTo>
                    <a:pt x="1786" y="96281"/>
                  </a:lnTo>
                  <a:lnTo>
                    <a:pt x="1190" y="101335"/>
                  </a:lnTo>
                  <a:lnTo>
                    <a:pt x="793" y="107562"/>
                  </a:lnTo>
                  <a:lnTo>
                    <a:pt x="528" y="114570"/>
                  </a:lnTo>
                  <a:lnTo>
                    <a:pt x="156" y="135547"/>
                  </a:lnTo>
                  <a:lnTo>
                    <a:pt x="0" y="206896"/>
                  </a:lnTo>
                  <a:lnTo>
                    <a:pt x="952" y="211273"/>
                  </a:lnTo>
                  <a:lnTo>
                    <a:pt x="2540" y="216096"/>
                  </a:lnTo>
                  <a:lnTo>
                    <a:pt x="4550" y="221217"/>
                  </a:lnTo>
                  <a:lnTo>
                    <a:pt x="6843" y="226535"/>
                  </a:lnTo>
                  <a:lnTo>
                    <a:pt x="11930" y="237525"/>
                  </a:lnTo>
                  <a:lnTo>
                    <a:pt x="17367" y="246219"/>
                  </a:lnTo>
                  <a:lnTo>
                    <a:pt x="22958" y="253258"/>
                  </a:lnTo>
                  <a:lnTo>
                    <a:pt x="28618" y="259562"/>
                  </a:lnTo>
                  <a:lnTo>
                    <a:pt x="34309" y="265539"/>
                  </a:lnTo>
                  <a:lnTo>
                    <a:pt x="45723" y="277136"/>
                  </a:lnTo>
                  <a:lnTo>
                    <a:pt x="49532" y="279055"/>
                  </a:lnTo>
                  <a:lnTo>
                    <a:pt x="53976" y="280335"/>
                  </a:lnTo>
                  <a:lnTo>
                    <a:pt x="58843" y="281187"/>
                  </a:lnTo>
                  <a:lnTo>
                    <a:pt x="63994" y="282708"/>
                  </a:lnTo>
                  <a:lnTo>
                    <a:pt x="69332" y="284675"/>
                  </a:lnTo>
                  <a:lnTo>
                    <a:pt x="74796" y="286938"/>
                  </a:lnTo>
                  <a:lnTo>
                    <a:pt x="79391" y="288447"/>
                  </a:lnTo>
                  <a:lnTo>
                    <a:pt x="83407" y="289453"/>
                  </a:lnTo>
                  <a:lnTo>
                    <a:pt x="87037" y="290124"/>
                  </a:lnTo>
                  <a:lnTo>
                    <a:pt x="90410" y="289619"/>
                  </a:lnTo>
                  <a:lnTo>
                    <a:pt x="93610" y="288329"/>
                  </a:lnTo>
                  <a:lnTo>
                    <a:pt x="96696" y="286517"/>
                  </a:lnTo>
                  <a:lnTo>
                    <a:pt x="100659" y="285309"/>
                  </a:lnTo>
                  <a:lnTo>
                    <a:pt x="105206" y="284503"/>
                  </a:lnTo>
                  <a:lnTo>
                    <a:pt x="110142" y="283966"/>
                  </a:lnTo>
                  <a:lnTo>
                    <a:pt x="114385" y="282656"/>
                  </a:lnTo>
                  <a:lnTo>
                    <a:pt x="118166" y="280830"/>
                  </a:lnTo>
                  <a:lnTo>
                    <a:pt x="121640" y="278660"/>
                  </a:lnTo>
                  <a:lnTo>
                    <a:pt x="125860" y="276261"/>
                  </a:lnTo>
                  <a:lnTo>
                    <a:pt x="135629" y="271055"/>
                  </a:lnTo>
                  <a:lnTo>
                    <a:pt x="139949" y="268333"/>
                  </a:lnTo>
                  <a:lnTo>
                    <a:pt x="143782" y="265567"/>
                  </a:lnTo>
                  <a:lnTo>
                    <a:pt x="147289" y="262769"/>
                  </a:lnTo>
                  <a:lnTo>
                    <a:pt x="150581" y="259000"/>
                  </a:lnTo>
                  <a:lnTo>
                    <a:pt x="153726" y="254582"/>
                  </a:lnTo>
                  <a:lnTo>
                    <a:pt x="156776" y="249731"/>
                  </a:lnTo>
                  <a:lnTo>
                    <a:pt x="159762" y="245545"/>
                  </a:lnTo>
                  <a:lnTo>
                    <a:pt x="165620" y="238354"/>
                  </a:lnTo>
                  <a:lnTo>
                    <a:pt x="171399" y="231983"/>
                  </a:lnTo>
                  <a:lnTo>
                    <a:pt x="174273" y="228950"/>
                  </a:lnTo>
                  <a:lnTo>
                    <a:pt x="176189" y="225023"/>
                  </a:lnTo>
                  <a:lnTo>
                    <a:pt x="177466" y="220501"/>
                  </a:lnTo>
                  <a:lnTo>
                    <a:pt x="178318" y="215580"/>
                  </a:lnTo>
                  <a:lnTo>
                    <a:pt x="178886" y="210395"/>
                  </a:lnTo>
                  <a:lnTo>
                    <a:pt x="179264" y="205034"/>
                  </a:lnTo>
                  <a:lnTo>
                    <a:pt x="179517" y="199554"/>
                  </a:lnTo>
                  <a:lnTo>
                    <a:pt x="180638" y="194948"/>
                  </a:lnTo>
                  <a:lnTo>
                    <a:pt x="184423" y="187291"/>
                  </a:lnTo>
                  <a:lnTo>
                    <a:pt x="185813" y="182963"/>
                  </a:lnTo>
                  <a:lnTo>
                    <a:pt x="186740" y="178173"/>
                  </a:lnTo>
                  <a:lnTo>
                    <a:pt x="187358" y="173075"/>
                  </a:lnTo>
                  <a:lnTo>
                    <a:pt x="188045" y="164870"/>
                  </a:lnTo>
                  <a:lnTo>
                    <a:pt x="188228" y="161348"/>
                  </a:lnTo>
                  <a:lnTo>
                    <a:pt x="185892" y="152355"/>
                  </a:lnTo>
                  <a:lnTo>
                    <a:pt x="183935" y="147290"/>
                  </a:lnTo>
                  <a:lnTo>
                    <a:pt x="181678" y="142009"/>
                  </a:lnTo>
                  <a:lnTo>
                    <a:pt x="176630" y="131060"/>
                  </a:lnTo>
                  <a:lnTo>
                    <a:pt x="173752" y="122384"/>
                  </a:lnTo>
                  <a:lnTo>
                    <a:pt x="172472" y="114400"/>
                  </a:lnTo>
                  <a:lnTo>
                    <a:pt x="172131" y="109604"/>
                  </a:lnTo>
                  <a:lnTo>
                    <a:pt x="171904" y="104502"/>
                  </a:lnTo>
                  <a:lnTo>
                    <a:pt x="170799" y="100148"/>
                  </a:lnTo>
                  <a:lnTo>
                    <a:pt x="167033" y="92770"/>
                  </a:lnTo>
                  <a:lnTo>
                    <a:pt x="162184" y="83777"/>
                  </a:lnTo>
                  <a:lnTo>
                    <a:pt x="159557" y="78711"/>
                  </a:lnTo>
                  <a:lnTo>
                    <a:pt x="155901" y="74382"/>
                  </a:lnTo>
                  <a:lnTo>
                    <a:pt x="151560" y="70543"/>
                  </a:lnTo>
                  <a:lnTo>
                    <a:pt x="146759" y="67031"/>
                  </a:lnTo>
                  <a:lnTo>
                    <a:pt x="142607" y="62785"/>
                  </a:lnTo>
                  <a:lnTo>
                    <a:pt x="138886" y="58049"/>
                  </a:lnTo>
                  <a:lnTo>
                    <a:pt x="135453" y="52987"/>
                  </a:lnTo>
                  <a:lnTo>
                    <a:pt x="132211" y="48660"/>
                  </a:lnTo>
                  <a:lnTo>
                    <a:pt x="129098" y="44822"/>
                  </a:lnTo>
                  <a:lnTo>
                    <a:pt x="126070" y="41312"/>
                  </a:lnTo>
                  <a:lnTo>
                    <a:pt x="123099" y="38018"/>
                  </a:lnTo>
                  <a:lnTo>
                    <a:pt x="117258" y="31820"/>
                  </a:lnTo>
                  <a:lnTo>
                    <a:pt x="114366" y="29786"/>
                  </a:lnTo>
                  <a:lnTo>
                    <a:pt x="108614" y="27526"/>
                  </a:lnTo>
                  <a:lnTo>
                    <a:pt x="104794" y="25970"/>
                  </a:lnTo>
                  <a:lnTo>
                    <a:pt x="100342" y="23981"/>
                  </a:lnTo>
                  <a:lnTo>
                    <a:pt x="90316" y="19230"/>
                  </a:lnTo>
                  <a:lnTo>
                    <a:pt x="79510" y="13945"/>
                  </a:lnTo>
                  <a:lnTo>
                    <a:pt x="74914" y="12154"/>
                  </a:lnTo>
                  <a:lnTo>
                    <a:pt x="70897" y="10960"/>
                  </a:lnTo>
                  <a:lnTo>
                    <a:pt x="67267" y="10164"/>
                  </a:lnTo>
                  <a:lnTo>
                    <a:pt x="62942" y="9634"/>
                  </a:lnTo>
                  <a:lnTo>
                    <a:pt x="58154" y="9280"/>
                  </a:lnTo>
                  <a:lnTo>
                    <a:pt x="53057" y="9044"/>
                  </a:lnTo>
                  <a:lnTo>
                    <a:pt x="48705" y="7935"/>
                  </a:lnTo>
                  <a:lnTo>
                    <a:pt x="44852" y="6242"/>
                  </a:lnTo>
                  <a:lnTo>
                    <a:pt x="41332" y="4161"/>
                  </a:lnTo>
                  <a:lnTo>
                    <a:pt x="38032" y="2774"/>
                  </a:lnTo>
                  <a:lnTo>
                    <a:pt x="34879" y="1850"/>
                  </a:lnTo>
                  <a:lnTo>
                    <a:pt x="31825" y="1233"/>
                  </a:lnTo>
                  <a:lnTo>
                    <a:pt x="28836" y="822"/>
                  </a:lnTo>
                  <a:lnTo>
                    <a:pt x="22976" y="365"/>
                  </a:lnTo>
                  <a:lnTo>
                    <a:pt x="171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724"/>
            <p:cNvSpPr/>
            <p:nvPr/>
          </p:nvSpPr>
          <p:spPr>
            <a:xfrm>
              <a:off x="7152322" y="4046229"/>
              <a:ext cx="265596" cy="325598"/>
            </a:xfrm>
            <a:custGeom>
              <a:avLst/>
              <a:gdLst/>
              <a:ahLst/>
              <a:cxnLst/>
              <a:rect l="0" t="0" r="0" b="0"/>
              <a:pathLst>
                <a:path w="265596" h="325598">
                  <a:moveTo>
                    <a:pt x="197168" y="8563"/>
                  </a:moveTo>
                  <a:lnTo>
                    <a:pt x="192617" y="8563"/>
                  </a:lnTo>
                  <a:lnTo>
                    <a:pt x="190324" y="7611"/>
                  </a:lnTo>
                  <a:lnTo>
                    <a:pt x="182340" y="1778"/>
                  </a:lnTo>
                  <a:lnTo>
                    <a:pt x="181567" y="1182"/>
                  </a:lnTo>
                  <a:lnTo>
                    <a:pt x="178170" y="520"/>
                  </a:lnTo>
                  <a:lnTo>
                    <a:pt x="172531" y="226"/>
                  </a:lnTo>
                  <a:lnTo>
                    <a:pt x="155930" y="37"/>
                  </a:lnTo>
                  <a:lnTo>
                    <a:pt x="138646" y="0"/>
                  </a:lnTo>
                  <a:lnTo>
                    <a:pt x="134340" y="949"/>
                  </a:lnTo>
                  <a:lnTo>
                    <a:pt x="127017" y="4544"/>
                  </a:lnTo>
                  <a:lnTo>
                    <a:pt x="120587" y="9317"/>
                  </a:lnTo>
                  <a:lnTo>
                    <a:pt x="117539" y="11923"/>
                  </a:lnTo>
                  <a:lnTo>
                    <a:pt x="113602" y="13661"/>
                  </a:lnTo>
                  <a:lnTo>
                    <a:pt x="109072" y="14819"/>
                  </a:lnTo>
                  <a:lnTo>
                    <a:pt x="104148" y="15591"/>
                  </a:lnTo>
                  <a:lnTo>
                    <a:pt x="96136" y="18989"/>
                  </a:lnTo>
                  <a:lnTo>
                    <a:pt x="89400" y="23674"/>
                  </a:lnTo>
                  <a:lnTo>
                    <a:pt x="83230" y="28932"/>
                  </a:lnTo>
                  <a:lnTo>
                    <a:pt x="74774" y="36983"/>
                  </a:lnTo>
                  <a:lnTo>
                    <a:pt x="58374" y="53124"/>
                  </a:lnTo>
                  <a:lnTo>
                    <a:pt x="56061" y="56368"/>
                  </a:lnTo>
                  <a:lnTo>
                    <a:pt x="51853" y="66437"/>
                  </a:lnTo>
                  <a:lnTo>
                    <a:pt x="47494" y="75877"/>
                  </a:lnTo>
                  <a:lnTo>
                    <a:pt x="44921" y="83883"/>
                  </a:lnTo>
                  <a:lnTo>
                    <a:pt x="43472" y="93745"/>
                  </a:lnTo>
                  <a:lnTo>
                    <a:pt x="43044" y="102700"/>
                  </a:lnTo>
                  <a:lnTo>
                    <a:pt x="42916" y="111385"/>
                  </a:lnTo>
                  <a:lnTo>
                    <a:pt x="42899" y="114259"/>
                  </a:lnTo>
                  <a:lnTo>
                    <a:pt x="43839" y="117127"/>
                  </a:lnTo>
                  <a:lnTo>
                    <a:pt x="47424" y="122854"/>
                  </a:lnTo>
                  <a:lnTo>
                    <a:pt x="49714" y="124762"/>
                  </a:lnTo>
                  <a:lnTo>
                    <a:pt x="52193" y="126034"/>
                  </a:lnTo>
                  <a:lnTo>
                    <a:pt x="54797" y="126882"/>
                  </a:lnTo>
                  <a:lnTo>
                    <a:pt x="60232" y="130364"/>
                  </a:lnTo>
                  <a:lnTo>
                    <a:pt x="63015" y="132627"/>
                  </a:lnTo>
                  <a:lnTo>
                    <a:pt x="66775" y="134134"/>
                  </a:lnTo>
                  <a:lnTo>
                    <a:pt x="71187" y="135140"/>
                  </a:lnTo>
                  <a:lnTo>
                    <a:pt x="76033" y="135810"/>
                  </a:lnTo>
                  <a:lnTo>
                    <a:pt x="81169" y="137209"/>
                  </a:lnTo>
                  <a:lnTo>
                    <a:pt x="86498" y="139095"/>
                  </a:lnTo>
                  <a:lnTo>
                    <a:pt x="91955" y="141304"/>
                  </a:lnTo>
                  <a:lnTo>
                    <a:pt x="97498" y="142777"/>
                  </a:lnTo>
                  <a:lnTo>
                    <a:pt x="103099" y="143759"/>
                  </a:lnTo>
                  <a:lnTo>
                    <a:pt x="108737" y="144414"/>
                  </a:lnTo>
                  <a:lnTo>
                    <a:pt x="113449" y="145803"/>
                  </a:lnTo>
                  <a:lnTo>
                    <a:pt x="121224" y="149886"/>
                  </a:lnTo>
                  <a:lnTo>
                    <a:pt x="126536" y="151356"/>
                  </a:lnTo>
                  <a:lnTo>
                    <a:pt x="132935" y="152336"/>
                  </a:lnTo>
                  <a:lnTo>
                    <a:pt x="140059" y="152989"/>
                  </a:lnTo>
                  <a:lnTo>
                    <a:pt x="146713" y="154377"/>
                  </a:lnTo>
                  <a:lnTo>
                    <a:pt x="153053" y="156255"/>
                  </a:lnTo>
                  <a:lnTo>
                    <a:pt x="159185" y="158459"/>
                  </a:lnTo>
                  <a:lnTo>
                    <a:pt x="165179" y="160882"/>
                  </a:lnTo>
                  <a:lnTo>
                    <a:pt x="171079" y="163448"/>
                  </a:lnTo>
                  <a:lnTo>
                    <a:pt x="182715" y="168841"/>
                  </a:lnTo>
                  <a:lnTo>
                    <a:pt x="217156" y="185751"/>
                  </a:lnTo>
                  <a:lnTo>
                    <a:pt x="228594" y="191453"/>
                  </a:lnTo>
                  <a:lnTo>
                    <a:pt x="233358" y="194307"/>
                  </a:lnTo>
                  <a:lnTo>
                    <a:pt x="241192" y="200019"/>
                  </a:lnTo>
                  <a:lnTo>
                    <a:pt x="247849" y="205732"/>
                  </a:lnTo>
                  <a:lnTo>
                    <a:pt x="250957" y="208589"/>
                  </a:lnTo>
                  <a:lnTo>
                    <a:pt x="256952" y="216844"/>
                  </a:lnTo>
                  <a:lnTo>
                    <a:pt x="261839" y="225910"/>
                  </a:lnTo>
                  <a:lnTo>
                    <a:pt x="264010" y="233114"/>
                  </a:lnTo>
                  <a:lnTo>
                    <a:pt x="264975" y="242031"/>
                  </a:lnTo>
                  <a:lnTo>
                    <a:pt x="265405" y="251392"/>
                  </a:lnTo>
                  <a:lnTo>
                    <a:pt x="265595" y="258727"/>
                  </a:lnTo>
                  <a:lnTo>
                    <a:pt x="263140" y="267702"/>
                  </a:lnTo>
                  <a:lnTo>
                    <a:pt x="258874" y="277089"/>
                  </a:lnTo>
                  <a:lnTo>
                    <a:pt x="253803" y="284435"/>
                  </a:lnTo>
                  <a:lnTo>
                    <a:pt x="245834" y="290876"/>
                  </a:lnTo>
                  <a:lnTo>
                    <a:pt x="241042" y="293927"/>
                  </a:lnTo>
                  <a:lnTo>
                    <a:pt x="233177" y="299856"/>
                  </a:lnTo>
                  <a:lnTo>
                    <a:pt x="229746" y="302771"/>
                  </a:lnTo>
                  <a:lnTo>
                    <a:pt x="224602" y="305667"/>
                  </a:lnTo>
                  <a:lnTo>
                    <a:pt x="218314" y="308550"/>
                  </a:lnTo>
                  <a:lnTo>
                    <a:pt x="211266" y="311424"/>
                  </a:lnTo>
                  <a:lnTo>
                    <a:pt x="204662" y="314293"/>
                  </a:lnTo>
                  <a:lnTo>
                    <a:pt x="192243" y="320021"/>
                  </a:lnTo>
                  <a:lnTo>
                    <a:pt x="185313" y="321929"/>
                  </a:lnTo>
                  <a:lnTo>
                    <a:pt x="177834" y="323201"/>
                  </a:lnTo>
                  <a:lnTo>
                    <a:pt x="169991" y="324049"/>
                  </a:lnTo>
                  <a:lnTo>
                    <a:pt x="162857" y="324615"/>
                  </a:lnTo>
                  <a:lnTo>
                    <a:pt x="156197" y="324992"/>
                  </a:lnTo>
                  <a:lnTo>
                    <a:pt x="149851" y="325243"/>
                  </a:lnTo>
                  <a:lnTo>
                    <a:pt x="135181" y="325522"/>
                  </a:lnTo>
                  <a:lnTo>
                    <a:pt x="127268" y="325597"/>
                  </a:lnTo>
                  <a:lnTo>
                    <a:pt x="120088" y="324694"/>
                  </a:lnTo>
                  <a:lnTo>
                    <a:pt x="113396" y="323139"/>
                  </a:lnTo>
                  <a:lnTo>
                    <a:pt x="107030" y="321151"/>
                  </a:lnTo>
                  <a:lnTo>
                    <a:pt x="100881" y="319825"/>
                  </a:lnTo>
                  <a:lnTo>
                    <a:pt x="94876" y="318941"/>
                  </a:lnTo>
                  <a:lnTo>
                    <a:pt x="88969" y="318352"/>
                  </a:lnTo>
                  <a:lnTo>
                    <a:pt x="83124" y="317006"/>
                  </a:lnTo>
                  <a:lnTo>
                    <a:pt x="77324" y="315157"/>
                  </a:lnTo>
                  <a:lnTo>
                    <a:pt x="71552" y="312971"/>
                  </a:lnTo>
                  <a:lnTo>
                    <a:pt x="65799" y="310562"/>
                  </a:lnTo>
                  <a:lnTo>
                    <a:pt x="60058" y="308003"/>
                  </a:lnTo>
                  <a:lnTo>
                    <a:pt x="54327" y="305345"/>
                  </a:lnTo>
                  <a:lnTo>
                    <a:pt x="49553" y="302620"/>
                  </a:lnTo>
                  <a:lnTo>
                    <a:pt x="41708" y="297053"/>
                  </a:lnTo>
                  <a:lnTo>
                    <a:pt x="37330" y="295187"/>
                  </a:lnTo>
                  <a:lnTo>
                    <a:pt x="32507" y="293943"/>
                  </a:lnTo>
                  <a:lnTo>
                    <a:pt x="27386" y="293114"/>
                  </a:lnTo>
                  <a:lnTo>
                    <a:pt x="19157" y="289653"/>
                  </a:lnTo>
                  <a:lnTo>
                    <a:pt x="12324" y="284939"/>
                  </a:lnTo>
                  <a:lnTo>
                    <a:pt x="4075" y="277883"/>
                  </a:lnTo>
                  <a:lnTo>
                    <a:pt x="0" y="2743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725"/>
            <p:cNvSpPr/>
            <p:nvPr/>
          </p:nvSpPr>
          <p:spPr>
            <a:xfrm>
              <a:off x="7504189" y="4089082"/>
              <a:ext cx="179585" cy="222414"/>
            </a:xfrm>
            <a:custGeom>
              <a:avLst/>
              <a:gdLst/>
              <a:ahLst/>
              <a:cxnLst/>
              <a:rect l="0" t="0" r="0" b="0"/>
              <a:pathLst>
                <a:path w="179585" h="222414">
                  <a:moveTo>
                    <a:pt x="51041" y="0"/>
                  </a:moveTo>
                  <a:lnTo>
                    <a:pt x="35191" y="0"/>
                  </a:lnTo>
                  <a:lnTo>
                    <a:pt x="34760" y="953"/>
                  </a:lnTo>
                  <a:lnTo>
                    <a:pt x="34280" y="4551"/>
                  </a:lnTo>
                  <a:lnTo>
                    <a:pt x="33199" y="6844"/>
                  </a:lnTo>
                  <a:lnTo>
                    <a:pt x="29458" y="11932"/>
                  </a:lnTo>
                  <a:lnTo>
                    <a:pt x="28080" y="14622"/>
                  </a:lnTo>
                  <a:lnTo>
                    <a:pt x="26549" y="20151"/>
                  </a:lnTo>
                  <a:lnTo>
                    <a:pt x="23328" y="25784"/>
                  </a:lnTo>
                  <a:lnTo>
                    <a:pt x="18722" y="32415"/>
                  </a:lnTo>
                  <a:lnTo>
                    <a:pt x="16159" y="36850"/>
                  </a:lnTo>
                  <a:lnTo>
                    <a:pt x="13499" y="41711"/>
                  </a:lnTo>
                  <a:lnTo>
                    <a:pt x="11725" y="45905"/>
                  </a:lnTo>
                  <a:lnTo>
                    <a:pt x="10543" y="49654"/>
                  </a:lnTo>
                  <a:lnTo>
                    <a:pt x="9755" y="53105"/>
                  </a:lnTo>
                  <a:lnTo>
                    <a:pt x="8277" y="57311"/>
                  </a:lnTo>
                  <a:lnTo>
                    <a:pt x="6339" y="62020"/>
                  </a:lnTo>
                  <a:lnTo>
                    <a:pt x="4095" y="67064"/>
                  </a:lnTo>
                  <a:lnTo>
                    <a:pt x="2598" y="72332"/>
                  </a:lnTo>
                  <a:lnTo>
                    <a:pt x="1600" y="77749"/>
                  </a:lnTo>
                  <a:lnTo>
                    <a:pt x="935" y="83265"/>
                  </a:lnTo>
                  <a:lnTo>
                    <a:pt x="493" y="88848"/>
                  </a:lnTo>
                  <a:lnTo>
                    <a:pt x="197" y="94475"/>
                  </a:lnTo>
                  <a:lnTo>
                    <a:pt x="0" y="100130"/>
                  </a:lnTo>
                  <a:lnTo>
                    <a:pt x="821" y="105806"/>
                  </a:lnTo>
                  <a:lnTo>
                    <a:pt x="2321" y="111495"/>
                  </a:lnTo>
                  <a:lnTo>
                    <a:pt x="4273" y="117193"/>
                  </a:lnTo>
                  <a:lnTo>
                    <a:pt x="5575" y="122896"/>
                  </a:lnTo>
                  <a:lnTo>
                    <a:pt x="6443" y="128603"/>
                  </a:lnTo>
                  <a:lnTo>
                    <a:pt x="7021" y="134313"/>
                  </a:lnTo>
                  <a:lnTo>
                    <a:pt x="7407" y="140025"/>
                  </a:lnTo>
                  <a:lnTo>
                    <a:pt x="7664" y="145737"/>
                  </a:lnTo>
                  <a:lnTo>
                    <a:pt x="7836" y="151451"/>
                  </a:lnTo>
                  <a:lnTo>
                    <a:pt x="8902" y="156212"/>
                  </a:lnTo>
                  <a:lnTo>
                    <a:pt x="10566" y="160339"/>
                  </a:lnTo>
                  <a:lnTo>
                    <a:pt x="12628" y="164043"/>
                  </a:lnTo>
                  <a:lnTo>
                    <a:pt x="14002" y="168417"/>
                  </a:lnTo>
                  <a:lnTo>
                    <a:pt x="14918" y="173238"/>
                  </a:lnTo>
                  <a:lnTo>
                    <a:pt x="15529" y="178357"/>
                  </a:lnTo>
                  <a:lnTo>
                    <a:pt x="16889" y="182722"/>
                  </a:lnTo>
                  <a:lnTo>
                    <a:pt x="18747" y="186585"/>
                  </a:lnTo>
                  <a:lnTo>
                    <a:pt x="23353" y="193417"/>
                  </a:lnTo>
                  <a:lnTo>
                    <a:pt x="28575" y="199628"/>
                  </a:lnTo>
                  <a:lnTo>
                    <a:pt x="31301" y="201665"/>
                  </a:lnTo>
                  <a:lnTo>
                    <a:pt x="36870" y="203929"/>
                  </a:lnTo>
                  <a:lnTo>
                    <a:pt x="39689" y="205485"/>
                  </a:lnTo>
                  <a:lnTo>
                    <a:pt x="42520" y="207475"/>
                  </a:lnTo>
                  <a:lnTo>
                    <a:pt x="45361" y="209754"/>
                  </a:lnTo>
                  <a:lnTo>
                    <a:pt x="49159" y="212226"/>
                  </a:lnTo>
                  <a:lnTo>
                    <a:pt x="53596" y="214827"/>
                  </a:lnTo>
                  <a:lnTo>
                    <a:pt x="58459" y="217513"/>
                  </a:lnTo>
                  <a:lnTo>
                    <a:pt x="62653" y="219304"/>
                  </a:lnTo>
                  <a:lnTo>
                    <a:pt x="66403" y="220497"/>
                  </a:lnTo>
                  <a:lnTo>
                    <a:pt x="69854" y="221293"/>
                  </a:lnTo>
                  <a:lnTo>
                    <a:pt x="74061" y="221824"/>
                  </a:lnTo>
                  <a:lnTo>
                    <a:pt x="78770" y="222178"/>
                  </a:lnTo>
                  <a:lnTo>
                    <a:pt x="83814" y="222413"/>
                  </a:lnTo>
                  <a:lnTo>
                    <a:pt x="88130" y="221618"/>
                  </a:lnTo>
                  <a:lnTo>
                    <a:pt x="91959" y="220135"/>
                  </a:lnTo>
                  <a:lnTo>
                    <a:pt x="95464" y="218195"/>
                  </a:lnTo>
                  <a:lnTo>
                    <a:pt x="98754" y="216900"/>
                  </a:lnTo>
                  <a:lnTo>
                    <a:pt x="101900" y="216038"/>
                  </a:lnTo>
                  <a:lnTo>
                    <a:pt x="104949" y="215463"/>
                  </a:lnTo>
                  <a:lnTo>
                    <a:pt x="108887" y="214127"/>
                  </a:lnTo>
                  <a:lnTo>
                    <a:pt x="113418" y="212284"/>
                  </a:lnTo>
                  <a:lnTo>
                    <a:pt x="118342" y="210103"/>
                  </a:lnTo>
                  <a:lnTo>
                    <a:pt x="122578" y="207696"/>
                  </a:lnTo>
                  <a:lnTo>
                    <a:pt x="126355" y="205139"/>
                  </a:lnTo>
                  <a:lnTo>
                    <a:pt x="129825" y="202482"/>
                  </a:lnTo>
                  <a:lnTo>
                    <a:pt x="133092" y="199758"/>
                  </a:lnTo>
                  <a:lnTo>
                    <a:pt x="136221" y="196990"/>
                  </a:lnTo>
                  <a:lnTo>
                    <a:pt x="139260" y="194191"/>
                  </a:lnTo>
                  <a:lnTo>
                    <a:pt x="142239" y="190421"/>
                  </a:lnTo>
                  <a:lnTo>
                    <a:pt x="145177" y="186002"/>
                  </a:lnTo>
                  <a:lnTo>
                    <a:pt x="148088" y="181151"/>
                  </a:lnTo>
                  <a:lnTo>
                    <a:pt x="150981" y="176965"/>
                  </a:lnTo>
                  <a:lnTo>
                    <a:pt x="153863" y="173222"/>
                  </a:lnTo>
                  <a:lnTo>
                    <a:pt x="156737" y="169774"/>
                  </a:lnTo>
                  <a:lnTo>
                    <a:pt x="159604" y="165570"/>
                  </a:lnTo>
                  <a:lnTo>
                    <a:pt x="162469" y="160863"/>
                  </a:lnTo>
                  <a:lnTo>
                    <a:pt x="165332" y="155820"/>
                  </a:lnTo>
                  <a:lnTo>
                    <a:pt x="171051" y="145135"/>
                  </a:lnTo>
                  <a:lnTo>
                    <a:pt x="173911" y="139620"/>
                  </a:lnTo>
                  <a:lnTo>
                    <a:pt x="175816" y="134990"/>
                  </a:lnTo>
                  <a:lnTo>
                    <a:pt x="177087" y="130951"/>
                  </a:lnTo>
                  <a:lnTo>
                    <a:pt x="177934" y="127305"/>
                  </a:lnTo>
                  <a:lnTo>
                    <a:pt x="178499" y="122970"/>
                  </a:lnTo>
                  <a:lnTo>
                    <a:pt x="178875" y="118175"/>
                  </a:lnTo>
                  <a:lnTo>
                    <a:pt x="179293" y="108720"/>
                  </a:lnTo>
                  <a:lnTo>
                    <a:pt x="179479" y="101342"/>
                  </a:lnTo>
                  <a:lnTo>
                    <a:pt x="179584" y="87284"/>
                  </a:lnTo>
                  <a:lnTo>
                    <a:pt x="178646" y="82954"/>
                  </a:lnTo>
                  <a:lnTo>
                    <a:pt x="177069" y="79115"/>
                  </a:lnTo>
                  <a:lnTo>
                    <a:pt x="175064" y="75604"/>
                  </a:lnTo>
                  <a:lnTo>
                    <a:pt x="173728" y="71357"/>
                  </a:lnTo>
                  <a:lnTo>
                    <a:pt x="172837" y="66622"/>
                  </a:lnTo>
                  <a:lnTo>
                    <a:pt x="172243" y="61559"/>
                  </a:lnTo>
                  <a:lnTo>
                    <a:pt x="170895" y="57232"/>
                  </a:lnTo>
                  <a:lnTo>
                    <a:pt x="169043" y="53395"/>
                  </a:lnTo>
                  <a:lnTo>
                    <a:pt x="164446" y="46591"/>
                  </a:lnTo>
                  <a:lnTo>
                    <a:pt x="159228" y="40393"/>
                  </a:lnTo>
                  <a:lnTo>
                    <a:pt x="153735" y="34462"/>
                  </a:lnTo>
                  <a:lnTo>
                    <a:pt x="145285" y="25769"/>
                  </a:lnTo>
                  <a:lnTo>
                    <a:pt x="142445" y="22894"/>
                  </a:lnTo>
                  <a:lnTo>
                    <a:pt x="138648" y="20026"/>
                  </a:lnTo>
                  <a:lnTo>
                    <a:pt x="134210" y="17160"/>
                  </a:lnTo>
                  <a:lnTo>
                    <a:pt x="129347" y="14298"/>
                  </a:lnTo>
                  <a:lnTo>
                    <a:pt x="125153" y="11437"/>
                  </a:lnTo>
                  <a:lnTo>
                    <a:pt x="121404" y="8577"/>
                  </a:lnTo>
                  <a:lnTo>
                    <a:pt x="117952" y="5718"/>
                  </a:lnTo>
                  <a:lnTo>
                    <a:pt x="114698" y="3812"/>
                  </a:lnTo>
                  <a:lnTo>
                    <a:pt x="111577" y="2542"/>
                  </a:lnTo>
                  <a:lnTo>
                    <a:pt x="108543" y="1694"/>
                  </a:lnTo>
                  <a:lnTo>
                    <a:pt x="104616" y="1129"/>
                  </a:lnTo>
                  <a:lnTo>
                    <a:pt x="100092" y="753"/>
                  </a:lnTo>
                  <a:lnTo>
                    <a:pt x="95172" y="502"/>
                  </a:lnTo>
                  <a:lnTo>
                    <a:pt x="84625" y="223"/>
                  </a:lnTo>
                  <a:lnTo>
                    <a:pt x="338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726"/>
            <p:cNvSpPr/>
            <p:nvPr/>
          </p:nvSpPr>
          <p:spPr>
            <a:xfrm>
              <a:off x="7743825" y="3823335"/>
              <a:ext cx="120016" cy="471488"/>
            </a:xfrm>
            <a:custGeom>
              <a:avLst/>
              <a:gdLst/>
              <a:ahLst/>
              <a:cxnLst/>
              <a:rect l="0" t="0" r="0" b="0"/>
              <a:pathLst>
                <a:path w="120016" h="471488">
                  <a:moveTo>
                    <a:pt x="0" y="0"/>
                  </a:moveTo>
                  <a:lnTo>
                    <a:pt x="0" y="7380"/>
                  </a:lnTo>
                  <a:lnTo>
                    <a:pt x="952" y="7778"/>
                  </a:lnTo>
                  <a:lnTo>
                    <a:pt x="4550" y="8219"/>
                  </a:lnTo>
                  <a:lnTo>
                    <a:pt x="6844" y="10242"/>
                  </a:lnTo>
                  <a:lnTo>
                    <a:pt x="9325" y="13495"/>
                  </a:lnTo>
                  <a:lnTo>
                    <a:pt x="11931" y="17569"/>
                  </a:lnTo>
                  <a:lnTo>
                    <a:pt x="14828" y="24636"/>
                  </a:lnTo>
                  <a:lnTo>
                    <a:pt x="17067" y="31904"/>
                  </a:lnTo>
                  <a:lnTo>
                    <a:pt x="18998" y="36510"/>
                  </a:lnTo>
                  <a:lnTo>
                    <a:pt x="21239" y="41484"/>
                  </a:lnTo>
                  <a:lnTo>
                    <a:pt x="26266" y="52092"/>
                  </a:lnTo>
                  <a:lnTo>
                    <a:pt x="37255" y="74425"/>
                  </a:lnTo>
                  <a:lnTo>
                    <a:pt x="40371" y="88322"/>
                  </a:lnTo>
                  <a:lnTo>
                    <a:pt x="41201" y="96029"/>
                  </a:lnTo>
                  <a:lnTo>
                    <a:pt x="44664" y="109672"/>
                  </a:lnTo>
                  <a:lnTo>
                    <a:pt x="51968" y="130603"/>
                  </a:lnTo>
                  <a:lnTo>
                    <a:pt x="62970" y="163275"/>
                  </a:lnTo>
                  <a:lnTo>
                    <a:pt x="64840" y="172667"/>
                  </a:lnTo>
                  <a:lnTo>
                    <a:pt x="66086" y="182739"/>
                  </a:lnTo>
                  <a:lnTo>
                    <a:pt x="66918" y="193264"/>
                  </a:lnTo>
                  <a:lnTo>
                    <a:pt x="69377" y="204090"/>
                  </a:lnTo>
                  <a:lnTo>
                    <a:pt x="72921" y="215117"/>
                  </a:lnTo>
                  <a:lnTo>
                    <a:pt x="77189" y="226279"/>
                  </a:lnTo>
                  <a:lnTo>
                    <a:pt x="80034" y="236577"/>
                  </a:lnTo>
                  <a:lnTo>
                    <a:pt x="81931" y="246301"/>
                  </a:lnTo>
                  <a:lnTo>
                    <a:pt x="83196" y="255640"/>
                  </a:lnTo>
                  <a:lnTo>
                    <a:pt x="84039" y="265677"/>
                  </a:lnTo>
                  <a:lnTo>
                    <a:pt x="84601" y="276178"/>
                  </a:lnTo>
                  <a:lnTo>
                    <a:pt x="84975" y="286988"/>
                  </a:lnTo>
                  <a:lnTo>
                    <a:pt x="86178" y="297053"/>
                  </a:lnTo>
                  <a:lnTo>
                    <a:pt x="87931" y="306620"/>
                  </a:lnTo>
                  <a:lnTo>
                    <a:pt x="90054" y="315856"/>
                  </a:lnTo>
                  <a:lnTo>
                    <a:pt x="91468" y="323918"/>
                  </a:lnTo>
                  <a:lnTo>
                    <a:pt x="93040" y="337955"/>
                  </a:lnTo>
                  <a:lnTo>
                    <a:pt x="93460" y="345319"/>
                  </a:lnTo>
                  <a:lnTo>
                    <a:pt x="93925" y="361120"/>
                  </a:lnTo>
                  <a:lnTo>
                    <a:pt x="94187" y="386081"/>
                  </a:lnTo>
                  <a:lnTo>
                    <a:pt x="96788" y="400509"/>
                  </a:lnTo>
                  <a:lnTo>
                    <a:pt x="100166" y="413271"/>
                  </a:lnTo>
                  <a:lnTo>
                    <a:pt x="101668" y="425293"/>
                  </a:lnTo>
                  <a:lnTo>
                    <a:pt x="104875" y="434446"/>
                  </a:lnTo>
                  <a:lnTo>
                    <a:pt x="107065" y="438221"/>
                  </a:lnTo>
                  <a:lnTo>
                    <a:pt x="109497" y="447495"/>
                  </a:lnTo>
                  <a:lnTo>
                    <a:pt x="111058" y="459869"/>
                  </a:lnTo>
                  <a:lnTo>
                    <a:pt x="113812" y="464101"/>
                  </a:lnTo>
                  <a:lnTo>
                    <a:pt x="120015" y="4714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727"/>
            <p:cNvSpPr/>
            <p:nvPr/>
          </p:nvSpPr>
          <p:spPr>
            <a:xfrm>
              <a:off x="7932419" y="4029075"/>
              <a:ext cx="179908" cy="256777"/>
            </a:xfrm>
            <a:custGeom>
              <a:avLst/>
              <a:gdLst/>
              <a:ahLst/>
              <a:cxnLst/>
              <a:rect l="0" t="0" r="0" b="0"/>
              <a:pathLst>
                <a:path w="179908" h="256777">
                  <a:moveTo>
                    <a:pt x="0" y="0"/>
                  </a:moveTo>
                  <a:lnTo>
                    <a:pt x="0" y="4550"/>
                  </a:lnTo>
                  <a:lnTo>
                    <a:pt x="953" y="6843"/>
                  </a:lnTo>
                  <a:lnTo>
                    <a:pt x="6844" y="15574"/>
                  </a:lnTo>
                  <a:lnTo>
                    <a:pt x="9325" y="19908"/>
                  </a:lnTo>
                  <a:lnTo>
                    <a:pt x="11932" y="24702"/>
                  </a:lnTo>
                  <a:lnTo>
                    <a:pt x="14829" y="32568"/>
                  </a:lnTo>
                  <a:lnTo>
                    <a:pt x="17068" y="40192"/>
                  </a:lnTo>
                  <a:lnTo>
                    <a:pt x="18999" y="44892"/>
                  </a:lnTo>
                  <a:lnTo>
                    <a:pt x="21239" y="49931"/>
                  </a:lnTo>
                  <a:lnTo>
                    <a:pt x="22732" y="56147"/>
                  </a:lnTo>
                  <a:lnTo>
                    <a:pt x="23727" y="63149"/>
                  </a:lnTo>
                  <a:lnTo>
                    <a:pt x="24391" y="70674"/>
                  </a:lnTo>
                  <a:lnTo>
                    <a:pt x="24834" y="78548"/>
                  </a:lnTo>
                  <a:lnTo>
                    <a:pt x="25324" y="94918"/>
                  </a:lnTo>
                  <a:lnTo>
                    <a:pt x="25640" y="122818"/>
                  </a:lnTo>
                  <a:lnTo>
                    <a:pt x="25683" y="138406"/>
                  </a:lnTo>
                  <a:lnTo>
                    <a:pt x="26647" y="145610"/>
                  </a:lnTo>
                  <a:lnTo>
                    <a:pt x="28243" y="152318"/>
                  </a:lnTo>
                  <a:lnTo>
                    <a:pt x="30259" y="158696"/>
                  </a:lnTo>
                  <a:lnTo>
                    <a:pt x="31602" y="164852"/>
                  </a:lnTo>
                  <a:lnTo>
                    <a:pt x="32499" y="170861"/>
                  </a:lnTo>
                  <a:lnTo>
                    <a:pt x="33097" y="176772"/>
                  </a:lnTo>
                  <a:lnTo>
                    <a:pt x="34446" y="182618"/>
                  </a:lnTo>
                  <a:lnTo>
                    <a:pt x="36300" y="188420"/>
                  </a:lnTo>
                  <a:lnTo>
                    <a:pt x="38488" y="194193"/>
                  </a:lnTo>
                  <a:lnTo>
                    <a:pt x="40898" y="199947"/>
                  </a:lnTo>
                  <a:lnTo>
                    <a:pt x="43459" y="205688"/>
                  </a:lnTo>
                  <a:lnTo>
                    <a:pt x="46118" y="211420"/>
                  </a:lnTo>
                  <a:lnTo>
                    <a:pt x="48842" y="216194"/>
                  </a:lnTo>
                  <a:lnTo>
                    <a:pt x="54411" y="224039"/>
                  </a:lnTo>
                  <a:lnTo>
                    <a:pt x="57228" y="227464"/>
                  </a:lnTo>
                  <a:lnTo>
                    <a:pt x="60060" y="230700"/>
                  </a:lnTo>
                  <a:lnTo>
                    <a:pt x="62900" y="233810"/>
                  </a:lnTo>
                  <a:lnTo>
                    <a:pt x="64793" y="236835"/>
                  </a:lnTo>
                  <a:lnTo>
                    <a:pt x="66898" y="242738"/>
                  </a:lnTo>
                  <a:lnTo>
                    <a:pt x="68411" y="244693"/>
                  </a:lnTo>
                  <a:lnTo>
                    <a:pt x="70373" y="245996"/>
                  </a:lnTo>
                  <a:lnTo>
                    <a:pt x="72634" y="246864"/>
                  </a:lnTo>
                  <a:lnTo>
                    <a:pt x="77685" y="250370"/>
                  </a:lnTo>
                  <a:lnTo>
                    <a:pt x="80364" y="252638"/>
                  </a:lnTo>
                  <a:lnTo>
                    <a:pt x="83104" y="254150"/>
                  </a:lnTo>
                  <a:lnTo>
                    <a:pt x="88688" y="255830"/>
                  </a:lnTo>
                  <a:lnTo>
                    <a:pt x="91510" y="256278"/>
                  </a:lnTo>
                  <a:lnTo>
                    <a:pt x="94345" y="256577"/>
                  </a:lnTo>
                  <a:lnTo>
                    <a:pt x="97187" y="256776"/>
                  </a:lnTo>
                  <a:lnTo>
                    <a:pt x="100034" y="255957"/>
                  </a:lnTo>
                  <a:lnTo>
                    <a:pt x="102884" y="254458"/>
                  </a:lnTo>
                  <a:lnTo>
                    <a:pt x="109753" y="249759"/>
                  </a:lnTo>
                  <a:lnTo>
                    <a:pt x="113231" y="246576"/>
                  </a:lnTo>
                  <a:lnTo>
                    <a:pt x="115493" y="244394"/>
                  </a:lnTo>
                  <a:lnTo>
                    <a:pt x="118905" y="241987"/>
                  </a:lnTo>
                  <a:lnTo>
                    <a:pt x="123086" y="239429"/>
                  </a:lnTo>
                  <a:lnTo>
                    <a:pt x="127778" y="236772"/>
                  </a:lnTo>
                  <a:lnTo>
                    <a:pt x="130905" y="233095"/>
                  </a:lnTo>
                  <a:lnTo>
                    <a:pt x="132991" y="228739"/>
                  </a:lnTo>
                  <a:lnTo>
                    <a:pt x="134380" y="223930"/>
                  </a:lnTo>
                  <a:lnTo>
                    <a:pt x="136259" y="218819"/>
                  </a:lnTo>
                  <a:lnTo>
                    <a:pt x="138465" y="213507"/>
                  </a:lnTo>
                  <a:lnTo>
                    <a:pt x="140888" y="208060"/>
                  </a:lnTo>
                  <a:lnTo>
                    <a:pt x="146119" y="196929"/>
                  </a:lnTo>
                  <a:lnTo>
                    <a:pt x="148848" y="191293"/>
                  </a:lnTo>
                  <a:lnTo>
                    <a:pt x="150667" y="185631"/>
                  </a:lnTo>
                  <a:lnTo>
                    <a:pt x="151880" y="179951"/>
                  </a:lnTo>
                  <a:lnTo>
                    <a:pt x="152689" y="174260"/>
                  </a:lnTo>
                  <a:lnTo>
                    <a:pt x="154180" y="167608"/>
                  </a:lnTo>
                  <a:lnTo>
                    <a:pt x="156127" y="160316"/>
                  </a:lnTo>
                  <a:lnTo>
                    <a:pt x="158377" y="152597"/>
                  </a:lnTo>
                  <a:lnTo>
                    <a:pt x="160830" y="145546"/>
                  </a:lnTo>
                  <a:lnTo>
                    <a:pt x="163418" y="138941"/>
                  </a:lnTo>
                  <a:lnTo>
                    <a:pt x="166095" y="132632"/>
                  </a:lnTo>
                  <a:lnTo>
                    <a:pt x="167880" y="126521"/>
                  </a:lnTo>
                  <a:lnTo>
                    <a:pt x="169071" y="120543"/>
                  </a:lnTo>
                  <a:lnTo>
                    <a:pt x="169864" y="114651"/>
                  </a:lnTo>
                  <a:lnTo>
                    <a:pt x="171345" y="108819"/>
                  </a:lnTo>
                  <a:lnTo>
                    <a:pt x="173285" y="103026"/>
                  </a:lnTo>
                  <a:lnTo>
                    <a:pt x="175531" y="97259"/>
                  </a:lnTo>
                  <a:lnTo>
                    <a:pt x="177029" y="91509"/>
                  </a:lnTo>
                  <a:lnTo>
                    <a:pt x="178027" y="85771"/>
                  </a:lnTo>
                  <a:lnTo>
                    <a:pt x="178692" y="80040"/>
                  </a:lnTo>
                  <a:lnTo>
                    <a:pt x="179136" y="74315"/>
                  </a:lnTo>
                  <a:lnTo>
                    <a:pt x="179432" y="68593"/>
                  </a:lnTo>
                  <a:lnTo>
                    <a:pt x="179848" y="53979"/>
                  </a:lnTo>
                  <a:lnTo>
                    <a:pt x="179907" y="50273"/>
                  </a:lnTo>
                  <a:lnTo>
                    <a:pt x="178993" y="45898"/>
                  </a:lnTo>
                  <a:lnTo>
                    <a:pt x="177431" y="41076"/>
                  </a:lnTo>
                  <a:lnTo>
                    <a:pt x="175438" y="35956"/>
                  </a:lnTo>
                  <a:lnTo>
                    <a:pt x="174108" y="31591"/>
                  </a:lnTo>
                  <a:lnTo>
                    <a:pt x="172632" y="24200"/>
                  </a:lnTo>
                  <a:lnTo>
                    <a:pt x="171801" y="19235"/>
                  </a:lnTo>
                  <a:lnTo>
                    <a:pt x="169067" y="15534"/>
                  </a:lnTo>
                  <a:lnTo>
                    <a:pt x="162949" y="8652"/>
                  </a:lnTo>
                  <a:lnTo>
                    <a:pt x="162878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728"/>
            <p:cNvSpPr/>
            <p:nvPr/>
          </p:nvSpPr>
          <p:spPr>
            <a:xfrm>
              <a:off x="8223894" y="3840479"/>
              <a:ext cx="59999" cy="437199"/>
            </a:xfrm>
            <a:custGeom>
              <a:avLst/>
              <a:gdLst/>
              <a:ahLst/>
              <a:cxnLst/>
              <a:rect l="0" t="0" r="0" b="0"/>
              <a:pathLst>
                <a:path w="59999" h="437199">
                  <a:moveTo>
                    <a:pt x="8563" y="0"/>
                  </a:moveTo>
                  <a:lnTo>
                    <a:pt x="95" y="0"/>
                  </a:lnTo>
                  <a:lnTo>
                    <a:pt x="0" y="11932"/>
                  </a:lnTo>
                  <a:lnTo>
                    <a:pt x="949" y="14622"/>
                  </a:lnTo>
                  <a:lnTo>
                    <a:pt x="2534" y="17369"/>
                  </a:lnTo>
                  <a:lnTo>
                    <a:pt x="4544" y="20152"/>
                  </a:lnTo>
                  <a:lnTo>
                    <a:pt x="5884" y="23912"/>
                  </a:lnTo>
                  <a:lnTo>
                    <a:pt x="7372" y="33170"/>
                  </a:lnTo>
                  <a:lnTo>
                    <a:pt x="8722" y="38306"/>
                  </a:lnTo>
                  <a:lnTo>
                    <a:pt x="10574" y="43635"/>
                  </a:lnTo>
                  <a:lnTo>
                    <a:pt x="12762" y="49093"/>
                  </a:lnTo>
                  <a:lnTo>
                    <a:pt x="15172" y="54636"/>
                  </a:lnTo>
                  <a:lnTo>
                    <a:pt x="20391" y="65876"/>
                  </a:lnTo>
                  <a:lnTo>
                    <a:pt x="22163" y="72492"/>
                  </a:lnTo>
                  <a:lnTo>
                    <a:pt x="23346" y="79761"/>
                  </a:lnTo>
                  <a:lnTo>
                    <a:pt x="24132" y="87464"/>
                  </a:lnTo>
                  <a:lnTo>
                    <a:pt x="25610" y="94504"/>
                  </a:lnTo>
                  <a:lnTo>
                    <a:pt x="27548" y="101104"/>
                  </a:lnTo>
                  <a:lnTo>
                    <a:pt x="29792" y="107407"/>
                  </a:lnTo>
                  <a:lnTo>
                    <a:pt x="31288" y="114467"/>
                  </a:lnTo>
                  <a:lnTo>
                    <a:pt x="32286" y="122032"/>
                  </a:lnTo>
                  <a:lnTo>
                    <a:pt x="32950" y="129932"/>
                  </a:lnTo>
                  <a:lnTo>
                    <a:pt x="33395" y="138057"/>
                  </a:lnTo>
                  <a:lnTo>
                    <a:pt x="33887" y="154704"/>
                  </a:lnTo>
                  <a:lnTo>
                    <a:pt x="34246" y="213156"/>
                  </a:lnTo>
                  <a:lnTo>
                    <a:pt x="35210" y="222115"/>
                  </a:lnTo>
                  <a:lnTo>
                    <a:pt x="36806" y="230944"/>
                  </a:lnTo>
                  <a:lnTo>
                    <a:pt x="38821" y="239688"/>
                  </a:lnTo>
                  <a:lnTo>
                    <a:pt x="40165" y="248375"/>
                  </a:lnTo>
                  <a:lnTo>
                    <a:pt x="41061" y="257023"/>
                  </a:lnTo>
                  <a:lnTo>
                    <a:pt x="41659" y="265647"/>
                  </a:lnTo>
                  <a:lnTo>
                    <a:pt x="43009" y="274253"/>
                  </a:lnTo>
                  <a:lnTo>
                    <a:pt x="44862" y="282848"/>
                  </a:lnTo>
                  <a:lnTo>
                    <a:pt x="47050" y="291435"/>
                  </a:lnTo>
                  <a:lnTo>
                    <a:pt x="48509" y="300018"/>
                  </a:lnTo>
                  <a:lnTo>
                    <a:pt x="49481" y="308597"/>
                  </a:lnTo>
                  <a:lnTo>
                    <a:pt x="50129" y="317174"/>
                  </a:lnTo>
                  <a:lnTo>
                    <a:pt x="50561" y="324797"/>
                  </a:lnTo>
                  <a:lnTo>
                    <a:pt x="51041" y="338347"/>
                  </a:lnTo>
                  <a:lnTo>
                    <a:pt x="51350" y="362568"/>
                  </a:lnTo>
                  <a:lnTo>
                    <a:pt x="51416" y="391434"/>
                  </a:lnTo>
                  <a:lnTo>
                    <a:pt x="52372" y="396212"/>
                  </a:lnTo>
                  <a:lnTo>
                    <a:pt x="53961" y="400348"/>
                  </a:lnTo>
                  <a:lnTo>
                    <a:pt x="55974" y="404059"/>
                  </a:lnTo>
                  <a:lnTo>
                    <a:pt x="57315" y="407486"/>
                  </a:lnTo>
                  <a:lnTo>
                    <a:pt x="58806" y="413833"/>
                  </a:lnTo>
                  <a:lnTo>
                    <a:pt x="59928" y="427467"/>
                  </a:lnTo>
                  <a:lnTo>
                    <a:pt x="59998" y="4371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729"/>
            <p:cNvSpPr/>
            <p:nvPr/>
          </p:nvSpPr>
          <p:spPr>
            <a:xfrm>
              <a:off x="8189594" y="4011940"/>
              <a:ext cx="219159" cy="274311"/>
            </a:xfrm>
            <a:custGeom>
              <a:avLst/>
              <a:gdLst/>
              <a:ahLst/>
              <a:cxnLst/>
              <a:rect l="0" t="0" r="0" b="0"/>
              <a:pathLst>
                <a:path w="219159" h="274311">
                  <a:moveTo>
                    <a:pt x="0" y="59997"/>
                  </a:moveTo>
                  <a:lnTo>
                    <a:pt x="0" y="51778"/>
                  </a:lnTo>
                  <a:lnTo>
                    <a:pt x="6786" y="51471"/>
                  </a:lnTo>
                  <a:lnTo>
                    <a:pt x="7382" y="51456"/>
                  </a:lnTo>
                  <a:lnTo>
                    <a:pt x="13124" y="48898"/>
                  </a:lnTo>
                  <a:lnTo>
                    <a:pt x="17322" y="46883"/>
                  </a:lnTo>
                  <a:lnTo>
                    <a:pt x="21073" y="45539"/>
                  </a:lnTo>
                  <a:lnTo>
                    <a:pt x="27781" y="44046"/>
                  </a:lnTo>
                  <a:lnTo>
                    <a:pt x="31856" y="43648"/>
                  </a:lnTo>
                  <a:lnTo>
                    <a:pt x="36478" y="43383"/>
                  </a:lnTo>
                  <a:lnTo>
                    <a:pt x="41464" y="43206"/>
                  </a:lnTo>
                  <a:lnTo>
                    <a:pt x="46693" y="42136"/>
                  </a:lnTo>
                  <a:lnTo>
                    <a:pt x="52083" y="40469"/>
                  </a:lnTo>
                  <a:lnTo>
                    <a:pt x="57583" y="38406"/>
                  </a:lnTo>
                  <a:lnTo>
                    <a:pt x="63154" y="36078"/>
                  </a:lnTo>
                  <a:lnTo>
                    <a:pt x="68773" y="33574"/>
                  </a:lnTo>
                  <a:lnTo>
                    <a:pt x="74424" y="30951"/>
                  </a:lnTo>
                  <a:lnTo>
                    <a:pt x="81049" y="28251"/>
                  </a:lnTo>
                  <a:lnTo>
                    <a:pt x="88323" y="25498"/>
                  </a:lnTo>
                  <a:lnTo>
                    <a:pt x="96030" y="22710"/>
                  </a:lnTo>
                  <a:lnTo>
                    <a:pt x="103072" y="19899"/>
                  </a:lnTo>
                  <a:lnTo>
                    <a:pt x="109673" y="17072"/>
                  </a:lnTo>
                  <a:lnTo>
                    <a:pt x="115978" y="14236"/>
                  </a:lnTo>
                  <a:lnTo>
                    <a:pt x="122087" y="12345"/>
                  </a:lnTo>
                  <a:lnTo>
                    <a:pt x="128064" y="11084"/>
                  </a:lnTo>
                  <a:lnTo>
                    <a:pt x="133953" y="10243"/>
                  </a:lnTo>
                  <a:lnTo>
                    <a:pt x="139785" y="8730"/>
                  </a:lnTo>
                  <a:lnTo>
                    <a:pt x="145578" y="6769"/>
                  </a:lnTo>
                  <a:lnTo>
                    <a:pt x="151344" y="4509"/>
                  </a:lnTo>
                  <a:lnTo>
                    <a:pt x="156142" y="3003"/>
                  </a:lnTo>
                  <a:lnTo>
                    <a:pt x="160292" y="1999"/>
                  </a:lnTo>
                  <a:lnTo>
                    <a:pt x="164011" y="1329"/>
                  </a:lnTo>
                  <a:lnTo>
                    <a:pt x="168396" y="882"/>
                  </a:lnTo>
                  <a:lnTo>
                    <a:pt x="173225" y="585"/>
                  </a:lnTo>
                  <a:lnTo>
                    <a:pt x="182717" y="254"/>
                  </a:lnTo>
                  <a:lnTo>
                    <a:pt x="195077" y="24"/>
                  </a:lnTo>
                  <a:lnTo>
                    <a:pt x="201100" y="0"/>
                  </a:lnTo>
                  <a:lnTo>
                    <a:pt x="203599" y="949"/>
                  </a:lnTo>
                  <a:lnTo>
                    <a:pt x="208917" y="4543"/>
                  </a:lnTo>
                  <a:lnTo>
                    <a:pt x="210715" y="6836"/>
                  </a:lnTo>
                  <a:lnTo>
                    <a:pt x="211914" y="9316"/>
                  </a:lnTo>
                  <a:lnTo>
                    <a:pt x="213247" y="14612"/>
                  </a:lnTo>
                  <a:lnTo>
                    <a:pt x="213839" y="20141"/>
                  </a:lnTo>
                  <a:lnTo>
                    <a:pt x="216643" y="28313"/>
                  </a:lnTo>
                  <a:lnTo>
                    <a:pt x="218724" y="33159"/>
                  </a:lnTo>
                  <a:lnTo>
                    <a:pt x="219158" y="38296"/>
                  </a:lnTo>
                  <a:lnTo>
                    <a:pt x="218495" y="43624"/>
                  </a:lnTo>
                  <a:lnTo>
                    <a:pt x="217102" y="49082"/>
                  </a:lnTo>
                  <a:lnTo>
                    <a:pt x="216172" y="54625"/>
                  </a:lnTo>
                  <a:lnTo>
                    <a:pt x="215553" y="60226"/>
                  </a:lnTo>
                  <a:lnTo>
                    <a:pt x="215140" y="65865"/>
                  </a:lnTo>
                  <a:lnTo>
                    <a:pt x="214865" y="71529"/>
                  </a:lnTo>
                  <a:lnTo>
                    <a:pt x="214558" y="82902"/>
                  </a:lnTo>
                  <a:lnTo>
                    <a:pt x="213524" y="89555"/>
                  </a:lnTo>
                  <a:lnTo>
                    <a:pt x="211882" y="96847"/>
                  </a:lnTo>
                  <a:lnTo>
                    <a:pt x="209834" y="104567"/>
                  </a:lnTo>
                  <a:lnTo>
                    <a:pt x="208470" y="111617"/>
                  </a:lnTo>
                  <a:lnTo>
                    <a:pt x="207560" y="118223"/>
                  </a:lnTo>
                  <a:lnTo>
                    <a:pt x="206953" y="124532"/>
                  </a:lnTo>
                  <a:lnTo>
                    <a:pt x="206550" y="131596"/>
                  </a:lnTo>
                  <a:lnTo>
                    <a:pt x="206101" y="147064"/>
                  </a:lnTo>
                  <a:lnTo>
                    <a:pt x="205028" y="154237"/>
                  </a:lnTo>
                  <a:lnTo>
                    <a:pt x="203361" y="160923"/>
                  </a:lnTo>
                  <a:lnTo>
                    <a:pt x="201296" y="167287"/>
                  </a:lnTo>
                  <a:lnTo>
                    <a:pt x="199921" y="174386"/>
                  </a:lnTo>
                  <a:lnTo>
                    <a:pt x="199003" y="181976"/>
                  </a:lnTo>
                  <a:lnTo>
                    <a:pt x="198391" y="189894"/>
                  </a:lnTo>
                  <a:lnTo>
                    <a:pt x="197984" y="197077"/>
                  </a:lnTo>
                  <a:lnTo>
                    <a:pt x="197532" y="210139"/>
                  </a:lnTo>
                  <a:lnTo>
                    <a:pt x="197239" y="233095"/>
                  </a:lnTo>
                  <a:lnTo>
                    <a:pt x="197177" y="250914"/>
                  </a:lnTo>
                  <a:lnTo>
                    <a:pt x="198127" y="253950"/>
                  </a:lnTo>
                  <a:lnTo>
                    <a:pt x="201721" y="259863"/>
                  </a:lnTo>
                  <a:lnTo>
                    <a:pt x="203954" y="265667"/>
                  </a:lnTo>
                  <a:lnTo>
                    <a:pt x="204550" y="268547"/>
                  </a:lnTo>
                  <a:lnTo>
                    <a:pt x="205899" y="270468"/>
                  </a:lnTo>
                  <a:lnTo>
                    <a:pt x="207752" y="271749"/>
                  </a:lnTo>
                  <a:lnTo>
                    <a:pt x="214313" y="2743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730"/>
            <p:cNvSpPr/>
            <p:nvPr/>
          </p:nvSpPr>
          <p:spPr>
            <a:xfrm>
              <a:off x="8395334" y="3874770"/>
              <a:ext cx="25719" cy="17146"/>
            </a:xfrm>
            <a:custGeom>
              <a:avLst/>
              <a:gdLst/>
              <a:ahLst/>
              <a:cxnLst/>
              <a:rect l="0" t="0" r="0" b="0"/>
              <a:pathLst>
                <a:path w="25719" h="17146">
                  <a:moveTo>
                    <a:pt x="25718" y="17145"/>
                  </a:moveTo>
                  <a:lnTo>
                    <a:pt x="21167" y="17145"/>
                  </a:lnTo>
                  <a:lnTo>
                    <a:pt x="18874" y="16192"/>
                  </a:lnTo>
                  <a:lnTo>
                    <a:pt x="16393" y="14605"/>
                  </a:lnTo>
                  <a:lnTo>
                    <a:pt x="10118" y="9764"/>
                  </a:lnTo>
                  <a:lnTo>
                    <a:pt x="8650" y="8414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731"/>
            <p:cNvSpPr/>
            <p:nvPr/>
          </p:nvSpPr>
          <p:spPr>
            <a:xfrm>
              <a:off x="8523923" y="3986247"/>
              <a:ext cx="162830" cy="248524"/>
            </a:xfrm>
            <a:custGeom>
              <a:avLst/>
              <a:gdLst/>
              <a:ahLst/>
              <a:cxnLst/>
              <a:rect l="0" t="0" r="0" b="0"/>
              <a:pathLst>
                <a:path w="162830" h="248524">
                  <a:moveTo>
                    <a:pt x="17144" y="8538"/>
                  </a:moveTo>
                  <a:lnTo>
                    <a:pt x="17144" y="28688"/>
                  </a:lnTo>
                  <a:lnTo>
                    <a:pt x="16192" y="32449"/>
                  </a:lnTo>
                  <a:lnTo>
                    <a:pt x="14604" y="36861"/>
                  </a:lnTo>
                  <a:lnTo>
                    <a:pt x="12593" y="41707"/>
                  </a:lnTo>
                  <a:lnTo>
                    <a:pt x="11252" y="46843"/>
                  </a:lnTo>
                  <a:lnTo>
                    <a:pt x="10359" y="52172"/>
                  </a:lnTo>
                  <a:lnTo>
                    <a:pt x="9763" y="57630"/>
                  </a:lnTo>
                  <a:lnTo>
                    <a:pt x="9366" y="63173"/>
                  </a:lnTo>
                  <a:lnTo>
                    <a:pt x="9101" y="68774"/>
                  </a:lnTo>
                  <a:lnTo>
                    <a:pt x="8925" y="74413"/>
                  </a:lnTo>
                  <a:lnTo>
                    <a:pt x="7855" y="80077"/>
                  </a:lnTo>
                  <a:lnTo>
                    <a:pt x="6189" y="85758"/>
                  </a:lnTo>
                  <a:lnTo>
                    <a:pt x="4125" y="91450"/>
                  </a:lnTo>
                  <a:lnTo>
                    <a:pt x="2750" y="97150"/>
                  </a:lnTo>
                  <a:lnTo>
                    <a:pt x="1834" y="102855"/>
                  </a:lnTo>
                  <a:lnTo>
                    <a:pt x="1222" y="108563"/>
                  </a:lnTo>
                  <a:lnTo>
                    <a:pt x="814" y="115227"/>
                  </a:lnTo>
                  <a:lnTo>
                    <a:pt x="361" y="130250"/>
                  </a:lnTo>
                  <a:lnTo>
                    <a:pt x="47" y="162314"/>
                  </a:lnTo>
                  <a:lnTo>
                    <a:pt x="0" y="212603"/>
                  </a:lnTo>
                  <a:lnTo>
                    <a:pt x="952" y="216971"/>
                  </a:lnTo>
                  <a:lnTo>
                    <a:pt x="4550" y="224365"/>
                  </a:lnTo>
                  <a:lnTo>
                    <a:pt x="9324" y="230826"/>
                  </a:lnTo>
                  <a:lnTo>
                    <a:pt x="11931" y="233882"/>
                  </a:lnTo>
                  <a:lnTo>
                    <a:pt x="14621" y="236873"/>
                  </a:lnTo>
                  <a:lnTo>
                    <a:pt x="20150" y="242735"/>
                  </a:lnTo>
                  <a:lnTo>
                    <a:pt x="22958" y="244679"/>
                  </a:lnTo>
                  <a:lnTo>
                    <a:pt x="25783" y="245975"/>
                  </a:lnTo>
                  <a:lnTo>
                    <a:pt x="32608" y="248056"/>
                  </a:lnTo>
                  <a:lnTo>
                    <a:pt x="35074" y="248227"/>
                  </a:lnTo>
                  <a:lnTo>
                    <a:pt x="38622" y="248340"/>
                  </a:lnTo>
                  <a:lnTo>
                    <a:pt x="53454" y="248523"/>
                  </a:lnTo>
                  <a:lnTo>
                    <a:pt x="56591" y="247585"/>
                  </a:lnTo>
                  <a:lnTo>
                    <a:pt x="59635" y="246008"/>
                  </a:lnTo>
                  <a:lnTo>
                    <a:pt x="62617" y="244004"/>
                  </a:lnTo>
                  <a:lnTo>
                    <a:pt x="66510" y="241715"/>
                  </a:lnTo>
                  <a:lnTo>
                    <a:pt x="71009" y="239237"/>
                  </a:lnTo>
                  <a:lnTo>
                    <a:pt x="75914" y="236632"/>
                  </a:lnTo>
                  <a:lnTo>
                    <a:pt x="80136" y="233943"/>
                  </a:lnTo>
                  <a:lnTo>
                    <a:pt x="83905" y="231198"/>
                  </a:lnTo>
                  <a:lnTo>
                    <a:pt x="87368" y="228415"/>
                  </a:lnTo>
                  <a:lnTo>
                    <a:pt x="90630" y="225608"/>
                  </a:lnTo>
                  <a:lnTo>
                    <a:pt x="93757" y="222784"/>
                  </a:lnTo>
                  <a:lnTo>
                    <a:pt x="96794" y="219948"/>
                  </a:lnTo>
                  <a:lnTo>
                    <a:pt x="110171" y="206856"/>
                  </a:lnTo>
                  <a:lnTo>
                    <a:pt x="114404" y="201710"/>
                  </a:lnTo>
                  <a:lnTo>
                    <a:pt x="118180" y="196374"/>
                  </a:lnTo>
                  <a:lnTo>
                    <a:pt x="125867" y="184413"/>
                  </a:lnTo>
                  <a:lnTo>
                    <a:pt x="135632" y="169572"/>
                  </a:lnTo>
                  <a:lnTo>
                    <a:pt x="139951" y="162566"/>
                  </a:lnTo>
                  <a:lnTo>
                    <a:pt x="143783" y="155991"/>
                  </a:lnTo>
                  <a:lnTo>
                    <a:pt x="150581" y="143605"/>
                  </a:lnTo>
                  <a:lnTo>
                    <a:pt x="156777" y="131750"/>
                  </a:lnTo>
                  <a:lnTo>
                    <a:pt x="158810" y="125922"/>
                  </a:lnTo>
                  <a:lnTo>
                    <a:pt x="160165" y="120131"/>
                  </a:lnTo>
                  <a:lnTo>
                    <a:pt x="161070" y="114366"/>
                  </a:lnTo>
                  <a:lnTo>
                    <a:pt x="161671" y="108617"/>
                  </a:lnTo>
                  <a:lnTo>
                    <a:pt x="162073" y="102880"/>
                  </a:lnTo>
                  <a:lnTo>
                    <a:pt x="162520" y="92378"/>
                  </a:lnTo>
                  <a:lnTo>
                    <a:pt x="162718" y="84535"/>
                  </a:lnTo>
                  <a:lnTo>
                    <a:pt x="162829" y="70214"/>
                  </a:lnTo>
                  <a:lnTo>
                    <a:pt x="161893" y="65847"/>
                  </a:lnTo>
                  <a:lnTo>
                    <a:pt x="158312" y="58456"/>
                  </a:lnTo>
                  <a:lnTo>
                    <a:pt x="153545" y="49456"/>
                  </a:lnTo>
                  <a:lnTo>
                    <a:pt x="150941" y="44389"/>
                  </a:lnTo>
                  <a:lnTo>
                    <a:pt x="148251" y="40059"/>
                  </a:lnTo>
                  <a:lnTo>
                    <a:pt x="145506" y="36219"/>
                  </a:lnTo>
                  <a:lnTo>
                    <a:pt x="142724" y="32707"/>
                  </a:lnTo>
                  <a:lnTo>
                    <a:pt x="138964" y="29413"/>
                  </a:lnTo>
                  <a:lnTo>
                    <a:pt x="134553" y="26265"/>
                  </a:lnTo>
                  <a:lnTo>
                    <a:pt x="129706" y="23213"/>
                  </a:lnTo>
                  <a:lnTo>
                    <a:pt x="125524" y="20226"/>
                  </a:lnTo>
                  <a:lnTo>
                    <a:pt x="121781" y="17283"/>
                  </a:lnTo>
                  <a:lnTo>
                    <a:pt x="118336" y="14368"/>
                  </a:lnTo>
                  <a:lnTo>
                    <a:pt x="114133" y="12424"/>
                  </a:lnTo>
                  <a:lnTo>
                    <a:pt x="109426" y="11129"/>
                  </a:lnTo>
                  <a:lnTo>
                    <a:pt x="104383" y="10265"/>
                  </a:lnTo>
                  <a:lnTo>
                    <a:pt x="99115" y="8737"/>
                  </a:lnTo>
                  <a:lnTo>
                    <a:pt x="93699" y="6765"/>
                  </a:lnTo>
                  <a:lnTo>
                    <a:pt x="88183" y="4498"/>
                  </a:lnTo>
                  <a:lnTo>
                    <a:pt x="83553" y="2987"/>
                  </a:lnTo>
                  <a:lnTo>
                    <a:pt x="79514" y="1980"/>
                  </a:lnTo>
                  <a:lnTo>
                    <a:pt x="75869" y="1308"/>
                  </a:lnTo>
                  <a:lnTo>
                    <a:pt x="71534" y="861"/>
                  </a:lnTo>
                  <a:lnTo>
                    <a:pt x="66740" y="562"/>
                  </a:lnTo>
                  <a:lnTo>
                    <a:pt x="57284" y="230"/>
                  </a:lnTo>
                  <a:lnTo>
                    <a:pt x="46606" y="44"/>
                  </a:lnTo>
                  <a:lnTo>
                    <a:pt x="40398" y="0"/>
                  </a:lnTo>
                  <a:lnTo>
                    <a:pt x="37410" y="941"/>
                  </a:lnTo>
                  <a:lnTo>
                    <a:pt x="34465" y="2521"/>
                  </a:lnTo>
                  <a:lnTo>
                    <a:pt x="31548" y="4526"/>
                  </a:lnTo>
                  <a:lnTo>
                    <a:pt x="28652" y="5863"/>
                  </a:lnTo>
                  <a:lnTo>
                    <a:pt x="25769" y="6755"/>
                  </a:lnTo>
                  <a:lnTo>
                    <a:pt x="22894" y="7349"/>
                  </a:lnTo>
                  <a:lnTo>
                    <a:pt x="21929" y="7746"/>
                  </a:lnTo>
                  <a:lnTo>
                    <a:pt x="22239" y="8009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732"/>
            <p:cNvSpPr/>
            <p:nvPr/>
          </p:nvSpPr>
          <p:spPr>
            <a:xfrm>
              <a:off x="8712517" y="3943350"/>
              <a:ext cx="222886" cy="308611"/>
            </a:xfrm>
            <a:custGeom>
              <a:avLst/>
              <a:gdLst/>
              <a:ahLst/>
              <a:cxnLst/>
              <a:rect l="0" t="0" r="0" b="0"/>
              <a:pathLst>
                <a:path w="222886" h="308611">
                  <a:moveTo>
                    <a:pt x="0" y="0"/>
                  </a:moveTo>
                  <a:lnTo>
                    <a:pt x="12771" y="12770"/>
                  </a:lnTo>
                  <a:lnTo>
                    <a:pt x="14229" y="15181"/>
                  </a:lnTo>
                  <a:lnTo>
                    <a:pt x="15850" y="20399"/>
                  </a:lnTo>
                  <a:lnTo>
                    <a:pt x="16761" y="28692"/>
                  </a:lnTo>
                  <a:lnTo>
                    <a:pt x="19514" y="36882"/>
                  </a:lnTo>
                  <a:lnTo>
                    <a:pt x="22960" y="45919"/>
                  </a:lnTo>
                  <a:lnTo>
                    <a:pt x="24492" y="53111"/>
                  </a:lnTo>
                  <a:lnTo>
                    <a:pt x="25173" y="62022"/>
                  </a:lnTo>
                  <a:lnTo>
                    <a:pt x="25355" y="67066"/>
                  </a:lnTo>
                  <a:lnTo>
                    <a:pt x="26428" y="72333"/>
                  </a:lnTo>
                  <a:lnTo>
                    <a:pt x="28096" y="77749"/>
                  </a:lnTo>
                  <a:lnTo>
                    <a:pt x="30160" y="83265"/>
                  </a:lnTo>
                  <a:lnTo>
                    <a:pt x="31537" y="88848"/>
                  </a:lnTo>
                  <a:lnTo>
                    <a:pt x="32455" y="94474"/>
                  </a:lnTo>
                  <a:lnTo>
                    <a:pt x="33067" y="100130"/>
                  </a:lnTo>
                  <a:lnTo>
                    <a:pt x="34427" y="105806"/>
                  </a:lnTo>
                  <a:lnTo>
                    <a:pt x="36286" y="111495"/>
                  </a:lnTo>
                  <a:lnTo>
                    <a:pt x="38478" y="117192"/>
                  </a:lnTo>
                  <a:lnTo>
                    <a:pt x="39940" y="122895"/>
                  </a:lnTo>
                  <a:lnTo>
                    <a:pt x="40914" y="128603"/>
                  </a:lnTo>
                  <a:lnTo>
                    <a:pt x="41564" y="134313"/>
                  </a:lnTo>
                  <a:lnTo>
                    <a:pt x="42950" y="140024"/>
                  </a:lnTo>
                  <a:lnTo>
                    <a:pt x="44825" y="145737"/>
                  </a:lnTo>
                  <a:lnTo>
                    <a:pt x="47028" y="151450"/>
                  </a:lnTo>
                  <a:lnTo>
                    <a:pt x="49450" y="157164"/>
                  </a:lnTo>
                  <a:lnTo>
                    <a:pt x="54680" y="168593"/>
                  </a:lnTo>
                  <a:lnTo>
                    <a:pt x="56456" y="174308"/>
                  </a:lnTo>
                  <a:lnTo>
                    <a:pt x="57639" y="180023"/>
                  </a:lnTo>
                  <a:lnTo>
                    <a:pt x="58429" y="185737"/>
                  </a:lnTo>
                  <a:lnTo>
                    <a:pt x="59307" y="194627"/>
                  </a:lnTo>
                  <a:lnTo>
                    <a:pt x="59696" y="202706"/>
                  </a:lnTo>
                  <a:lnTo>
                    <a:pt x="59945" y="220874"/>
                  </a:lnTo>
                  <a:lnTo>
                    <a:pt x="60008" y="257174"/>
                  </a:lnTo>
                  <a:lnTo>
                    <a:pt x="60008" y="252624"/>
                  </a:lnTo>
                  <a:lnTo>
                    <a:pt x="59056" y="250331"/>
                  </a:lnTo>
                  <a:lnTo>
                    <a:pt x="54116" y="242553"/>
                  </a:lnTo>
                  <a:lnTo>
                    <a:pt x="52627" y="237024"/>
                  </a:lnTo>
                  <a:lnTo>
                    <a:pt x="51965" y="228851"/>
                  </a:lnTo>
                  <a:lnTo>
                    <a:pt x="51789" y="224005"/>
                  </a:lnTo>
                  <a:lnTo>
                    <a:pt x="52623" y="219821"/>
                  </a:lnTo>
                  <a:lnTo>
                    <a:pt x="56091" y="212633"/>
                  </a:lnTo>
                  <a:lnTo>
                    <a:pt x="58267" y="203723"/>
                  </a:lnTo>
                  <a:lnTo>
                    <a:pt x="58847" y="198680"/>
                  </a:lnTo>
                  <a:lnTo>
                    <a:pt x="58282" y="193413"/>
                  </a:lnTo>
                  <a:lnTo>
                    <a:pt x="56952" y="187997"/>
                  </a:lnTo>
                  <a:lnTo>
                    <a:pt x="55113" y="182481"/>
                  </a:lnTo>
                  <a:lnTo>
                    <a:pt x="53887" y="176899"/>
                  </a:lnTo>
                  <a:lnTo>
                    <a:pt x="53070" y="171273"/>
                  </a:lnTo>
                  <a:lnTo>
                    <a:pt x="52524" y="165617"/>
                  </a:lnTo>
                  <a:lnTo>
                    <a:pt x="52161" y="158989"/>
                  </a:lnTo>
                  <a:lnTo>
                    <a:pt x="51758" y="144004"/>
                  </a:lnTo>
                  <a:lnTo>
                    <a:pt x="52603" y="136960"/>
                  </a:lnTo>
                  <a:lnTo>
                    <a:pt x="54119" y="130359"/>
                  </a:lnTo>
                  <a:lnTo>
                    <a:pt x="56081" y="124053"/>
                  </a:lnTo>
                  <a:lnTo>
                    <a:pt x="57391" y="117945"/>
                  </a:lnTo>
                  <a:lnTo>
                    <a:pt x="58263" y="111967"/>
                  </a:lnTo>
                  <a:lnTo>
                    <a:pt x="58844" y="106077"/>
                  </a:lnTo>
                  <a:lnTo>
                    <a:pt x="60184" y="100245"/>
                  </a:lnTo>
                  <a:lnTo>
                    <a:pt x="62031" y="94453"/>
                  </a:lnTo>
                  <a:lnTo>
                    <a:pt x="64214" y="88686"/>
                  </a:lnTo>
                  <a:lnTo>
                    <a:pt x="66622" y="82936"/>
                  </a:lnTo>
                  <a:lnTo>
                    <a:pt x="69180" y="77198"/>
                  </a:lnTo>
                  <a:lnTo>
                    <a:pt x="71838" y="71468"/>
                  </a:lnTo>
                  <a:lnTo>
                    <a:pt x="77330" y="62561"/>
                  </a:lnTo>
                  <a:lnTo>
                    <a:pt x="82946" y="55427"/>
                  </a:lnTo>
                  <a:lnTo>
                    <a:pt x="88618" y="49082"/>
                  </a:lnTo>
                  <a:lnTo>
                    <a:pt x="94313" y="43086"/>
                  </a:lnTo>
                  <a:lnTo>
                    <a:pt x="105731" y="31477"/>
                  </a:lnTo>
                  <a:lnTo>
                    <a:pt x="107635" y="28604"/>
                  </a:lnTo>
                  <a:lnTo>
                    <a:pt x="109750" y="22873"/>
                  </a:lnTo>
                  <a:lnTo>
                    <a:pt x="111266" y="20963"/>
                  </a:lnTo>
                  <a:lnTo>
                    <a:pt x="113231" y="19690"/>
                  </a:lnTo>
                  <a:lnTo>
                    <a:pt x="117953" y="18276"/>
                  </a:lnTo>
                  <a:lnTo>
                    <a:pt x="123227" y="17647"/>
                  </a:lnTo>
                  <a:lnTo>
                    <a:pt x="128744" y="17368"/>
                  </a:lnTo>
                  <a:lnTo>
                    <a:pt x="131550" y="17294"/>
                  </a:lnTo>
                  <a:lnTo>
                    <a:pt x="134372" y="18196"/>
                  </a:lnTo>
                  <a:lnTo>
                    <a:pt x="140048" y="21740"/>
                  </a:lnTo>
                  <a:lnTo>
                    <a:pt x="146515" y="25884"/>
                  </a:lnTo>
                  <a:lnTo>
                    <a:pt x="154335" y="29919"/>
                  </a:lnTo>
                  <a:lnTo>
                    <a:pt x="157183" y="32328"/>
                  </a:lnTo>
                  <a:lnTo>
                    <a:pt x="159081" y="34887"/>
                  </a:lnTo>
                  <a:lnTo>
                    <a:pt x="160347" y="37546"/>
                  </a:lnTo>
                  <a:lnTo>
                    <a:pt x="166833" y="45579"/>
                  </a:lnTo>
                  <a:lnTo>
                    <a:pt x="171229" y="50388"/>
                  </a:lnTo>
                  <a:lnTo>
                    <a:pt x="176114" y="58272"/>
                  </a:lnTo>
                  <a:lnTo>
                    <a:pt x="179239" y="65904"/>
                  </a:lnTo>
                  <a:lnTo>
                    <a:pt x="183801" y="75645"/>
                  </a:lnTo>
                  <a:lnTo>
                    <a:pt x="185399" y="80910"/>
                  </a:lnTo>
                  <a:lnTo>
                    <a:pt x="186464" y="86325"/>
                  </a:lnTo>
                  <a:lnTo>
                    <a:pt x="187175" y="91840"/>
                  </a:lnTo>
                  <a:lnTo>
                    <a:pt x="187648" y="98374"/>
                  </a:lnTo>
                  <a:lnTo>
                    <a:pt x="187964" y="105588"/>
                  </a:lnTo>
                  <a:lnTo>
                    <a:pt x="188409" y="126853"/>
                  </a:lnTo>
                  <a:lnTo>
                    <a:pt x="188559" y="155655"/>
                  </a:lnTo>
                  <a:lnTo>
                    <a:pt x="189524" y="162825"/>
                  </a:lnTo>
                  <a:lnTo>
                    <a:pt x="191119" y="169510"/>
                  </a:lnTo>
                  <a:lnTo>
                    <a:pt x="193134" y="175871"/>
                  </a:lnTo>
                  <a:lnTo>
                    <a:pt x="194479" y="182017"/>
                  </a:lnTo>
                  <a:lnTo>
                    <a:pt x="195375" y="188020"/>
                  </a:lnTo>
                  <a:lnTo>
                    <a:pt x="195973" y="193926"/>
                  </a:lnTo>
                  <a:lnTo>
                    <a:pt x="196371" y="199769"/>
                  </a:lnTo>
                  <a:lnTo>
                    <a:pt x="196637" y="205569"/>
                  </a:lnTo>
                  <a:lnTo>
                    <a:pt x="196931" y="217094"/>
                  </a:lnTo>
                  <a:lnTo>
                    <a:pt x="197063" y="228566"/>
                  </a:lnTo>
                  <a:lnTo>
                    <a:pt x="198051" y="234292"/>
                  </a:lnTo>
                  <a:lnTo>
                    <a:pt x="199661" y="240015"/>
                  </a:lnTo>
                  <a:lnTo>
                    <a:pt x="201687" y="245735"/>
                  </a:lnTo>
                  <a:lnTo>
                    <a:pt x="203038" y="251453"/>
                  </a:lnTo>
                  <a:lnTo>
                    <a:pt x="203939" y="257170"/>
                  </a:lnTo>
                  <a:lnTo>
                    <a:pt x="204540" y="262887"/>
                  </a:lnTo>
                  <a:lnTo>
                    <a:pt x="205206" y="271778"/>
                  </a:lnTo>
                  <a:lnTo>
                    <a:pt x="205384" y="275483"/>
                  </a:lnTo>
                  <a:lnTo>
                    <a:pt x="206456" y="278905"/>
                  </a:lnTo>
                  <a:lnTo>
                    <a:pt x="211562" y="288272"/>
                  </a:lnTo>
                  <a:lnTo>
                    <a:pt x="213090" y="294173"/>
                  </a:lnTo>
                  <a:lnTo>
                    <a:pt x="213951" y="302850"/>
                  </a:lnTo>
                  <a:lnTo>
                    <a:pt x="214206" y="306903"/>
                  </a:lnTo>
                  <a:lnTo>
                    <a:pt x="215193" y="307472"/>
                  </a:lnTo>
                  <a:lnTo>
                    <a:pt x="221083" y="308385"/>
                  </a:lnTo>
                  <a:lnTo>
                    <a:pt x="222885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0776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4627350" cy="5685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685"/>
          <p:cNvSpPr/>
          <p:nvPr/>
        </p:nvSpPr>
        <p:spPr>
          <a:xfrm>
            <a:off x="2961701" y="3171835"/>
            <a:ext cx="84277" cy="59610"/>
          </a:xfrm>
          <a:custGeom>
            <a:avLst/>
            <a:gdLst/>
            <a:ahLst/>
            <a:cxnLst/>
            <a:rect l="0" t="0" r="0" b="0"/>
            <a:pathLst>
              <a:path w="84277" h="59610">
                <a:moveTo>
                  <a:pt x="24386" y="25707"/>
                </a:moveTo>
                <a:lnTo>
                  <a:pt x="24386" y="17487"/>
                </a:lnTo>
                <a:lnTo>
                  <a:pt x="26926" y="17292"/>
                </a:lnTo>
                <a:lnTo>
                  <a:pt x="31230" y="17204"/>
                </a:lnTo>
                <a:lnTo>
                  <a:pt x="83996" y="17135"/>
                </a:lnTo>
                <a:lnTo>
                  <a:pt x="84129" y="18087"/>
                </a:lnTo>
                <a:lnTo>
                  <a:pt x="84217" y="19675"/>
                </a:lnTo>
                <a:lnTo>
                  <a:pt x="84276" y="21685"/>
                </a:lnTo>
                <a:lnTo>
                  <a:pt x="83363" y="23026"/>
                </a:lnTo>
                <a:lnTo>
                  <a:pt x="81801" y="23920"/>
                </a:lnTo>
                <a:lnTo>
                  <a:pt x="77002" y="25354"/>
                </a:lnTo>
                <a:lnTo>
                  <a:pt x="75656" y="26424"/>
                </a:lnTo>
                <a:lnTo>
                  <a:pt x="73806" y="28090"/>
                </a:lnTo>
                <a:lnTo>
                  <a:pt x="71620" y="30153"/>
                </a:lnTo>
                <a:lnTo>
                  <a:pt x="69211" y="31529"/>
                </a:lnTo>
                <a:lnTo>
                  <a:pt x="66651" y="32446"/>
                </a:lnTo>
                <a:lnTo>
                  <a:pt x="63993" y="33057"/>
                </a:lnTo>
                <a:lnTo>
                  <a:pt x="61268" y="33465"/>
                </a:lnTo>
                <a:lnTo>
                  <a:pt x="58499" y="33736"/>
                </a:lnTo>
                <a:lnTo>
                  <a:pt x="55701" y="33917"/>
                </a:lnTo>
                <a:lnTo>
                  <a:pt x="52883" y="34038"/>
                </a:lnTo>
                <a:lnTo>
                  <a:pt x="47211" y="34172"/>
                </a:lnTo>
                <a:lnTo>
                  <a:pt x="38663" y="34248"/>
                </a:lnTo>
                <a:lnTo>
                  <a:pt x="35809" y="33306"/>
                </a:lnTo>
                <a:lnTo>
                  <a:pt x="32954" y="31725"/>
                </a:lnTo>
                <a:lnTo>
                  <a:pt x="26078" y="26896"/>
                </a:lnTo>
                <a:lnTo>
                  <a:pt x="24562" y="26500"/>
                </a:lnTo>
                <a:lnTo>
                  <a:pt x="22598" y="26236"/>
                </a:lnTo>
                <a:lnTo>
                  <a:pt x="17154" y="25811"/>
                </a:lnTo>
                <a:lnTo>
                  <a:pt x="16707" y="24824"/>
                </a:lnTo>
                <a:lnTo>
                  <a:pt x="16409" y="23213"/>
                </a:lnTo>
                <a:lnTo>
                  <a:pt x="15824" y="17240"/>
                </a:lnTo>
                <a:lnTo>
                  <a:pt x="18358" y="17181"/>
                </a:lnTo>
                <a:lnTo>
                  <a:pt x="54163" y="17135"/>
                </a:lnTo>
                <a:lnTo>
                  <a:pt x="56620" y="18087"/>
                </a:lnTo>
                <a:lnTo>
                  <a:pt x="59210" y="19675"/>
                </a:lnTo>
                <a:lnTo>
                  <a:pt x="61890" y="21685"/>
                </a:lnTo>
                <a:lnTo>
                  <a:pt x="63676" y="23979"/>
                </a:lnTo>
                <a:lnTo>
                  <a:pt x="64867" y="26460"/>
                </a:lnTo>
                <a:lnTo>
                  <a:pt x="65661" y="29066"/>
                </a:lnTo>
                <a:lnTo>
                  <a:pt x="66190" y="31757"/>
                </a:lnTo>
                <a:lnTo>
                  <a:pt x="66543" y="34503"/>
                </a:lnTo>
                <a:lnTo>
                  <a:pt x="67109" y="41203"/>
                </a:lnTo>
                <a:lnTo>
                  <a:pt x="66203" y="42705"/>
                </a:lnTo>
                <a:lnTo>
                  <a:pt x="64647" y="44659"/>
                </a:lnTo>
                <a:lnTo>
                  <a:pt x="62657" y="46914"/>
                </a:lnTo>
                <a:lnTo>
                  <a:pt x="60377" y="48418"/>
                </a:lnTo>
                <a:lnTo>
                  <a:pt x="57905" y="49420"/>
                </a:lnTo>
                <a:lnTo>
                  <a:pt x="55305" y="50088"/>
                </a:lnTo>
                <a:lnTo>
                  <a:pt x="52619" y="51486"/>
                </a:lnTo>
                <a:lnTo>
                  <a:pt x="49875" y="53371"/>
                </a:lnTo>
                <a:lnTo>
                  <a:pt x="47094" y="55580"/>
                </a:lnTo>
                <a:lnTo>
                  <a:pt x="44287" y="57052"/>
                </a:lnTo>
                <a:lnTo>
                  <a:pt x="41463" y="58034"/>
                </a:lnTo>
                <a:lnTo>
                  <a:pt x="38629" y="58688"/>
                </a:lnTo>
                <a:lnTo>
                  <a:pt x="35786" y="59125"/>
                </a:lnTo>
                <a:lnTo>
                  <a:pt x="32939" y="59416"/>
                </a:lnTo>
                <a:lnTo>
                  <a:pt x="30088" y="59609"/>
                </a:lnTo>
                <a:lnTo>
                  <a:pt x="28187" y="58786"/>
                </a:lnTo>
                <a:lnTo>
                  <a:pt x="26920" y="57285"/>
                </a:lnTo>
                <a:lnTo>
                  <a:pt x="26075" y="55331"/>
                </a:lnTo>
                <a:lnTo>
                  <a:pt x="24560" y="54029"/>
                </a:lnTo>
                <a:lnTo>
                  <a:pt x="22597" y="53161"/>
                </a:lnTo>
                <a:lnTo>
                  <a:pt x="20336" y="52582"/>
                </a:lnTo>
                <a:lnTo>
                  <a:pt x="17876" y="52196"/>
                </a:lnTo>
                <a:lnTo>
                  <a:pt x="15283" y="51939"/>
                </a:lnTo>
                <a:lnTo>
                  <a:pt x="12602" y="51768"/>
                </a:lnTo>
                <a:lnTo>
                  <a:pt x="10815" y="50701"/>
                </a:lnTo>
                <a:lnTo>
                  <a:pt x="9624" y="49037"/>
                </a:lnTo>
                <a:lnTo>
                  <a:pt x="8829" y="46975"/>
                </a:lnTo>
                <a:lnTo>
                  <a:pt x="7348" y="44649"/>
                </a:lnTo>
                <a:lnTo>
                  <a:pt x="5407" y="42145"/>
                </a:lnTo>
                <a:lnTo>
                  <a:pt x="3161" y="39523"/>
                </a:lnTo>
                <a:lnTo>
                  <a:pt x="1663" y="36823"/>
                </a:lnTo>
                <a:lnTo>
                  <a:pt x="665" y="34070"/>
                </a:lnTo>
                <a:lnTo>
                  <a:pt x="0" y="31282"/>
                </a:lnTo>
                <a:lnTo>
                  <a:pt x="508" y="28471"/>
                </a:lnTo>
                <a:lnTo>
                  <a:pt x="1800" y="25645"/>
                </a:lnTo>
                <a:lnTo>
                  <a:pt x="3614" y="22808"/>
                </a:lnTo>
                <a:lnTo>
                  <a:pt x="4823" y="19964"/>
                </a:lnTo>
                <a:lnTo>
                  <a:pt x="5629" y="17116"/>
                </a:lnTo>
                <a:lnTo>
                  <a:pt x="6166" y="14265"/>
                </a:lnTo>
                <a:lnTo>
                  <a:pt x="7477" y="12364"/>
                </a:lnTo>
                <a:lnTo>
                  <a:pt x="9304" y="11097"/>
                </a:lnTo>
                <a:lnTo>
                  <a:pt x="11473" y="10252"/>
                </a:lnTo>
                <a:lnTo>
                  <a:pt x="13872" y="8736"/>
                </a:lnTo>
                <a:lnTo>
                  <a:pt x="16425" y="6773"/>
                </a:lnTo>
                <a:lnTo>
                  <a:pt x="22813" y="1330"/>
                </a:lnTo>
                <a:lnTo>
                  <a:pt x="24290" y="883"/>
                </a:lnTo>
                <a:lnTo>
                  <a:pt x="26227" y="585"/>
                </a:lnTo>
                <a:lnTo>
                  <a:pt x="28471" y="387"/>
                </a:lnTo>
                <a:lnTo>
                  <a:pt x="30920" y="254"/>
                </a:lnTo>
                <a:lnTo>
                  <a:pt x="36180" y="107"/>
                </a:lnTo>
                <a:lnTo>
                  <a:pt x="48442" y="0"/>
                </a:lnTo>
                <a:lnTo>
                  <a:pt x="49949" y="949"/>
                </a:lnTo>
                <a:lnTo>
                  <a:pt x="51905" y="2534"/>
                </a:lnTo>
                <a:lnTo>
                  <a:pt x="57339" y="7371"/>
                </a:lnTo>
                <a:lnTo>
                  <a:pt x="56832" y="8721"/>
                </a:lnTo>
                <a:lnTo>
                  <a:pt x="55542" y="10573"/>
                </a:lnTo>
                <a:lnTo>
                  <a:pt x="53729" y="12760"/>
                </a:lnTo>
                <a:lnTo>
                  <a:pt x="52521" y="15171"/>
                </a:lnTo>
                <a:lnTo>
                  <a:pt x="51715" y="17730"/>
                </a:lnTo>
                <a:lnTo>
                  <a:pt x="51178" y="20389"/>
                </a:lnTo>
                <a:lnTo>
                  <a:pt x="49867" y="23114"/>
                </a:lnTo>
                <a:lnTo>
                  <a:pt x="48041" y="25884"/>
                </a:lnTo>
                <a:lnTo>
                  <a:pt x="45871" y="28682"/>
                </a:lnTo>
                <a:lnTo>
                  <a:pt x="43472" y="30548"/>
                </a:lnTo>
                <a:lnTo>
                  <a:pt x="40920" y="31792"/>
                </a:lnTo>
                <a:lnTo>
                  <a:pt x="38266" y="32621"/>
                </a:lnTo>
                <a:lnTo>
                  <a:pt x="35544" y="34127"/>
                </a:lnTo>
                <a:lnTo>
                  <a:pt x="32777" y="36083"/>
                </a:lnTo>
                <a:lnTo>
                  <a:pt x="29980" y="38339"/>
                </a:lnTo>
                <a:lnTo>
                  <a:pt x="27163" y="39843"/>
                </a:lnTo>
                <a:lnTo>
                  <a:pt x="24332" y="40846"/>
                </a:lnTo>
                <a:lnTo>
                  <a:pt x="16312" y="42735"/>
                </a:lnTo>
                <a:lnTo>
                  <a:pt x="16146" y="41821"/>
                </a:lnTo>
                <a:lnTo>
                  <a:pt x="16035" y="40260"/>
                </a:lnTo>
                <a:lnTo>
                  <a:pt x="15813" y="342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86"/>
          <p:cNvSpPr/>
          <p:nvPr/>
        </p:nvSpPr>
        <p:spPr>
          <a:xfrm>
            <a:off x="4015153" y="2794669"/>
            <a:ext cx="59643" cy="51015"/>
          </a:xfrm>
          <a:custGeom>
            <a:avLst/>
            <a:gdLst/>
            <a:ahLst/>
            <a:cxnLst/>
            <a:rect l="0" t="0" r="0" b="0"/>
            <a:pathLst>
              <a:path w="59643" h="51015">
                <a:moveTo>
                  <a:pt x="59642" y="17111"/>
                </a:moveTo>
                <a:lnTo>
                  <a:pt x="59642" y="38422"/>
                </a:lnTo>
                <a:lnTo>
                  <a:pt x="58689" y="39891"/>
                </a:lnTo>
                <a:lnTo>
                  <a:pt x="57102" y="40870"/>
                </a:lnTo>
                <a:lnTo>
                  <a:pt x="55091" y="41523"/>
                </a:lnTo>
                <a:lnTo>
                  <a:pt x="52798" y="42910"/>
                </a:lnTo>
                <a:lnTo>
                  <a:pt x="50317" y="44788"/>
                </a:lnTo>
                <a:lnTo>
                  <a:pt x="47710" y="46992"/>
                </a:lnTo>
                <a:lnTo>
                  <a:pt x="45020" y="48462"/>
                </a:lnTo>
                <a:lnTo>
                  <a:pt x="42274" y="49441"/>
                </a:lnTo>
                <a:lnTo>
                  <a:pt x="35573" y="51014"/>
                </a:lnTo>
                <a:lnTo>
                  <a:pt x="34071" y="50190"/>
                </a:lnTo>
                <a:lnTo>
                  <a:pt x="32117" y="48689"/>
                </a:lnTo>
                <a:lnTo>
                  <a:pt x="29862" y="46735"/>
                </a:lnTo>
                <a:lnTo>
                  <a:pt x="27406" y="45433"/>
                </a:lnTo>
                <a:lnTo>
                  <a:pt x="24816" y="44565"/>
                </a:lnTo>
                <a:lnTo>
                  <a:pt x="18367" y="43171"/>
                </a:lnTo>
                <a:lnTo>
                  <a:pt x="16884" y="42104"/>
                </a:lnTo>
                <a:lnTo>
                  <a:pt x="14945" y="40441"/>
                </a:lnTo>
                <a:lnTo>
                  <a:pt x="9538" y="35477"/>
                </a:lnTo>
                <a:lnTo>
                  <a:pt x="9094" y="34118"/>
                </a:lnTo>
                <a:lnTo>
                  <a:pt x="8798" y="32259"/>
                </a:lnTo>
                <a:lnTo>
                  <a:pt x="8601" y="30067"/>
                </a:lnTo>
                <a:lnTo>
                  <a:pt x="8470" y="27653"/>
                </a:lnTo>
                <a:lnTo>
                  <a:pt x="8241" y="18687"/>
                </a:lnTo>
                <a:lnTo>
                  <a:pt x="9182" y="17209"/>
                </a:lnTo>
                <a:lnTo>
                  <a:pt x="10762" y="15271"/>
                </a:lnTo>
                <a:lnTo>
                  <a:pt x="15591" y="9868"/>
                </a:lnTo>
                <a:lnTo>
                  <a:pt x="20978" y="4381"/>
                </a:lnTo>
                <a:lnTo>
                  <a:pt x="23388" y="2910"/>
                </a:lnTo>
                <a:lnTo>
                  <a:pt x="25948" y="1928"/>
                </a:lnTo>
                <a:lnTo>
                  <a:pt x="28606" y="1274"/>
                </a:lnTo>
                <a:lnTo>
                  <a:pt x="31331" y="838"/>
                </a:lnTo>
                <a:lnTo>
                  <a:pt x="34101" y="547"/>
                </a:lnTo>
                <a:lnTo>
                  <a:pt x="40838" y="80"/>
                </a:lnTo>
                <a:lnTo>
                  <a:pt x="51107" y="0"/>
                </a:lnTo>
                <a:lnTo>
                  <a:pt x="53952" y="941"/>
                </a:lnTo>
                <a:lnTo>
                  <a:pt x="55848" y="2521"/>
                </a:lnTo>
                <a:lnTo>
                  <a:pt x="58892" y="7350"/>
                </a:lnTo>
                <a:lnTo>
                  <a:pt x="59142" y="8698"/>
                </a:lnTo>
                <a:lnTo>
                  <a:pt x="59309" y="10550"/>
                </a:lnTo>
                <a:lnTo>
                  <a:pt x="59419" y="12737"/>
                </a:lnTo>
                <a:lnTo>
                  <a:pt x="59543" y="17707"/>
                </a:lnTo>
                <a:lnTo>
                  <a:pt x="59622" y="28658"/>
                </a:lnTo>
                <a:lnTo>
                  <a:pt x="58676" y="30524"/>
                </a:lnTo>
                <a:lnTo>
                  <a:pt x="57093" y="31768"/>
                </a:lnTo>
                <a:lnTo>
                  <a:pt x="55085" y="32597"/>
                </a:lnTo>
                <a:lnTo>
                  <a:pt x="52794" y="34103"/>
                </a:lnTo>
                <a:lnTo>
                  <a:pt x="50314" y="36058"/>
                </a:lnTo>
                <a:lnTo>
                  <a:pt x="44041" y="41491"/>
                </a:lnTo>
                <a:lnTo>
                  <a:pt x="42573" y="41937"/>
                </a:lnTo>
                <a:lnTo>
                  <a:pt x="40643" y="42234"/>
                </a:lnTo>
                <a:lnTo>
                  <a:pt x="38403" y="42432"/>
                </a:lnTo>
                <a:lnTo>
                  <a:pt x="35958" y="43517"/>
                </a:lnTo>
                <a:lnTo>
                  <a:pt x="33375" y="45192"/>
                </a:lnTo>
                <a:lnTo>
                  <a:pt x="30700" y="47262"/>
                </a:lnTo>
                <a:lnTo>
                  <a:pt x="27965" y="47689"/>
                </a:lnTo>
                <a:lnTo>
                  <a:pt x="25189" y="47021"/>
                </a:lnTo>
                <a:lnTo>
                  <a:pt x="22385" y="45623"/>
                </a:lnTo>
                <a:lnTo>
                  <a:pt x="19564" y="44691"/>
                </a:lnTo>
                <a:lnTo>
                  <a:pt x="16731" y="44070"/>
                </a:lnTo>
                <a:lnTo>
                  <a:pt x="9890" y="43073"/>
                </a:lnTo>
                <a:lnTo>
                  <a:pt x="9329" y="42039"/>
                </a:lnTo>
                <a:lnTo>
                  <a:pt x="8955" y="40397"/>
                </a:lnTo>
                <a:lnTo>
                  <a:pt x="8706" y="38350"/>
                </a:lnTo>
                <a:lnTo>
                  <a:pt x="7587" y="36985"/>
                </a:lnTo>
                <a:lnTo>
                  <a:pt x="5888" y="36075"/>
                </a:lnTo>
                <a:lnTo>
                  <a:pt x="3804" y="35469"/>
                </a:lnTo>
                <a:lnTo>
                  <a:pt x="2413" y="34112"/>
                </a:lnTo>
                <a:lnTo>
                  <a:pt x="1487" y="32255"/>
                </a:lnTo>
                <a:lnTo>
                  <a:pt x="0" y="26981"/>
                </a:lnTo>
                <a:lnTo>
                  <a:pt x="830" y="25596"/>
                </a:lnTo>
                <a:lnTo>
                  <a:pt x="2337" y="23720"/>
                </a:lnTo>
                <a:lnTo>
                  <a:pt x="7047" y="18416"/>
                </a:lnTo>
                <a:lnTo>
                  <a:pt x="7434" y="17028"/>
                </a:lnTo>
                <a:lnTo>
                  <a:pt x="7691" y="15151"/>
                </a:lnTo>
                <a:lnTo>
                  <a:pt x="7863" y="12947"/>
                </a:lnTo>
                <a:lnTo>
                  <a:pt x="8930" y="11477"/>
                </a:lnTo>
                <a:lnTo>
                  <a:pt x="10594" y="10497"/>
                </a:lnTo>
                <a:lnTo>
                  <a:pt x="12655" y="9844"/>
                </a:lnTo>
                <a:lnTo>
                  <a:pt x="14983" y="9409"/>
                </a:lnTo>
                <a:lnTo>
                  <a:pt x="17486" y="9119"/>
                </a:lnTo>
                <a:lnTo>
                  <a:pt x="23798" y="8653"/>
                </a:lnTo>
                <a:lnTo>
                  <a:pt x="27201" y="8589"/>
                </a:lnTo>
                <a:lnTo>
                  <a:pt x="32596" y="8548"/>
                </a:lnTo>
                <a:lnTo>
                  <a:pt x="33991" y="9497"/>
                </a:lnTo>
                <a:lnTo>
                  <a:pt x="35874" y="11082"/>
                </a:lnTo>
                <a:lnTo>
                  <a:pt x="41188" y="15920"/>
                </a:lnTo>
                <a:lnTo>
                  <a:pt x="41624" y="17269"/>
                </a:lnTo>
                <a:lnTo>
                  <a:pt x="41915" y="19121"/>
                </a:lnTo>
                <a:lnTo>
                  <a:pt x="42109" y="21309"/>
                </a:lnTo>
                <a:lnTo>
                  <a:pt x="43191" y="22767"/>
                </a:lnTo>
                <a:lnTo>
                  <a:pt x="44864" y="23739"/>
                </a:lnTo>
                <a:lnTo>
                  <a:pt x="51069" y="256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87"/>
          <p:cNvSpPr/>
          <p:nvPr/>
        </p:nvSpPr>
        <p:spPr>
          <a:xfrm>
            <a:off x="1854517" y="3523297"/>
            <a:ext cx="42851" cy="59892"/>
          </a:xfrm>
          <a:custGeom>
            <a:avLst/>
            <a:gdLst/>
            <a:ahLst/>
            <a:cxnLst/>
            <a:rect l="0" t="0" r="0" b="0"/>
            <a:pathLst>
              <a:path w="42851" h="59892">
                <a:moveTo>
                  <a:pt x="25717" y="0"/>
                </a:moveTo>
                <a:lnTo>
                  <a:pt x="34185" y="0"/>
                </a:lnTo>
                <a:lnTo>
                  <a:pt x="34220" y="953"/>
                </a:lnTo>
                <a:lnTo>
                  <a:pt x="34288" y="17068"/>
                </a:lnTo>
                <a:lnTo>
                  <a:pt x="34290" y="28941"/>
                </a:lnTo>
                <a:lnTo>
                  <a:pt x="33337" y="30724"/>
                </a:lnTo>
                <a:lnTo>
                  <a:pt x="31750" y="31913"/>
                </a:lnTo>
                <a:lnTo>
                  <a:pt x="29739" y="32705"/>
                </a:lnTo>
                <a:lnTo>
                  <a:pt x="28398" y="34186"/>
                </a:lnTo>
                <a:lnTo>
                  <a:pt x="27505" y="36126"/>
                </a:lnTo>
                <a:lnTo>
                  <a:pt x="26909" y="38372"/>
                </a:lnTo>
                <a:lnTo>
                  <a:pt x="25559" y="39868"/>
                </a:lnTo>
                <a:lnTo>
                  <a:pt x="23707" y="40866"/>
                </a:lnTo>
                <a:lnTo>
                  <a:pt x="18441" y="42468"/>
                </a:lnTo>
                <a:lnTo>
                  <a:pt x="17056" y="42600"/>
                </a:lnTo>
                <a:lnTo>
                  <a:pt x="15181" y="42687"/>
                </a:lnTo>
                <a:lnTo>
                  <a:pt x="10557" y="42785"/>
                </a:lnTo>
                <a:lnTo>
                  <a:pt x="1578" y="42852"/>
                </a:lnTo>
                <a:lnTo>
                  <a:pt x="1052" y="41903"/>
                </a:lnTo>
                <a:lnTo>
                  <a:pt x="702" y="40318"/>
                </a:lnTo>
                <a:lnTo>
                  <a:pt x="139" y="35481"/>
                </a:lnTo>
                <a:lnTo>
                  <a:pt x="1045" y="34131"/>
                </a:lnTo>
                <a:lnTo>
                  <a:pt x="2602" y="32279"/>
                </a:lnTo>
                <a:lnTo>
                  <a:pt x="4592" y="30092"/>
                </a:lnTo>
                <a:lnTo>
                  <a:pt x="5919" y="27681"/>
                </a:lnTo>
                <a:lnTo>
                  <a:pt x="6803" y="25122"/>
                </a:lnTo>
                <a:lnTo>
                  <a:pt x="7393" y="22463"/>
                </a:lnTo>
                <a:lnTo>
                  <a:pt x="8739" y="20690"/>
                </a:lnTo>
                <a:lnTo>
                  <a:pt x="10588" y="19508"/>
                </a:lnTo>
                <a:lnTo>
                  <a:pt x="15850" y="17612"/>
                </a:lnTo>
                <a:lnTo>
                  <a:pt x="17234" y="17457"/>
                </a:lnTo>
                <a:lnTo>
                  <a:pt x="19109" y="17353"/>
                </a:lnTo>
                <a:lnTo>
                  <a:pt x="23733" y="17238"/>
                </a:lnTo>
                <a:lnTo>
                  <a:pt x="41203" y="17149"/>
                </a:lnTo>
                <a:lnTo>
                  <a:pt x="41756" y="18100"/>
                </a:lnTo>
                <a:lnTo>
                  <a:pt x="42125" y="19687"/>
                </a:lnTo>
                <a:lnTo>
                  <a:pt x="42371" y="21697"/>
                </a:lnTo>
                <a:lnTo>
                  <a:pt x="42535" y="23989"/>
                </a:lnTo>
                <a:lnTo>
                  <a:pt x="42644" y="26471"/>
                </a:lnTo>
                <a:lnTo>
                  <a:pt x="42819" y="32746"/>
                </a:lnTo>
                <a:lnTo>
                  <a:pt x="42850" y="38383"/>
                </a:lnTo>
                <a:lnTo>
                  <a:pt x="41901" y="40829"/>
                </a:lnTo>
                <a:lnTo>
                  <a:pt x="40317" y="43412"/>
                </a:lnTo>
                <a:lnTo>
                  <a:pt x="38308" y="46086"/>
                </a:lnTo>
                <a:lnTo>
                  <a:pt x="36016" y="47869"/>
                </a:lnTo>
                <a:lnTo>
                  <a:pt x="33536" y="49058"/>
                </a:lnTo>
                <a:lnTo>
                  <a:pt x="30930" y="49850"/>
                </a:lnTo>
                <a:lnTo>
                  <a:pt x="28240" y="51331"/>
                </a:lnTo>
                <a:lnTo>
                  <a:pt x="25494" y="53271"/>
                </a:lnTo>
                <a:lnTo>
                  <a:pt x="18794" y="58677"/>
                </a:lnTo>
                <a:lnTo>
                  <a:pt x="17292" y="59120"/>
                </a:lnTo>
                <a:lnTo>
                  <a:pt x="15338" y="59416"/>
                </a:lnTo>
                <a:lnTo>
                  <a:pt x="9909" y="59891"/>
                </a:lnTo>
                <a:lnTo>
                  <a:pt x="8511" y="58977"/>
                </a:lnTo>
                <a:lnTo>
                  <a:pt x="6626" y="57416"/>
                </a:lnTo>
                <a:lnTo>
                  <a:pt x="0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88"/>
          <p:cNvSpPr/>
          <p:nvPr/>
        </p:nvSpPr>
        <p:spPr>
          <a:xfrm>
            <a:off x="1100137" y="2478676"/>
            <a:ext cx="3874653" cy="1370377"/>
          </a:xfrm>
          <a:custGeom>
            <a:avLst/>
            <a:gdLst/>
            <a:ahLst/>
            <a:cxnLst/>
            <a:rect l="0" t="0" r="0" b="0"/>
            <a:pathLst>
              <a:path w="3874653" h="1370377">
                <a:moveTo>
                  <a:pt x="0" y="1370376"/>
                </a:moveTo>
                <a:lnTo>
                  <a:pt x="0" y="1362157"/>
                </a:lnTo>
                <a:lnTo>
                  <a:pt x="15600" y="1361813"/>
                </a:lnTo>
                <a:lnTo>
                  <a:pt x="18998" y="1359268"/>
                </a:lnTo>
                <a:lnTo>
                  <a:pt x="21238" y="1357255"/>
                </a:lnTo>
                <a:lnTo>
                  <a:pt x="23684" y="1355914"/>
                </a:lnTo>
                <a:lnTo>
                  <a:pt x="31677" y="1353074"/>
                </a:lnTo>
                <a:lnTo>
                  <a:pt x="40077" y="1347575"/>
                </a:lnTo>
                <a:lnTo>
                  <a:pt x="73502" y="1336004"/>
                </a:lnTo>
                <a:lnTo>
                  <a:pt x="79658" y="1331922"/>
                </a:lnTo>
                <a:lnTo>
                  <a:pt x="88108" y="1329473"/>
                </a:lnTo>
                <a:lnTo>
                  <a:pt x="93029" y="1328820"/>
                </a:lnTo>
                <a:lnTo>
                  <a:pt x="96309" y="1327432"/>
                </a:lnTo>
                <a:lnTo>
                  <a:pt x="98496" y="1325554"/>
                </a:lnTo>
                <a:lnTo>
                  <a:pt x="99954" y="1323350"/>
                </a:lnTo>
                <a:lnTo>
                  <a:pt x="102831" y="1321880"/>
                </a:lnTo>
                <a:lnTo>
                  <a:pt x="115029" y="1318860"/>
                </a:lnTo>
                <a:lnTo>
                  <a:pt x="135716" y="1307124"/>
                </a:lnTo>
                <a:lnTo>
                  <a:pt x="146361" y="1304164"/>
                </a:lnTo>
                <a:lnTo>
                  <a:pt x="151866" y="1303375"/>
                </a:lnTo>
                <a:lnTo>
                  <a:pt x="160524" y="1299958"/>
                </a:lnTo>
                <a:lnTo>
                  <a:pt x="178393" y="1290003"/>
                </a:lnTo>
                <a:lnTo>
                  <a:pt x="186601" y="1287030"/>
                </a:lnTo>
                <a:lnTo>
                  <a:pt x="194376" y="1284756"/>
                </a:lnTo>
                <a:lnTo>
                  <a:pt x="208511" y="1278121"/>
                </a:lnTo>
                <a:lnTo>
                  <a:pt x="229906" y="1264541"/>
                </a:lnTo>
                <a:lnTo>
                  <a:pt x="240610" y="1261426"/>
                </a:lnTo>
                <a:lnTo>
                  <a:pt x="246132" y="1260595"/>
                </a:lnTo>
                <a:lnTo>
                  <a:pt x="254807" y="1257132"/>
                </a:lnTo>
                <a:lnTo>
                  <a:pt x="265046" y="1249827"/>
                </a:lnTo>
                <a:lnTo>
                  <a:pt x="268137" y="1247148"/>
                </a:lnTo>
                <a:lnTo>
                  <a:pt x="272103" y="1245361"/>
                </a:lnTo>
                <a:lnTo>
                  <a:pt x="285834" y="1241895"/>
                </a:lnTo>
                <a:lnTo>
                  <a:pt x="311400" y="1228212"/>
                </a:lnTo>
                <a:lnTo>
                  <a:pt x="347744" y="1216006"/>
                </a:lnTo>
                <a:lnTo>
                  <a:pt x="371575" y="1202479"/>
                </a:lnTo>
                <a:lnTo>
                  <a:pt x="407756" y="1190288"/>
                </a:lnTo>
                <a:lnTo>
                  <a:pt x="416938" y="1184725"/>
                </a:lnTo>
                <a:lnTo>
                  <a:pt x="476338" y="1164555"/>
                </a:lnTo>
                <a:lnTo>
                  <a:pt x="485519" y="1159003"/>
                </a:lnTo>
                <a:lnTo>
                  <a:pt x="491376" y="1157370"/>
                </a:lnTo>
                <a:lnTo>
                  <a:pt x="508789" y="1155369"/>
                </a:lnTo>
                <a:lnTo>
                  <a:pt x="522388" y="1149330"/>
                </a:lnTo>
                <a:lnTo>
                  <a:pt x="534247" y="1147854"/>
                </a:lnTo>
                <a:lnTo>
                  <a:pt x="537140" y="1146781"/>
                </a:lnTo>
                <a:lnTo>
                  <a:pt x="545762" y="1141672"/>
                </a:lnTo>
                <a:lnTo>
                  <a:pt x="576023" y="1131645"/>
                </a:lnTo>
                <a:lnTo>
                  <a:pt x="585434" y="1130731"/>
                </a:lnTo>
                <a:lnTo>
                  <a:pt x="588409" y="1129650"/>
                </a:lnTo>
                <a:lnTo>
                  <a:pt x="597148" y="1124531"/>
                </a:lnTo>
                <a:lnTo>
                  <a:pt x="605769" y="1121638"/>
                </a:lnTo>
                <a:lnTo>
                  <a:pt x="611496" y="1117586"/>
                </a:lnTo>
                <a:lnTo>
                  <a:pt x="615309" y="1116124"/>
                </a:lnTo>
                <a:lnTo>
                  <a:pt x="628824" y="1113115"/>
                </a:lnTo>
                <a:lnTo>
                  <a:pt x="639285" y="1107566"/>
                </a:lnTo>
                <a:lnTo>
                  <a:pt x="645442" y="1105934"/>
                </a:lnTo>
                <a:lnTo>
                  <a:pt x="654263" y="1105016"/>
                </a:lnTo>
                <a:lnTo>
                  <a:pt x="657155" y="1103934"/>
                </a:lnTo>
                <a:lnTo>
                  <a:pt x="662909" y="1100192"/>
                </a:lnTo>
                <a:lnTo>
                  <a:pt x="671181" y="1097894"/>
                </a:lnTo>
                <a:lnTo>
                  <a:pt x="676054" y="1097282"/>
                </a:lnTo>
                <a:lnTo>
                  <a:pt x="679303" y="1095921"/>
                </a:lnTo>
                <a:lnTo>
                  <a:pt x="681468" y="1094061"/>
                </a:lnTo>
                <a:lnTo>
                  <a:pt x="682912" y="1091868"/>
                </a:lnTo>
                <a:lnTo>
                  <a:pt x="685780" y="1090407"/>
                </a:lnTo>
                <a:lnTo>
                  <a:pt x="694046" y="1088783"/>
                </a:lnTo>
                <a:lnTo>
                  <a:pt x="713923" y="1086788"/>
                </a:lnTo>
                <a:lnTo>
                  <a:pt x="728009" y="1080749"/>
                </a:lnTo>
                <a:lnTo>
                  <a:pt x="731084" y="1080137"/>
                </a:lnTo>
                <a:lnTo>
                  <a:pt x="737041" y="1076916"/>
                </a:lnTo>
                <a:lnTo>
                  <a:pt x="739963" y="1074723"/>
                </a:lnTo>
                <a:lnTo>
                  <a:pt x="743816" y="1073262"/>
                </a:lnTo>
                <a:lnTo>
                  <a:pt x="757388" y="1070252"/>
                </a:lnTo>
                <a:lnTo>
                  <a:pt x="767866" y="1064704"/>
                </a:lnTo>
                <a:lnTo>
                  <a:pt x="777002" y="1061684"/>
                </a:lnTo>
                <a:lnTo>
                  <a:pt x="785742" y="1056133"/>
                </a:lnTo>
                <a:lnTo>
                  <a:pt x="844956" y="1035967"/>
                </a:lnTo>
                <a:lnTo>
                  <a:pt x="851151" y="1031885"/>
                </a:lnTo>
                <a:lnTo>
                  <a:pt x="859619" y="1029436"/>
                </a:lnTo>
                <a:lnTo>
                  <a:pt x="864545" y="1028782"/>
                </a:lnTo>
                <a:lnTo>
                  <a:pt x="872557" y="1025517"/>
                </a:lnTo>
                <a:lnTo>
                  <a:pt x="876027" y="1023312"/>
                </a:lnTo>
                <a:lnTo>
                  <a:pt x="884963" y="1020863"/>
                </a:lnTo>
                <a:lnTo>
                  <a:pt x="901671" y="1019291"/>
                </a:lnTo>
                <a:lnTo>
                  <a:pt x="904961" y="1018209"/>
                </a:lnTo>
                <a:lnTo>
                  <a:pt x="914143" y="1013089"/>
                </a:lnTo>
                <a:lnTo>
                  <a:pt x="984289" y="989022"/>
                </a:lnTo>
                <a:lnTo>
                  <a:pt x="1000207" y="979593"/>
                </a:lnTo>
                <a:lnTo>
                  <a:pt x="1014331" y="976141"/>
                </a:lnTo>
                <a:lnTo>
                  <a:pt x="1025924" y="970462"/>
                </a:lnTo>
                <a:lnTo>
                  <a:pt x="1040048" y="967403"/>
                </a:lnTo>
                <a:lnTo>
                  <a:pt x="1065766" y="953877"/>
                </a:lnTo>
                <a:lnTo>
                  <a:pt x="1073114" y="951903"/>
                </a:lnTo>
                <a:lnTo>
                  <a:pt x="1126642" y="943572"/>
                </a:lnTo>
                <a:lnTo>
                  <a:pt x="1183400" y="924058"/>
                </a:lnTo>
                <a:lnTo>
                  <a:pt x="1193658" y="919600"/>
                </a:lnTo>
                <a:lnTo>
                  <a:pt x="1226407" y="909457"/>
                </a:lnTo>
                <a:lnTo>
                  <a:pt x="1231942" y="908792"/>
                </a:lnTo>
                <a:lnTo>
                  <a:pt x="1240633" y="905513"/>
                </a:lnTo>
                <a:lnTo>
                  <a:pt x="1244283" y="903305"/>
                </a:lnTo>
                <a:lnTo>
                  <a:pt x="1253420" y="900851"/>
                </a:lnTo>
                <a:lnTo>
                  <a:pt x="1263830" y="898808"/>
                </a:lnTo>
                <a:lnTo>
                  <a:pt x="1274807" y="894725"/>
                </a:lnTo>
                <a:lnTo>
                  <a:pt x="1283496" y="889736"/>
                </a:lnTo>
                <a:lnTo>
                  <a:pt x="1287147" y="887072"/>
                </a:lnTo>
                <a:lnTo>
                  <a:pt x="1296283" y="884112"/>
                </a:lnTo>
                <a:lnTo>
                  <a:pt x="1306693" y="881844"/>
                </a:lnTo>
                <a:lnTo>
                  <a:pt x="1323264" y="876164"/>
                </a:lnTo>
                <a:lnTo>
                  <a:pt x="1345930" y="871222"/>
                </a:lnTo>
                <a:lnTo>
                  <a:pt x="1360502" y="866561"/>
                </a:lnTo>
                <a:lnTo>
                  <a:pt x="1368572" y="864519"/>
                </a:lnTo>
                <a:lnTo>
                  <a:pt x="1386736" y="857986"/>
                </a:lnTo>
                <a:lnTo>
                  <a:pt x="1394520" y="855944"/>
                </a:lnTo>
                <a:lnTo>
                  <a:pt x="1429238" y="841249"/>
                </a:lnTo>
                <a:lnTo>
                  <a:pt x="1437222" y="838981"/>
                </a:lnTo>
                <a:lnTo>
                  <a:pt x="1452427" y="833302"/>
                </a:lnTo>
                <a:lnTo>
                  <a:pt x="1474631" y="828360"/>
                </a:lnTo>
                <a:lnTo>
                  <a:pt x="1485972" y="824680"/>
                </a:lnTo>
                <a:lnTo>
                  <a:pt x="1514305" y="821042"/>
                </a:lnTo>
                <a:lnTo>
                  <a:pt x="1582128" y="798011"/>
                </a:lnTo>
                <a:lnTo>
                  <a:pt x="1590898" y="795952"/>
                </a:lnTo>
                <a:lnTo>
                  <a:pt x="1623247" y="782427"/>
                </a:lnTo>
                <a:lnTo>
                  <a:pt x="1645957" y="777036"/>
                </a:lnTo>
                <a:lnTo>
                  <a:pt x="1660536" y="772297"/>
                </a:lnTo>
                <a:lnTo>
                  <a:pt x="1689313" y="767936"/>
                </a:lnTo>
                <a:lnTo>
                  <a:pt x="1699496" y="763535"/>
                </a:lnTo>
                <a:lnTo>
                  <a:pt x="1710584" y="756655"/>
                </a:lnTo>
                <a:lnTo>
                  <a:pt x="1716887" y="754711"/>
                </a:lnTo>
                <a:lnTo>
                  <a:pt x="1735538" y="752511"/>
                </a:lnTo>
                <a:lnTo>
                  <a:pt x="1746393" y="748742"/>
                </a:lnTo>
                <a:lnTo>
                  <a:pt x="1755027" y="743892"/>
                </a:lnTo>
                <a:lnTo>
                  <a:pt x="1758663" y="741265"/>
                </a:lnTo>
                <a:lnTo>
                  <a:pt x="1767783" y="738346"/>
                </a:lnTo>
                <a:lnTo>
                  <a:pt x="1793801" y="735366"/>
                </a:lnTo>
                <a:lnTo>
                  <a:pt x="1805836" y="730211"/>
                </a:lnTo>
                <a:lnTo>
                  <a:pt x="1826486" y="725446"/>
                </a:lnTo>
                <a:lnTo>
                  <a:pt x="1840709" y="720816"/>
                </a:lnTo>
                <a:lnTo>
                  <a:pt x="1848698" y="718780"/>
                </a:lnTo>
                <a:lnTo>
                  <a:pt x="1866809" y="712252"/>
                </a:lnTo>
                <a:lnTo>
                  <a:pt x="1883782" y="709599"/>
                </a:lnTo>
                <a:lnTo>
                  <a:pt x="1898431" y="704479"/>
                </a:lnTo>
                <a:lnTo>
                  <a:pt x="1914836" y="701586"/>
                </a:lnTo>
                <a:lnTo>
                  <a:pt x="1931762" y="696072"/>
                </a:lnTo>
                <a:lnTo>
                  <a:pt x="1947890" y="693062"/>
                </a:lnTo>
                <a:lnTo>
                  <a:pt x="1960077" y="687514"/>
                </a:lnTo>
                <a:lnTo>
                  <a:pt x="1974377" y="684494"/>
                </a:lnTo>
                <a:lnTo>
                  <a:pt x="1986022" y="678943"/>
                </a:lnTo>
                <a:lnTo>
                  <a:pt x="2000162" y="675922"/>
                </a:lnTo>
                <a:lnTo>
                  <a:pt x="2026838" y="662411"/>
                </a:lnTo>
                <a:lnTo>
                  <a:pt x="2046459" y="659560"/>
                </a:lnTo>
                <a:lnTo>
                  <a:pt x="2050106" y="659326"/>
                </a:lnTo>
                <a:lnTo>
                  <a:pt x="2119209" y="639751"/>
                </a:lnTo>
                <a:lnTo>
                  <a:pt x="2128686" y="635126"/>
                </a:lnTo>
                <a:lnTo>
                  <a:pt x="2136073" y="629896"/>
                </a:lnTo>
                <a:lnTo>
                  <a:pt x="2140329" y="628120"/>
                </a:lnTo>
                <a:lnTo>
                  <a:pt x="2166369" y="620485"/>
                </a:lnTo>
                <a:lnTo>
                  <a:pt x="2183030" y="610991"/>
                </a:lnTo>
                <a:lnTo>
                  <a:pt x="2209211" y="603343"/>
                </a:lnTo>
                <a:lnTo>
                  <a:pt x="2225888" y="593847"/>
                </a:lnTo>
                <a:lnTo>
                  <a:pt x="2252073" y="586198"/>
                </a:lnTo>
                <a:lnTo>
                  <a:pt x="2277793" y="575512"/>
                </a:lnTo>
                <a:lnTo>
                  <a:pt x="2285845" y="573238"/>
                </a:lnTo>
                <a:lnTo>
                  <a:pt x="2301088" y="567555"/>
                </a:lnTo>
                <a:lnTo>
                  <a:pt x="2323306" y="562612"/>
                </a:lnTo>
                <a:lnTo>
                  <a:pt x="2333696" y="557980"/>
                </a:lnTo>
                <a:lnTo>
                  <a:pt x="2341488" y="552746"/>
                </a:lnTo>
                <a:lnTo>
                  <a:pt x="2350666" y="549785"/>
                </a:lnTo>
                <a:lnTo>
                  <a:pt x="2361095" y="547516"/>
                </a:lnTo>
                <a:lnTo>
                  <a:pt x="2463981" y="506595"/>
                </a:lnTo>
                <a:lnTo>
                  <a:pt x="2479599" y="499549"/>
                </a:lnTo>
                <a:lnTo>
                  <a:pt x="2506843" y="489450"/>
                </a:lnTo>
                <a:lnTo>
                  <a:pt x="2522462" y="482404"/>
                </a:lnTo>
                <a:lnTo>
                  <a:pt x="2549706" y="472305"/>
                </a:lnTo>
                <a:lnTo>
                  <a:pt x="2565324" y="465260"/>
                </a:lnTo>
                <a:lnTo>
                  <a:pt x="2587261" y="457610"/>
                </a:lnTo>
                <a:lnTo>
                  <a:pt x="2603248" y="448114"/>
                </a:lnTo>
                <a:lnTo>
                  <a:pt x="2617383" y="444651"/>
                </a:lnTo>
                <a:lnTo>
                  <a:pt x="2628980" y="438968"/>
                </a:lnTo>
                <a:lnTo>
                  <a:pt x="2643106" y="435908"/>
                </a:lnTo>
                <a:lnTo>
                  <a:pt x="2654699" y="430345"/>
                </a:lnTo>
                <a:lnTo>
                  <a:pt x="2668823" y="427321"/>
                </a:lnTo>
                <a:lnTo>
                  <a:pt x="2676171" y="423238"/>
                </a:lnTo>
                <a:lnTo>
                  <a:pt x="2685663" y="415584"/>
                </a:lnTo>
                <a:lnTo>
                  <a:pt x="2689602" y="413808"/>
                </a:lnTo>
                <a:lnTo>
                  <a:pt x="2703295" y="410356"/>
                </a:lnTo>
                <a:lnTo>
                  <a:pt x="2714760" y="404677"/>
                </a:lnTo>
                <a:lnTo>
                  <a:pt x="2728847" y="401618"/>
                </a:lnTo>
                <a:lnTo>
                  <a:pt x="2754550" y="388092"/>
                </a:lnTo>
                <a:lnTo>
                  <a:pt x="2765189" y="385591"/>
                </a:lnTo>
                <a:lnTo>
                  <a:pt x="2771388" y="385007"/>
                </a:lnTo>
                <a:lnTo>
                  <a:pt x="2774375" y="383898"/>
                </a:lnTo>
                <a:lnTo>
                  <a:pt x="2783129" y="378740"/>
                </a:lnTo>
                <a:lnTo>
                  <a:pt x="2816699" y="367308"/>
                </a:lnTo>
                <a:lnTo>
                  <a:pt x="2822856" y="363228"/>
                </a:lnTo>
                <a:lnTo>
                  <a:pt x="2831308" y="360780"/>
                </a:lnTo>
                <a:lnTo>
                  <a:pt x="2836229" y="360127"/>
                </a:lnTo>
                <a:lnTo>
                  <a:pt x="2844236" y="356862"/>
                </a:lnTo>
                <a:lnTo>
                  <a:pt x="2850970" y="353187"/>
                </a:lnTo>
                <a:lnTo>
                  <a:pt x="2860116" y="350167"/>
                </a:lnTo>
                <a:lnTo>
                  <a:pt x="2879164" y="338432"/>
                </a:lnTo>
                <a:lnTo>
                  <a:pt x="2887131" y="335472"/>
                </a:lnTo>
                <a:lnTo>
                  <a:pt x="2890589" y="334682"/>
                </a:lnTo>
                <a:lnTo>
                  <a:pt x="2896971" y="331265"/>
                </a:lnTo>
                <a:lnTo>
                  <a:pt x="2900007" y="329021"/>
                </a:lnTo>
                <a:lnTo>
                  <a:pt x="2905920" y="326526"/>
                </a:lnTo>
                <a:lnTo>
                  <a:pt x="2912675" y="325418"/>
                </a:lnTo>
                <a:lnTo>
                  <a:pt x="2922027" y="324925"/>
                </a:lnTo>
                <a:lnTo>
                  <a:pt x="2926236" y="323841"/>
                </a:lnTo>
                <a:lnTo>
                  <a:pt x="2933452" y="320097"/>
                </a:lnTo>
                <a:lnTo>
                  <a:pt x="2945846" y="310885"/>
                </a:lnTo>
                <a:lnTo>
                  <a:pt x="2951692" y="308941"/>
                </a:lnTo>
                <a:lnTo>
                  <a:pt x="2969098" y="306741"/>
                </a:lnTo>
                <a:lnTo>
                  <a:pt x="2998430" y="292576"/>
                </a:lnTo>
                <a:lnTo>
                  <a:pt x="3019889" y="287906"/>
                </a:lnTo>
                <a:lnTo>
                  <a:pt x="3029050" y="283488"/>
                </a:lnTo>
                <a:lnTo>
                  <a:pt x="3039563" y="276599"/>
                </a:lnTo>
                <a:lnTo>
                  <a:pt x="3067120" y="266516"/>
                </a:lnTo>
                <a:lnTo>
                  <a:pt x="3070589" y="265852"/>
                </a:lnTo>
                <a:lnTo>
                  <a:pt x="3076984" y="262574"/>
                </a:lnTo>
                <a:lnTo>
                  <a:pt x="3093401" y="252708"/>
                </a:lnTo>
                <a:lnTo>
                  <a:pt x="3101410" y="249747"/>
                </a:lnTo>
                <a:lnTo>
                  <a:pt x="3109097" y="247479"/>
                </a:lnTo>
                <a:lnTo>
                  <a:pt x="3127014" y="240801"/>
                </a:lnTo>
                <a:lnTo>
                  <a:pt x="3134764" y="238740"/>
                </a:lnTo>
                <a:lnTo>
                  <a:pt x="3152722" y="232196"/>
                </a:lnTo>
                <a:lnTo>
                  <a:pt x="3160477" y="230154"/>
                </a:lnTo>
                <a:lnTo>
                  <a:pt x="3195175" y="215457"/>
                </a:lnTo>
                <a:lnTo>
                  <a:pt x="3203158" y="213188"/>
                </a:lnTo>
                <a:lnTo>
                  <a:pt x="3218362" y="207509"/>
                </a:lnTo>
                <a:lnTo>
                  <a:pt x="3240567" y="202567"/>
                </a:lnTo>
                <a:lnTo>
                  <a:pt x="3250954" y="197935"/>
                </a:lnTo>
                <a:lnTo>
                  <a:pt x="3258746" y="192701"/>
                </a:lnTo>
                <a:lnTo>
                  <a:pt x="3267925" y="189740"/>
                </a:lnTo>
                <a:lnTo>
                  <a:pt x="3278353" y="187471"/>
                </a:lnTo>
                <a:lnTo>
                  <a:pt x="3298031" y="180794"/>
                </a:lnTo>
                <a:lnTo>
                  <a:pt x="3306021" y="178733"/>
                </a:lnTo>
                <a:lnTo>
                  <a:pt x="3337802" y="165207"/>
                </a:lnTo>
                <a:lnTo>
                  <a:pt x="3360468" y="159816"/>
                </a:lnTo>
                <a:lnTo>
                  <a:pt x="3371871" y="156074"/>
                </a:lnTo>
                <a:lnTo>
                  <a:pt x="3404979" y="148924"/>
                </a:lnTo>
                <a:lnTo>
                  <a:pt x="3416102" y="143931"/>
                </a:lnTo>
                <a:lnTo>
                  <a:pt x="3420401" y="141266"/>
                </a:lnTo>
                <a:lnTo>
                  <a:pt x="3432798" y="138305"/>
                </a:lnTo>
                <a:lnTo>
                  <a:pt x="3446881" y="136037"/>
                </a:lnTo>
                <a:lnTo>
                  <a:pt x="3488884" y="121170"/>
                </a:lnTo>
                <a:lnTo>
                  <a:pt x="3500382" y="118896"/>
                </a:lnTo>
                <a:lnTo>
                  <a:pt x="3518519" y="113213"/>
                </a:lnTo>
                <a:lnTo>
                  <a:pt x="3547225" y="108270"/>
                </a:lnTo>
                <a:lnTo>
                  <a:pt x="3559649" y="104590"/>
                </a:lnTo>
                <a:lnTo>
                  <a:pt x="3577355" y="101566"/>
                </a:lnTo>
                <a:lnTo>
                  <a:pt x="3624366" y="86869"/>
                </a:lnTo>
                <a:lnTo>
                  <a:pt x="3630682" y="86080"/>
                </a:lnTo>
                <a:lnTo>
                  <a:pt x="3640239" y="82663"/>
                </a:lnTo>
                <a:lnTo>
                  <a:pt x="3644121" y="80418"/>
                </a:lnTo>
                <a:lnTo>
                  <a:pt x="3656054" y="77924"/>
                </a:lnTo>
                <a:lnTo>
                  <a:pt x="3668978" y="75863"/>
                </a:lnTo>
                <a:lnTo>
                  <a:pt x="3699180" y="62337"/>
                </a:lnTo>
                <a:lnTo>
                  <a:pt x="3727373" y="56945"/>
                </a:lnTo>
                <a:lnTo>
                  <a:pt x="3739728" y="53204"/>
                </a:lnTo>
                <a:lnTo>
                  <a:pt x="3756441" y="50145"/>
                </a:lnTo>
                <a:lnTo>
                  <a:pt x="3800704" y="28227"/>
                </a:lnTo>
                <a:lnTo>
                  <a:pt x="3816736" y="24647"/>
                </a:lnTo>
                <a:lnTo>
                  <a:pt x="3828894" y="18930"/>
                </a:lnTo>
                <a:lnTo>
                  <a:pt x="3847046" y="16515"/>
                </a:lnTo>
                <a:lnTo>
                  <a:pt x="3850572" y="16317"/>
                </a:lnTo>
                <a:lnTo>
                  <a:pt x="3853876" y="15233"/>
                </a:lnTo>
                <a:lnTo>
                  <a:pt x="3864387" y="8575"/>
                </a:lnTo>
                <a:lnTo>
                  <a:pt x="3867933" y="7894"/>
                </a:lnTo>
                <a:lnTo>
                  <a:pt x="3870212" y="7712"/>
                </a:lnTo>
                <a:lnTo>
                  <a:pt x="3871731" y="6638"/>
                </a:lnTo>
                <a:lnTo>
                  <a:pt x="3872744" y="4970"/>
                </a:lnTo>
                <a:lnTo>
                  <a:pt x="3874370" y="0"/>
                </a:lnTo>
                <a:lnTo>
                  <a:pt x="3874503" y="544"/>
                </a:lnTo>
                <a:lnTo>
                  <a:pt x="3874652" y="3689"/>
                </a:lnTo>
                <a:lnTo>
                  <a:pt x="3873739" y="4909"/>
                </a:lnTo>
                <a:lnTo>
                  <a:pt x="3872177" y="5722"/>
                </a:lnTo>
                <a:lnTo>
                  <a:pt x="3866197" y="73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89"/>
          <p:cNvSpPr/>
          <p:nvPr/>
        </p:nvSpPr>
        <p:spPr>
          <a:xfrm>
            <a:off x="2951797" y="4620577"/>
            <a:ext cx="77003" cy="64613"/>
          </a:xfrm>
          <a:custGeom>
            <a:avLst/>
            <a:gdLst/>
            <a:ahLst/>
            <a:cxnLst/>
            <a:rect l="0" t="0" r="0" b="0"/>
            <a:pathLst>
              <a:path w="77003" h="64613">
                <a:moveTo>
                  <a:pt x="42863" y="0"/>
                </a:moveTo>
                <a:lnTo>
                  <a:pt x="67281" y="0"/>
                </a:lnTo>
                <a:lnTo>
                  <a:pt x="67714" y="953"/>
                </a:lnTo>
                <a:lnTo>
                  <a:pt x="68003" y="2540"/>
                </a:lnTo>
                <a:lnTo>
                  <a:pt x="68466" y="7381"/>
                </a:lnTo>
                <a:lnTo>
                  <a:pt x="68504" y="8731"/>
                </a:lnTo>
                <a:lnTo>
                  <a:pt x="68570" y="15849"/>
                </a:lnTo>
                <a:lnTo>
                  <a:pt x="67621" y="16281"/>
                </a:lnTo>
                <a:lnTo>
                  <a:pt x="66036" y="16569"/>
                </a:lnTo>
                <a:lnTo>
                  <a:pt x="64026" y="16761"/>
                </a:lnTo>
                <a:lnTo>
                  <a:pt x="61734" y="17841"/>
                </a:lnTo>
                <a:lnTo>
                  <a:pt x="59253" y="19515"/>
                </a:lnTo>
                <a:lnTo>
                  <a:pt x="52980" y="24492"/>
                </a:lnTo>
                <a:lnTo>
                  <a:pt x="51512" y="24901"/>
                </a:lnTo>
                <a:lnTo>
                  <a:pt x="49582" y="25173"/>
                </a:lnTo>
                <a:lnTo>
                  <a:pt x="47342" y="25354"/>
                </a:lnTo>
                <a:lnTo>
                  <a:pt x="44896" y="25475"/>
                </a:lnTo>
                <a:lnTo>
                  <a:pt x="35875" y="25686"/>
                </a:lnTo>
                <a:lnTo>
                  <a:pt x="34394" y="24744"/>
                </a:lnTo>
                <a:lnTo>
                  <a:pt x="32454" y="23163"/>
                </a:lnTo>
                <a:lnTo>
                  <a:pt x="30209" y="21157"/>
                </a:lnTo>
                <a:lnTo>
                  <a:pt x="27759" y="19820"/>
                </a:lnTo>
                <a:lnTo>
                  <a:pt x="25174" y="18928"/>
                </a:lnTo>
                <a:lnTo>
                  <a:pt x="18731" y="17497"/>
                </a:lnTo>
                <a:lnTo>
                  <a:pt x="17250" y="16427"/>
                </a:lnTo>
                <a:lnTo>
                  <a:pt x="15310" y="14762"/>
                </a:lnTo>
                <a:lnTo>
                  <a:pt x="8967" y="8934"/>
                </a:lnTo>
                <a:lnTo>
                  <a:pt x="8835" y="7862"/>
                </a:lnTo>
                <a:lnTo>
                  <a:pt x="8748" y="6194"/>
                </a:lnTo>
                <a:lnTo>
                  <a:pt x="8689" y="4129"/>
                </a:lnTo>
                <a:lnTo>
                  <a:pt x="9603" y="2753"/>
                </a:lnTo>
                <a:lnTo>
                  <a:pt x="11164" y="1835"/>
                </a:lnTo>
                <a:lnTo>
                  <a:pt x="16795" y="108"/>
                </a:lnTo>
                <a:lnTo>
                  <a:pt x="17864" y="72"/>
                </a:lnTo>
                <a:lnTo>
                  <a:pt x="34207" y="2"/>
                </a:lnTo>
                <a:lnTo>
                  <a:pt x="46085" y="1"/>
                </a:lnTo>
                <a:lnTo>
                  <a:pt x="47868" y="953"/>
                </a:lnTo>
                <a:lnTo>
                  <a:pt x="49058" y="2540"/>
                </a:lnTo>
                <a:lnTo>
                  <a:pt x="49850" y="4551"/>
                </a:lnTo>
                <a:lnTo>
                  <a:pt x="51331" y="5892"/>
                </a:lnTo>
                <a:lnTo>
                  <a:pt x="53271" y="6785"/>
                </a:lnTo>
                <a:lnTo>
                  <a:pt x="55516" y="7381"/>
                </a:lnTo>
                <a:lnTo>
                  <a:pt x="57013" y="8731"/>
                </a:lnTo>
                <a:lnTo>
                  <a:pt x="58011" y="10583"/>
                </a:lnTo>
                <a:lnTo>
                  <a:pt x="59613" y="15849"/>
                </a:lnTo>
                <a:lnTo>
                  <a:pt x="59744" y="17234"/>
                </a:lnTo>
                <a:lnTo>
                  <a:pt x="59832" y="19109"/>
                </a:lnTo>
                <a:lnTo>
                  <a:pt x="59930" y="23733"/>
                </a:lnTo>
                <a:lnTo>
                  <a:pt x="59973" y="28963"/>
                </a:lnTo>
                <a:lnTo>
                  <a:pt x="59032" y="31691"/>
                </a:lnTo>
                <a:lnTo>
                  <a:pt x="57452" y="34463"/>
                </a:lnTo>
                <a:lnTo>
                  <a:pt x="55446" y="37263"/>
                </a:lnTo>
                <a:lnTo>
                  <a:pt x="54109" y="40082"/>
                </a:lnTo>
                <a:lnTo>
                  <a:pt x="53218" y="42914"/>
                </a:lnTo>
                <a:lnTo>
                  <a:pt x="52624" y="45754"/>
                </a:lnTo>
                <a:lnTo>
                  <a:pt x="50323" y="48600"/>
                </a:lnTo>
                <a:lnTo>
                  <a:pt x="46883" y="51450"/>
                </a:lnTo>
                <a:lnTo>
                  <a:pt x="36778" y="58318"/>
                </a:lnTo>
                <a:lnTo>
                  <a:pt x="34996" y="58881"/>
                </a:lnTo>
                <a:lnTo>
                  <a:pt x="32856" y="59256"/>
                </a:lnTo>
                <a:lnTo>
                  <a:pt x="30476" y="59507"/>
                </a:lnTo>
                <a:lnTo>
                  <a:pt x="27937" y="59674"/>
                </a:lnTo>
                <a:lnTo>
                  <a:pt x="25293" y="59785"/>
                </a:lnTo>
                <a:lnTo>
                  <a:pt x="19814" y="59909"/>
                </a:lnTo>
                <a:lnTo>
                  <a:pt x="14204" y="59964"/>
                </a:lnTo>
                <a:lnTo>
                  <a:pt x="12327" y="59026"/>
                </a:lnTo>
                <a:lnTo>
                  <a:pt x="11075" y="57448"/>
                </a:lnTo>
                <a:lnTo>
                  <a:pt x="10241" y="55444"/>
                </a:lnTo>
                <a:lnTo>
                  <a:pt x="8732" y="53155"/>
                </a:lnTo>
                <a:lnTo>
                  <a:pt x="6774" y="50677"/>
                </a:lnTo>
                <a:lnTo>
                  <a:pt x="4516" y="48072"/>
                </a:lnTo>
                <a:lnTo>
                  <a:pt x="3011" y="45383"/>
                </a:lnTo>
                <a:lnTo>
                  <a:pt x="2007" y="42638"/>
                </a:lnTo>
                <a:lnTo>
                  <a:pt x="396" y="35939"/>
                </a:lnTo>
                <a:lnTo>
                  <a:pt x="264" y="34437"/>
                </a:lnTo>
                <a:lnTo>
                  <a:pt x="176" y="32483"/>
                </a:lnTo>
                <a:lnTo>
                  <a:pt x="79" y="27772"/>
                </a:lnTo>
                <a:lnTo>
                  <a:pt x="35" y="22503"/>
                </a:lnTo>
                <a:lnTo>
                  <a:pt x="976" y="19765"/>
                </a:lnTo>
                <a:lnTo>
                  <a:pt x="2556" y="16987"/>
                </a:lnTo>
                <a:lnTo>
                  <a:pt x="4561" y="14182"/>
                </a:lnTo>
                <a:lnTo>
                  <a:pt x="6851" y="12312"/>
                </a:lnTo>
                <a:lnTo>
                  <a:pt x="9330" y="11066"/>
                </a:lnTo>
                <a:lnTo>
                  <a:pt x="11935" y="10234"/>
                </a:lnTo>
                <a:lnTo>
                  <a:pt x="15577" y="8728"/>
                </a:lnTo>
                <a:lnTo>
                  <a:pt x="19909" y="6771"/>
                </a:lnTo>
                <a:lnTo>
                  <a:pt x="31449" y="1338"/>
                </a:lnTo>
                <a:lnTo>
                  <a:pt x="34301" y="892"/>
                </a:lnTo>
                <a:lnTo>
                  <a:pt x="38107" y="594"/>
                </a:lnTo>
                <a:lnTo>
                  <a:pt x="46464" y="264"/>
                </a:lnTo>
                <a:lnTo>
                  <a:pt x="53353" y="118"/>
                </a:lnTo>
                <a:lnTo>
                  <a:pt x="56524" y="1031"/>
                </a:lnTo>
                <a:lnTo>
                  <a:pt x="59590" y="2592"/>
                </a:lnTo>
                <a:lnTo>
                  <a:pt x="62587" y="4586"/>
                </a:lnTo>
                <a:lnTo>
                  <a:pt x="65537" y="6868"/>
                </a:lnTo>
                <a:lnTo>
                  <a:pt x="68457" y="9341"/>
                </a:lnTo>
                <a:lnTo>
                  <a:pt x="71355" y="11942"/>
                </a:lnTo>
                <a:lnTo>
                  <a:pt x="73287" y="14629"/>
                </a:lnTo>
                <a:lnTo>
                  <a:pt x="74576" y="17373"/>
                </a:lnTo>
                <a:lnTo>
                  <a:pt x="75435" y="20155"/>
                </a:lnTo>
                <a:lnTo>
                  <a:pt x="76007" y="22961"/>
                </a:lnTo>
                <a:lnTo>
                  <a:pt x="76389" y="25785"/>
                </a:lnTo>
                <a:lnTo>
                  <a:pt x="76644" y="28620"/>
                </a:lnTo>
                <a:lnTo>
                  <a:pt x="76813" y="31463"/>
                </a:lnTo>
                <a:lnTo>
                  <a:pt x="77002" y="37161"/>
                </a:lnTo>
                <a:lnTo>
                  <a:pt x="76099" y="40014"/>
                </a:lnTo>
                <a:lnTo>
                  <a:pt x="74545" y="42868"/>
                </a:lnTo>
                <a:lnTo>
                  <a:pt x="72557" y="45724"/>
                </a:lnTo>
                <a:lnTo>
                  <a:pt x="71231" y="48581"/>
                </a:lnTo>
                <a:lnTo>
                  <a:pt x="70348" y="51437"/>
                </a:lnTo>
                <a:lnTo>
                  <a:pt x="69759" y="54294"/>
                </a:lnTo>
                <a:lnTo>
                  <a:pt x="68413" y="56199"/>
                </a:lnTo>
                <a:lnTo>
                  <a:pt x="66564" y="57468"/>
                </a:lnTo>
                <a:lnTo>
                  <a:pt x="64378" y="58315"/>
                </a:lnTo>
                <a:lnTo>
                  <a:pt x="61969" y="59831"/>
                </a:lnTo>
                <a:lnTo>
                  <a:pt x="59410" y="61796"/>
                </a:lnTo>
                <a:lnTo>
                  <a:pt x="56752" y="64057"/>
                </a:lnTo>
                <a:lnTo>
                  <a:pt x="54027" y="64612"/>
                </a:lnTo>
                <a:lnTo>
                  <a:pt x="51258" y="64030"/>
                </a:lnTo>
                <a:lnTo>
                  <a:pt x="48460" y="62689"/>
                </a:lnTo>
                <a:lnTo>
                  <a:pt x="45642" y="61796"/>
                </a:lnTo>
                <a:lnTo>
                  <a:pt x="42810" y="61200"/>
                </a:lnTo>
                <a:lnTo>
                  <a:pt x="39970" y="60802"/>
                </a:lnTo>
                <a:lnTo>
                  <a:pt x="37124" y="60537"/>
                </a:lnTo>
                <a:lnTo>
                  <a:pt x="34274" y="60361"/>
                </a:lnTo>
                <a:lnTo>
                  <a:pt x="31422" y="60243"/>
                </a:lnTo>
                <a:lnTo>
                  <a:pt x="28568" y="59212"/>
                </a:lnTo>
                <a:lnTo>
                  <a:pt x="25713" y="57573"/>
                </a:lnTo>
                <a:lnTo>
                  <a:pt x="22857" y="55527"/>
                </a:lnTo>
                <a:lnTo>
                  <a:pt x="20953" y="53210"/>
                </a:lnTo>
                <a:lnTo>
                  <a:pt x="19684" y="50714"/>
                </a:lnTo>
                <a:lnTo>
                  <a:pt x="18837" y="48097"/>
                </a:lnTo>
                <a:lnTo>
                  <a:pt x="17321" y="45400"/>
                </a:lnTo>
                <a:lnTo>
                  <a:pt x="15357" y="42649"/>
                </a:lnTo>
                <a:lnTo>
                  <a:pt x="9913" y="35941"/>
                </a:lnTo>
                <a:lnTo>
                  <a:pt x="8514" y="34438"/>
                </a:lnTo>
                <a:lnTo>
                  <a:pt x="4419" y="30229"/>
                </a:lnTo>
                <a:lnTo>
                  <a:pt x="2946" y="27772"/>
                </a:lnTo>
                <a:lnTo>
                  <a:pt x="1964" y="25182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90"/>
          <p:cNvSpPr/>
          <p:nvPr/>
        </p:nvSpPr>
        <p:spPr>
          <a:xfrm>
            <a:off x="3346135" y="4972084"/>
            <a:ext cx="51423" cy="58748"/>
          </a:xfrm>
          <a:custGeom>
            <a:avLst/>
            <a:gdLst/>
            <a:ahLst/>
            <a:cxnLst/>
            <a:rect l="0" t="0" r="0" b="0"/>
            <a:pathLst>
              <a:path w="51423" h="58748">
                <a:moveTo>
                  <a:pt x="25715" y="17111"/>
                </a:moveTo>
                <a:lnTo>
                  <a:pt x="30265" y="17111"/>
                </a:lnTo>
                <a:lnTo>
                  <a:pt x="32558" y="18063"/>
                </a:lnTo>
                <a:lnTo>
                  <a:pt x="35040" y="19651"/>
                </a:lnTo>
                <a:lnTo>
                  <a:pt x="41315" y="24492"/>
                </a:lnTo>
                <a:lnTo>
                  <a:pt x="41830" y="25841"/>
                </a:lnTo>
                <a:lnTo>
                  <a:pt x="42173" y="27694"/>
                </a:lnTo>
                <a:lnTo>
                  <a:pt x="42402" y="29881"/>
                </a:lnTo>
                <a:lnTo>
                  <a:pt x="42555" y="32292"/>
                </a:lnTo>
                <a:lnTo>
                  <a:pt x="42656" y="34851"/>
                </a:lnTo>
                <a:lnTo>
                  <a:pt x="42819" y="41253"/>
                </a:lnTo>
                <a:lnTo>
                  <a:pt x="42848" y="46912"/>
                </a:lnTo>
                <a:lnTo>
                  <a:pt x="41899" y="48408"/>
                </a:lnTo>
                <a:lnTo>
                  <a:pt x="40314" y="49406"/>
                </a:lnTo>
                <a:lnTo>
                  <a:pt x="38305" y="50071"/>
                </a:lnTo>
                <a:lnTo>
                  <a:pt x="36013" y="50514"/>
                </a:lnTo>
                <a:lnTo>
                  <a:pt x="33533" y="50810"/>
                </a:lnTo>
                <a:lnTo>
                  <a:pt x="30927" y="51007"/>
                </a:lnTo>
                <a:lnTo>
                  <a:pt x="29189" y="52090"/>
                </a:lnTo>
                <a:lnTo>
                  <a:pt x="28031" y="53766"/>
                </a:lnTo>
                <a:lnTo>
                  <a:pt x="26172" y="58747"/>
                </a:lnTo>
                <a:lnTo>
                  <a:pt x="25067" y="58203"/>
                </a:lnTo>
                <a:lnTo>
                  <a:pt x="23378" y="56888"/>
                </a:lnTo>
                <a:lnTo>
                  <a:pt x="21299" y="55059"/>
                </a:lnTo>
                <a:lnTo>
                  <a:pt x="18961" y="53839"/>
                </a:lnTo>
                <a:lnTo>
                  <a:pt x="16450" y="53027"/>
                </a:lnTo>
                <a:lnTo>
                  <a:pt x="10126" y="51722"/>
                </a:lnTo>
                <a:lnTo>
                  <a:pt x="8655" y="50662"/>
                </a:lnTo>
                <a:lnTo>
                  <a:pt x="6721" y="49003"/>
                </a:lnTo>
                <a:lnTo>
                  <a:pt x="1325" y="44048"/>
                </a:lnTo>
                <a:lnTo>
                  <a:pt x="883" y="42689"/>
                </a:lnTo>
                <a:lnTo>
                  <a:pt x="587" y="40830"/>
                </a:lnTo>
                <a:lnTo>
                  <a:pt x="114" y="35554"/>
                </a:lnTo>
                <a:lnTo>
                  <a:pt x="75" y="34169"/>
                </a:lnTo>
                <a:lnTo>
                  <a:pt x="0" y="26070"/>
                </a:lnTo>
                <a:lnTo>
                  <a:pt x="952" y="25941"/>
                </a:lnTo>
                <a:lnTo>
                  <a:pt x="2538" y="25855"/>
                </a:lnTo>
                <a:lnTo>
                  <a:pt x="4549" y="25798"/>
                </a:lnTo>
                <a:lnTo>
                  <a:pt x="5889" y="24807"/>
                </a:lnTo>
                <a:lnTo>
                  <a:pt x="6782" y="23194"/>
                </a:lnTo>
                <a:lnTo>
                  <a:pt x="7378" y="21166"/>
                </a:lnTo>
                <a:lnTo>
                  <a:pt x="8728" y="19814"/>
                </a:lnTo>
                <a:lnTo>
                  <a:pt x="10580" y="18913"/>
                </a:lnTo>
                <a:lnTo>
                  <a:pt x="12767" y="18312"/>
                </a:lnTo>
                <a:lnTo>
                  <a:pt x="15178" y="18864"/>
                </a:lnTo>
                <a:lnTo>
                  <a:pt x="17737" y="20185"/>
                </a:lnTo>
                <a:lnTo>
                  <a:pt x="24139" y="24597"/>
                </a:lnTo>
                <a:lnTo>
                  <a:pt x="25616" y="24959"/>
                </a:lnTo>
                <a:lnTo>
                  <a:pt x="27554" y="25201"/>
                </a:lnTo>
                <a:lnTo>
                  <a:pt x="29798" y="25361"/>
                </a:lnTo>
                <a:lnTo>
                  <a:pt x="32247" y="26421"/>
                </a:lnTo>
                <a:lnTo>
                  <a:pt x="34832" y="28080"/>
                </a:lnTo>
                <a:lnTo>
                  <a:pt x="41274" y="33036"/>
                </a:lnTo>
                <a:lnTo>
                  <a:pt x="42755" y="34395"/>
                </a:lnTo>
                <a:lnTo>
                  <a:pt x="51038" y="42444"/>
                </a:lnTo>
                <a:lnTo>
                  <a:pt x="51169" y="43524"/>
                </a:lnTo>
                <a:lnTo>
                  <a:pt x="51257" y="45197"/>
                </a:lnTo>
                <a:lnTo>
                  <a:pt x="51422" y="51038"/>
                </a:lnTo>
                <a:lnTo>
                  <a:pt x="50473" y="51158"/>
                </a:lnTo>
                <a:lnTo>
                  <a:pt x="48888" y="51240"/>
                </a:lnTo>
                <a:lnTo>
                  <a:pt x="44050" y="51369"/>
                </a:lnTo>
                <a:lnTo>
                  <a:pt x="38662" y="51391"/>
                </a:lnTo>
                <a:lnTo>
                  <a:pt x="36251" y="50442"/>
                </a:lnTo>
                <a:lnTo>
                  <a:pt x="33691" y="48857"/>
                </a:lnTo>
                <a:lnTo>
                  <a:pt x="27290" y="44019"/>
                </a:lnTo>
                <a:lnTo>
                  <a:pt x="25813" y="42669"/>
                </a:lnTo>
                <a:lnTo>
                  <a:pt x="21631" y="38630"/>
                </a:lnTo>
                <a:lnTo>
                  <a:pt x="20135" y="36220"/>
                </a:lnTo>
                <a:lnTo>
                  <a:pt x="19137" y="33660"/>
                </a:lnTo>
                <a:lnTo>
                  <a:pt x="18472" y="31001"/>
                </a:lnTo>
                <a:lnTo>
                  <a:pt x="17076" y="28276"/>
                </a:lnTo>
                <a:lnTo>
                  <a:pt x="15193" y="25507"/>
                </a:lnTo>
                <a:lnTo>
                  <a:pt x="9878" y="18769"/>
                </a:lnTo>
                <a:lnTo>
                  <a:pt x="9442" y="17264"/>
                </a:lnTo>
                <a:lnTo>
                  <a:pt x="9151" y="15308"/>
                </a:lnTo>
                <a:lnTo>
                  <a:pt x="8684" y="9875"/>
                </a:lnTo>
                <a:lnTo>
                  <a:pt x="9598" y="8477"/>
                </a:lnTo>
                <a:lnTo>
                  <a:pt x="11160" y="6593"/>
                </a:lnTo>
                <a:lnTo>
                  <a:pt x="15960" y="1275"/>
                </a:lnTo>
                <a:lnTo>
                  <a:pt x="17307" y="838"/>
                </a:lnTo>
                <a:lnTo>
                  <a:pt x="19157" y="547"/>
                </a:lnTo>
                <a:lnTo>
                  <a:pt x="24419" y="81"/>
                </a:lnTo>
                <a:lnTo>
                  <a:pt x="27679" y="17"/>
                </a:lnTo>
                <a:lnTo>
                  <a:pt x="29881" y="0"/>
                </a:lnTo>
                <a:lnTo>
                  <a:pt x="31350" y="941"/>
                </a:lnTo>
                <a:lnTo>
                  <a:pt x="32329" y="2521"/>
                </a:lnTo>
                <a:lnTo>
                  <a:pt x="32981" y="4526"/>
                </a:lnTo>
                <a:lnTo>
                  <a:pt x="34369" y="5864"/>
                </a:lnTo>
                <a:lnTo>
                  <a:pt x="36247" y="6755"/>
                </a:lnTo>
                <a:lnTo>
                  <a:pt x="38451" y="7350"/>
                </a:lnTo>
                <a:lnTo>
                  <a:pt x="40873" y="8698"/>
                </a:lnTo>
                <a:lnTo>
                  <a:pt x="43440" y="10550"/>
                </a:lnTo>
                <a:lnTo>
                  <a:pt x="50965" y="16726"/>
                </a:lnTo>
                <a:lnTo>
                  <a:pt x="51120" y="17807"/>
                </a:lnTo>
                <a:lnTo>
                  <a:pt x="51224" y="19480"/>
                </a:lnTo>
                <a:lnTo>
                  <a:pt x="51293" y="21548"/>
                </a:lnTo>
                <a:lnTo>
                  <a:pt x="50387" y="22926"/>
                </a:lnTo>
                <a:lnTo>
                  <a:pt x="48831" y="23845"/>
                </a:lnTo>
                <a:lnTo>
                  <a:pt x="44039" y="25320"/>
                </a:lnTo>
                <a:lnTo>
                  <a:pt x="42693" y="25441"/>
                </a:lnTo>
                <a:lnTo>
                  <a:pt x="40844" y="25522"/>
                </a:lnTo>
                <a:lnTo>
                  <a:pt x="36248" y="25611"/>
                </a:lnTo>
                <a:lnTo>
                  <a:pt x="10155" y="25683"/>
                </a:lnTo>
                <a:lnTo>
                  <a:pt x="9627" y="24730"/>
                </a:lnTo>
                <a:lnTo>
                  <a:pt x="9274" y="23143"/>
                </a:lnTo>
                <a:lnTo>
                  <a:pt x="8569" y="171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91"/>
          <p:cNvSpPr/>
          <p:nvPr/>
        </p:nvSpPr>
        <p:spPr>
          <a:xfrm>
            <a:off x="3714750" y="5340667"/>
            <a:ext cx="59621" cy="59614"/>
          </a:xfrm>
          <a:custGeom>
            <a:avLst/>
            <a:gdLst/>
            <a:ahLst/>
            <a:cxnLst/>
            <a:rect l="0" t="0" r="0" b="0"/>
            <a:pathLst>
              <a:path w="59621" h="59614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40" y="18932"/>
                </a:lnTo>
                <a:lnTo>
                  <a:pt x="7380" y="17498"/>
                </a:lnTo>
                <a:lnTo>
                  <a:pt x="8730" y="17381"/>
                </a:lnTo>
                <a:lnTo>
                  <a:pt x="10583" y="17302"/>
                </a:lnTo>
                <a:lnTo>
                  <a:pt x="15849" y="17176"/>
                </a:lnTo>
                <a:lnTo>
                  <a:pt x="16281" y="16213"/>
                </a:lnTo>
                <a:lnTo>
                  <a:pt x="16568" y="14619"/>
                </a:lnTo>
                <a:lnTo>
                  <a:pt x="16760" y="12603"/>
                </a:lnTo>
                <a:lnTo>
                  <a:pt x="17841" y="11260"/>
                </a:lnTo>
                <a:lnTo>
                  <a:pt x="19514" y="10364"/>
                </a:lnTo>
                <a:lnTo>
                  <a:pt x="21582" y="9767"/>
                </a:lnTo>
                <a:lnTo>
                  <a:pt x="23913" y="10321"/>
                </a:lnTo>
                <a:lnTo>
                  <a:pt x="26419" y="11643"/>
                </a:lnTo>
                <a:lnTo>
                  <a:pt x="34272" y="17133"/>
                </a:lnTo>
                <a:lnTo>
                  <a:pt x="34278" y="17137"/>
                </a:lnTo>
                <a:lnTo>
                  <a:pt x="34286" y="21694"/>
                </a:lnTo>
                <a:lnTo>
                  <a:pt x="33335" y="23035"/>
                </a:lnTo>
                <a:lnTo>
                  <a:pt x="31748" y="23929"/>
                </a:lnTo>
                <a:lnTo>
                  <a:pt x="29737" y="24525"/>
                </a:lnTo>
                <a:lnTo>
                  <a:pt x="27445" y="24923"/>
                </a:lnTo>
                <a:lnTo>
                  <a:pt x="24964" y="25188"/>
                </a:lnTo>
                <a:lnTo>
                  <a:pt x="22357" y="25364"/>
                </a:lnTo>
                <a:lnTo>
                  <a:pt x="20620" y="26435"/>
                </a:lnTo>
                <a:lnTo>
                  <a:pt x="19461" y="28101"/>
                </a:lnTo>
                <a:lnTo>
                  <a:pt x="18689" y="30164"/>
                </a:lnTo>
                <a:lnTo>
                  <a:pt x="17222" y="31539"/>
                </a:lnTo>
                <a:lnTo>
                  <a:pt x="15291" y="32456"/>
                </a:lnTo>
                <a:lnTo>
                  <a:pt x="8965" y="34183"/>
                </a:lnTo>
                <a:lnTo>
                  <a:pt x="7882" y="34218"/>
                </a:lnTo>
                <a:lnTo>
                  <a:pt x="4138" y="34259"/>
                </a:lnTo>
                <a:lnTo>
                  <a:pt x="2758" y="33316"/>
                </a:lnTo>
                <a:lnTo>
                  <a:pt x="1839" y="31736"/>
                </a:lnTo>
                <a:lnTo>
                  <a:pt x="363" y="26906"/>
                </a:lnTo>
                <a:lnTo>
                  <a:pt x="242" y="25558"/>
                </a:lnTo>
                <a:lnTo>
                  <a:pt x="161" y="23706"/>
                </a:lnTo>
                <a:lnTo>
                  <a:pt x="2" y="17259"/>
                </a:lnTo>
                <a:lnTo>
                  <a:pt x="2541" y="14656"/>
                </a:lnTo>
                <a:lnTo>
                  <a:pt x="4551" y="12628"/>
                </a:lnTo>
                <a:lnTo>
                  <a:pt x="6844" y="11276"/>
                </a:lnTo>
                <a:lnTo>
                  <a:pt x="9325" y="10375"/>
                </a:lnTo>
                <a:lnTo>
                  <a:pt x="15600" y="8928"/>
                </a:lnTo>
                <a:lnTo>
                  <a:pt x="18020" y="8810"/>
                </a:lnTo>
                <a:lnTo>
                  <a:pt x="31771" y="8604"/>
                </a:lnTo>
                <a:lnTo>
                  <a:pt x="33563" y="9546"/>
                </a:lnTo>
                <a:lnTo>
                  <a:pt x="35710" y="11126"/>
                </a:lnTo>
                <a:lnTo>
                  <a:pt x="41449" y="15956"/>
                </a:lnTo>
                <a:lnTo>
                  <a:pt x="42873" y="16352"/>
                </a:lnTo>
                <a:lnTo>
                  <a:pt x="44774" y="16617"/>
                </a:lnTo>
                <a:lnTo>
                  <a:pt x="46994" y="16793"/>
                </a:lnTo>
                <a:lnTo>
                  <a:pt x="48474" y="17863"/>
                </a:lnTo>
                <a:lnTo>
                  <a:pt x="49461" y="19528"/>
                </a:lnTo>
                <a:lnTo>
                  <a:pt x="50119" y="21592"/>
                </a:lnTo>
                <a:lnTo>
                  <a:pt x="51510" y="23919"/>
                </a:lnTo>
                <a:lnTo>
                  <a:pt x="53390" y="26424"/>
                </a:lnTo>
                <a:lnTo>
                  <a:pt x="58700" y="32737"/>
                </a:lnTo>
                <a:lnTo>
                  <a:pt x="59135" y="34207"/>
                </a:lnTo>
                <a:lnTo>
                  <a:pt x="59426" y="36140"/>
                </a:lnTo>
                <a:lnTo>
                  <a:pt x="59620" y="38381"/>
                </a:lnTo>
                <a:lnTo>
                  <a:pt x="58796" y="40827"/>
                </a:lnTo>
                <a:lnTo>
                  <a:pt x="57295" y="43411"/>
                </a:lnTo>
                <a:lnTo>
                  <a:pt x="52592" y="49850"/>
                </a:lnTo>
                <a:lnTo>
                  <a:pt x="51254" y="51331"/>
                </a:lnTo>
                <a:lnTo>
                  <a:pt x="44155" y="58677"/>
                </a:lnTo>
                <a:lnTo>
                  <a:pt x="42771" y="59120"/>
                </a:lnTo>
                <a:lnTo>
                  <a:pt x="40897" y="59416"/>
                </a:lnTo>
                <a:lnTo>
                  <a:pt x="38694" y="59613"/>
                </a:lnTo>
                <a:lnTo>
                  <a:pt x="37226" y="58792"/>
                </a:lnTo>
                <a:lnTo>
                  <a:pt x="36247" y="57293"/>
                </a:lnTo>
                <a:lnTo>
                  <a:pt x="34676" y="52592"/>
                </a:lnTo>
                <a:lnTo>
                  <a:pt x="33595" y="52206"/>
                </a:lnTo>
                <a:lnTo>
                  <a:pt x="31921" y="51949"/>
                </a:lnTo>
                <a:lnTo>
                  <a:pt x="29853" y="51778"/>
                </a:lnTo>
                <a:lnTo>
                  <a:pt x="28475" y="50712"/>
                </a:lnTo>
                <a:lnTo>
                  <a:pt x="27556" y="49048"/>
                </a:lnTo>
                <a:lnTo>
                  <a:pt x="26943" y="46985"/>
                </a:lnTo>
                <a:lnTo>
                  <a:pt x="25581" y="44659"/>
                </a:lnTo>
                <a:lnTo>
                  <a:pt x="23722" y="42155"/>
                </a:lnTo>
                <a:lnTo>
                  <a:pt x="21530" y="39533"/>
                </a:lnTo>
                <a:lnTo>
                  <a:pt x="20068" y="36833"/>
                </a:lnTo>
                <a:lnTo>
                  <a:pt x="19093" y="34081"/>
                </a:lnTo>
                <a:lnTo>
                  <a:pt x="18444" y="31293"/>
                </a:lnTo>
                <a:lnTo>
                  <a:pt x="18010" y="28482"/>
                </a:lnTo>
                <a:lnTo>
                  <a:pt x="17722" y="25655"/>
                </a:lnTo>
                <a:lnTo>
                  <a:pt x="17529" y="22818"/>
                </a:lnTo>
                <a:lnTo>
                  <a:pt x="18354" y="20927"/>
                </a:lnTo>
                <a:lnTo>
                  <a:pt x="19856" y="19667"/>
                </a:lnTo>
                <a:lnTo>
                  <a:pt x="21809" y="18826"/>
                </a:lnTo>
                <a:lnTo>
                  <a:pt x="23112" y="17314"/>
                </a:lnTo>
                <a:lnTo>
                  <a:pt x="23980" y="15352"/>
                </a:lnTo>
                <a:lnTo>
                  <a:pt x="24559" y="13092"/>
                </a:lnTo>
                <a:lnTo>
                  <a:pt x="24945" y="10633"/>
                </a:lnTo>
                <a:lnTo>
                  <a:pt x="25203" y="8042"/>
                </a:lnTo>
                <a:lnTo>
                  <a:pt x="25374" y="5361"/>
                </a:lnTo>
                <a:lnTo>
                  <a:pt x="26441" y="3574"/>
                </a:lnTo>
                <a:lnTo>
                  <a:pt x="28104" y="2383"/>
                </a:lnTo>
                <a:lnTo>
                  <a:pt x="3428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92"/>
          <p:cNvSpPr/>
          <p:nvPr/>
        </p:nvSpPr>
        <p:spPr>
          <a:xfrm>
            <a:off x="4040504" y="5692244"/>
            <a:ext cx="68569" cy="68337"/>
          </a:xfrm>
          <a:custGeom>
            <a:avLst/>
            <a:gdLst/>
            <a:ahLst/>
            <a:cxnLst/>
            <a:rect l="0" t="0" r="0" b="0"/>
            <a:pathLst>
              <a:path w="68569" h="68337">
                <a:moveTo>
                  <a:pt x="0" y="8468"/>
                </a:moveTo>
                <a:lnTo>
                  <a:pt x="8220" y="8468"/>
                </a:lnTo>
                <a:lnTo>
                  <a:pt x="9290" y="7516"/>
                </a:lnTo>
                <a:lnTo>
                  <a:pt x="13019" y="3918"/>
                </a:lnTo>
                <a:lnTo>
                  <a:pt x="15347" y="2576"/>
                </a:lnTo>
                <a:lnTo>
                  <a:pt x="17852" y="1683"/>
                </a:lnTo>
                <a:lnTo>
                  <a:pt x="24164" y="249"/>
                </a:lnTo>
                <a:lnTo>
                  <a:pt x="25635" y="131"/>
                </a:lnTo>
                <a:lnTo>
                  <a:pt x="27568" y="53"/>
                </a:lnTo>
                <a:lnTo>
                  <a:pt x="29809" y="0"/>
                </a:lnTo>
                <a:lnTo>
                  <a:pt x="32255" y="918"/>
                </a:lnTo>
                <a:lnTo>
                  <a:pt x="34839" y="2482"/>
                </a:lnTo>
                <a:lnTo>
                  <a:pt x="41278" y="7286"/>
                </a:lnTo>
                <a:lnTo>
                  <a:pt x="42759" y="8632"/>
                </a:lnTo>
                <a:lnTo>
                  <a:pt x="46944" y="12669"/>
                </a:lnTo>
                <a:lnTo>
                  <a:pt x="48442" y="15078"/>
                </a:lnTo>
                <a:lnTo>
                  <a:pt x="49439" y="17638"/>
                </a:lnTo>
                <a:lnTo>
                  <a:pt x="50105" y="20296"/>
                </a:lnTo>
                <a:lnTo>
                  <a:pt x="50548" y="23021"/>
                </a:lnTo>
                <a:lnTo>
                  <a:pt x="50844" y="25790"/>
                </a:lnTo>
                <a:lnTo>
                  <a:pt x="51041" y="28589"/>
                </a:lnTo>
                <a:lnTo>
                  <a:pt x="52125" y="31407"/>
                </a:lnTo>
                <a:lnTo>
                  <a:pt x="53801" y="34239"/>
                </a:lnTo>
                <a:lnTo>
                  <a:pt x="55870" y="37078"/>
                </a:lnTo>
                <a:lnTo>
                  <a:pt x="57249" y="39924"/>
                </a:lnTo>
                <a:lnTo>
                  <a:pt x="58169" y="42774"/>
                </a:lnTo>
                <a:lnTo>
                  <a:pt x="58782" y="45627"/>
                </a:lnTo>
                <a:lnTo>
                  <a:pt x="58238" y="47528"/>
                </a:lnTo>
                <a:lnTo>
                  <a:pt x="56923" y="48796"/>
                </a:lnTo>
                <a:lnTo>
                  <a:pt x="55094" y="49641"/>
                </a:lnTo>
                <a:lnTo>
                  <a:pt x="53874" y="51156"/>
                </a:lnTo>
                <a:lnTo>
                  <a:pt x="53062" y="53120"/>
                </a:lnTo>
                <a:lnTo>
                  <a:pt x="52520" y="55381"/>
                </a:lnTo>
                <a:lnTo>
                  <a:pt x="51206" y="57841"/>
                </a:lnTo>
                <a:lnTo>
                  <a:pt x="49377" y="60433"/>
                </a:lnTo>
                <a:lnTo>
                  <a:pt x="44150" y="66887"/>
                </a:lnTo>
                <a:lnTo>
                  <a:pt x="42768" y="67417"/>
                </a:lnTo>
                <a:lnTo>
                  <a:pt x="40895" y="67770"/>
                </a:lnTo>
                <a:lnTo>
                  <a:pt x="35595" y="68336"/>
                </a:lnTo>
                <a:lnTo>
                  <a:pt x="34208" y="67430"/>
                </a:lnTo>
                <a:lnTo>
                  <a:pt x="32331" y="65874"/>
                </a:lnTo>
                <a:lnTo>
                  <a:pt x="27024" y="61083"/>
                </a:lnTo>
                <a:lnTo>
                  <a:pt x="18452" y="52626"/>
                </a:lnTo>
                <a:lnTo>
                  <a:pt x="18016" y="51242"/>
                </a:lnTo>
                <a:lnTo>
                  <a:pt x="17726" y="49366"/>
                </a:lnTo>
                <a:lnTo>
                  <a:pt x="17260" y="44064"/>
                </a:lnTo>
                <a:lnTo>
                  <a:pt x="17222" y="42676"/>
                </a:lnTo>
                <a:lnTo>
                  <a:pt x="17156" y="35492"/>
                </a:lnTo>
                <a:lnTo>
                  <a:pt x="18105" y="34104"/>
                </a:lnTo>
                <a:lnTo>
                  <a:pt x="19690" y="32226"/>
                </a:lnTo>
                <a:lnTo>
                  <a:pt x="24528" y="26920"/>
                </a:lnTo>
                <a:lnTo>
                  <a:pt x="25876" y="26484"/>
                </a:lnTo>
                <a:lnTo>
                  <a:pt x="27729" y="26194"/>
                </a:lnTo>
                <a:lnTo>
                  <a:pt x="29916" y="26000"/>
                </a:lnTo>
                <a:lnTo>
                  <a:pt x="32327" y="25871"/>
                </a:lnTo>
                <a:lnTo>
                  <a:pt x="37545" y="25728"/>
                </a:lnTo>
                <a:lnTo>
                  <a:pt x="49777" y="25624"/>
                </a:lnTo>
                <a:lnTo>
                  <a:pt x="51282" y="26573"/>
                </a:lnTo>
                <a:lnTo>
                  <a:pt x="53239" y="28157"/>
                </a:lnTo>
                <a:lnTo>
                  <a:pt x="55495" y="30167"/>
                </a:lnTo>
                <a:lnTo>
                  <a:pt x="57952" y="31507"/>
                </a:lnTo>
                <a:lnTo>
                  <a:pt x="60542" y="32400"/>
                </a:lnTo>
                <a:lnTo>
                  <a:pt x="63222" y="32995"/>
                </a:lnTo>
                <a:lnTo>
                  <a:pt x="65008" y="34344"/>
                </a:lnTo>
                <a:lnTo>
                  <a:pt x="66199" y="36197"/>
                </a:lnTo>
                <a:lnTo>
                  <a:pt x="68110" y="41462"/>
                </a:lnTo>
                <a:lnTo>
                  <a:pt x="68267" y="42847"/>
                </a:lnTo>
                <a:lnTo>
                  <a:pt x="68372" y="44722"/>
                </a:lnTo>
                <a:lnTo>
                  <a:pt x="68568" y="50944"/>
                </a:lnTo>
                <a:lnTo>
                  <a:pt x="67620" y="52025"/>
                </a:lnTo>
                <a:lnTo>
                  <a:pt x="61199" y="58678"/>
                </a:lnTo>
                <a:lnTo>
                  <a:pt x="59849" y="59086"/>
                </a:lnTo>
                <a:lnTo>
                  <a:pt x="57997" y="59358"/>
                </a:lnTo>
                <a:lnTo>
                  <a:pt x="55810" y="59540"/>
                </a:lnTo>
                <a:lnTo>
                  <a:pt x="53399" y="59661"/>
                </a:lnTo>
                <a:lnTo>
                  <a:pt x="44439" y="59871"/>
                </a:lnTo>
                <a:lnTo>
                  <a:pt x="43914" y="58929"/>
                </a:lnTo>
                <a:lnTo>
                  <a:pt x="43564" y="57349"/>
                </a:lnTo>
                <a:lnTo>
                  <a:pt x="42863" y="513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93"/>
          <p:cNvSpPr/>
          <p:nvPr/>
        </p:nvSpPr>
        <p:spPr>
          <a:xfrm>
            <a:off x="2608897" y="4243391"/>
            <a:ext cx="34290" cy="42857"/>
          </a:xfrm>
          <a:custGeom>
            <a:avLst/>
            <a:gdLst/>
            <a:ahLst/>
            <a:cxnLst/>
            <a:rect l="0" t="0" r="0" b="0"/>
            <a:pathLst>
              <a:path w="34290" h="42857">
                <a:moveTo>
                  <a:pt x="0" y="34286"/>
                </a:moveTo>
                <a:lnTo>
                  <a:pt x="15923" y="34286"/>
                </a:lnTo>
                <a:lnTo>
                  <a:pt x="16330" y="35238"/>
                </a:lnTo>
                <a:lnTo>
                  <a:pt x="16602" y="36826"/>
                </a:lnTo>
                <a:lnTo>
                  <a:pt x="16783" y="38837"/>
                </a:lnTo>
                <a:lnTo>
                  <a:pt x="17856" y="40177"/>
                </a:lnTo>
                <a:lnTo>
                  <a:pt x="19524" y="41071"/>
                </a:lnTo>
                <a:lnTo>
                  <a:pt x="24494" y="42505"/>
                </a:lnTo>
                <a:lnTo>
                  <a:pt x="23950" y="42623"/>
                </a:lnTo>
                <a:lnTo>
                  <a:pt x="22634" y="42702"/>
                </a:lnTo>
                <a:lnTo>
                  <a:pt x="17240" y="42856"/>
                </a:lnTo>
                <a:lnTo>
                  <a:pt x="9773" y="35478"/>
                </a:lnTo>
                <a:lnTo>
                  <a:pt x="8420" y="35080"/>
                </a:lnTo>
                <a:lnTo>
                  <a:pt x="6566" y="34816"/>
                </a:lnTo>
                <a:lnTo>
                  <a:pt x="4377" y="34639"/>
                </a:lnTo>
                <a:lnTo>
                  <a:pt x="2918" y="33569"/>
                </a:lnTo>
                <a:lnTo>
                  <a:pt x="1945" y="31903"/>
                </a:lnTo>
                <a:lnTo>
                  <a:pt x="1297" y="29840"/>
                </a:lnTo>
                <a:lnTo>
                  <a:pt x="865" y="27512"/>
                </a:lnTo>
                <a:lnTo>
                  <a:pt x="577" y="25008"/>
                </a:lnTo>
                <a:lnTo>
                  <a:pt x="114" y="18695"/>
                </a:lnTo>
                <a:lnTo>
                  <a:pt x="51" y="15292"/>
                </a:lnTo>
                <a:lnTo>
                  <a:pt x="34" y="13051"/>
                </a:lnTo>
                <a:lnTo>
                  <a:pt x="975" y="10604"/>
                </a:lnTo>
                <a:lnTo>
                  <a:pt x="2555" y="8021"/>
                </a:lnTo>
                <a:lnTo>
                  <a:pt x="8220" y="466"/>
                </a:lnTo>
                <a:lnTo>
                  <a:pt x="9290" y="309"/>
                </a:lnTo>
                <a:lnTo>
                  <a:pt x="10956" y="205"/>
                </a:lnTo>
                <a:lnTo>
                  <a:pt x="15347" y="89"/>
                </a:lnTo>
                <a:lnTo>
                  <a:pt x="29808" y="0"/>
                </a:lnTo>
                <a:lnTo>
                  <a:pt x="31302" y="951"/>
                </a:lnTo>
                <a:lnTo>
                  <a:pt x="32298" y="2538"/>
                </a:lnTo>
                <a:lnTo>
                  <a:pt x="33896" y="7377"/>
                </a:lnTo>
                <a:lnTo>
                  <a:pt x="34028" y="8727"/>
                </a:lnTo>
                <a:lnTo>
                  <a:pt x="34115" y="10579"/>
                </a:lnTo>
                <a:lnTo>
                  <a:pt x="34212" y="15177"/>
                </a:lnTo>
                <a:lnTo>
                  <a:pt x="34289" y="32956"/>
                </a:lnTo>
                <a:lnTo>
                  <a:pt x="33337" y="33399"/>
                </a:lnTo>
                <a:lnTo>
                  <a:pt x="31750" y="33695"/>
                </a:lnTo>
                <a:lnTo>
                  <a:pt x="26909" y="34169"/>
                </a:lnTo>
                <a:lnTo>
                  <a:pt x="25559" y="33256"/>
                </a:lnTo>
                <a:lnTo>
                  <a:pt x="23707" y="31694"/>
                </a:lnTo>
                <a:lnTo>
                  <a:pt x="18441" y="26895"/>
                </a:lnTo>
                <a:lnTo>
                  <a:pt x="18009" y="25549"/>
                </a:lnTo>
                <a:lnTo>
                  <a:pt x="17721" y="23699"/>
                </a:lnTo>
                <a:lnTo>
                  <a:pt x="17145" y="1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94"/>
          <p:cNvSpPr/>
          <p:nvPr/>
        </p:nvSpPr>
        <p:spPr>
          <a:xfrm>
            <a:off x="2240311" y="3883345"/>
            <a:ext cx="50105" cy="42827"/>
          </a:xfrm>
          <a:custGeom>
            <a:avLst/>
            <a:gdLst/>
            <a:ahLst/>
            <a:cxnLst/>
            <a:rect l="0" t="0" r="0" b="0"/>
            <a:pathLst>
              <a:path w="50105" h="42827">
                <a:moveTo>
                  <a:pt x="17114" y="17142"/>
                </a:moveTo>
                <a:lnTo>
                  <a:pt x="25333" y="17142"/>
                </a:lnTo>
                <a:lnTo>
                  <a:pt x="25451" y="18095"/>
                </a:lnTo>
                <a:lnTo>
                  <a:pt x="25529" y="19682"/>
                </a:lnTo>
                <a:lnTo>
                  <a:pt x="25581" y="21693"/>
                </a:lnTo>
                <a:lnTo>
                  <a:pt x="24664" y="23034"/>
                </a:lnTo>
                <a:lnTo>
                  <a:pt x="23099" y="23927"/>
                </a:lnTo>
                <a:lnTo>
                  <a:pt x="21104" y="24523"/>
                </a:lnTo>
                <a:lnTo>
                  <a:pt x="19774" y="25873"/>
                </a:lnTo>
                <a:lnTo>
                  <a:pt x="18887" y="27725"/>
                </a:lnTo>
                <a:lnTo>
                  <a:pt x="17464" y="32991"/>
                </a:lnTo>
                <a:lnTo>
                  <a:pt x="17347" y="34375"/>
                </a:lnTo>
                <a:lnTo>
                  <a:pt x="17269" y="36251"/>
                </a:lnTo>
                <a:lnTo>
                  <a:pt x="17217" y="38454"/>
                </a:lnTo>
                <a:lnTo>
                  <a:pt x="16230" y="39922"/>
                </a:lnTo>
                <a:lnTo>
                  <a:pt x="14620" y="40902"/>
                </a:lnTo>
                <a:lnTo>
                  <a:pt x="8897" y="42745"/>
                </a:lnTo>
                <a:lnTo>
                  <a:pt x="7826" y="42783"/>
                </a:lnTo>
                <a:lnTo>
                  <a:pt x="4095" y="42826"/>
                </a:lnTo>
                <a:lnTo>
                  <a:pt x="2720" y="41885"/>
                </a:lnTo>
                <a:lnTo>
                  <a:pt x="1803" y="40305"/>
                </a:lnTo>
                <a:lnTo>
                  <a:pt x="331" y="35476"/>
                </a:lnTo>
                <a:lnTo>
                  <a:pt x="210" y="34127"/>
                </a:lnTo>
                <a:lnTo>
                  <a:pt x="130" y="32276"/>
                </a:lnTo>
                <a:lnTo>
                  <a:pt x="40" y="27678"/>
                </a:lnTo>
                <a:lnTo>
                  <a:pt x="0" y="22460"/>
                </a:lnTo>
                <a:lnTo>
                  <a:pt x="942" y="19735"/>
                </a:lnTo>
                <a:lnTo>
                  <a:pt x="2523" y="16966"/>
                </a:lnTo>
                <a:lnTo>
                  <a:pt x="7352" y="10228"/>
                </a:lnTo>
                <a:lnTo>
                  <a:pt x="8701" y="8723"/>
                </a:lnTo>
                <a:lnTo>
                  <a:pt x="15818" y="1334"/>
                </a:lnTo>
                <a:lnTo>
                  <a:pt x="17202" y="889"/>
                </a:lnTo>
                <a:lnTo>
                  <a:pt x="19078" y="591"/>
                </a:lnTo>
                <a:lnTo>
                  <a:pt x="21280" y="393"/>
                </a:lnTo>
                <a:lnTo>
                  <a:pt x="23701" y="261"/>
                </a:lnTo>
                <a:lnTo>
                  <a:pt x="33791" y="7"/>
                </a:lnTo>
                <a:lnTo>
                  <a:pt x="38671" y="0"/>
                </a:lnTo>
                <a:lnTo>
                  <a:pt x="40058" y="952"/>
                </a:lnTo>
                <a:lnTo>
                  <a:pt x="40982" y="2539"/>
                </a:lnTo>
                <a:lnTo>
                  <a:pt x="41598" y="4549"/>
                </a:lnTo>
                <a:lnTo>
                  <a:pt x="42962" y="5889"/>
                </a:lnTo>
                <a:lnTo>
                  <a:pt x="44823" y="6783"/>
                </a:lnTo>
                <a:lnTo>
                  <a:pt x="47017" y="7379"/>
                </a:lnTo>
                <a:lnTo>
                  <a:pt x="48479" y="8728"/>
                </a:lnTo>
                <a:lnTo>
                  <a:pt x="49454" y="10580"/>
                </a:lnTo>
                <a:lnTo>
                  <a:pt x="50104" y="12767"/>
                </a:lnTo>
                <a:lnTo>
                  <a:pt x="49584" y="15178"/>
                </a:lnTo>
                <a:lnTo>
                  <a:pt x="48286" y="17738"/>
                </a:lnTo>
                <a:lnTo>
                  <a:pt x="43909" y="24139"/>
                </a:lnTo>
                <a:lnTo>
                  <a:pt x="43549" y="25617"/>
                </a:lnTo>
                <a:lnTo>
                  <a:pt x="43310" y="27554"/>
                </a:lnTo>
                <a:lnTo>
                  <a:pt x="43150" y="29799"/>
                </a:lnTo>
                <a:lnTo>
                  <a:pt x="42091" y="31295"/>
                </a:lnTo>
                <a:lnTo>
                  <a:pt x="40433" y="32292"/>
                </a:lnTo>
                <a:lnTo>
                  <a:pt x="35478" y="33893"/>
                </a:lnTo>
                <a:lnTo>
                  <a:pt x="34119" y="34024"/>
                </a:lnTo>
                <a:lnTo>
                  <a:pt x="32260" y="34112"/>
                </a:lnTo>
                <a:lnTo>
                  <a:pt x="30069" y="34170"/>
                </a:lnTo>
                <a:lnTo>
                  <a:pt x="28608" y="33257"/>
                </a:lnTo>
                <a:lnTo>
                  <a:pt x="27634" y="31695"/>
                </a:lnTo>
                <a:lnTo>
                  <a:pt x="26985" y="29702"/>
                </a:lnTo>
                <a:lnTo>
                  <a:pt x="25599" y="28373"/>
                </a:lnTo>
                <a:lnTo>
                  <a:pt x="23723" y="27487"/>
                </a:lnTo>
                <a:lnTo>
                  <a:pt x="21520" y="26896"/>
                </a:lnTo>
                <a:lnTo>
                  <a:pt x="20051" y="25550"/>
                </a:lnTo>
                <a:lnTo>
                  <a:pt x="19072" y="23700"/>
                </a:lnTo>
                <a:lnTo>
                  <a:pt x="17228" y="17526"/>
                </a:lnTo>
                <a:lnTo>
                  <a:pt x="17190" y="16446"/>
                </a:lnTo>
                <a:lnTo>
                  <a:pt x="17114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95"/>
          <p:cNvSpPr/>
          <p:nvPr/>
        </p:nvSpPr>
        <p:spPr>
          <a:xfrm>
            <a:off x="1837510" y="3540446"/>
            <a:ext cx="42725" cy="41636"/>
          </a:xfrm>
          <a:custGeom>
            <a:avLst/>
            <a:gdLst/>
            <a:ahLst/>
            <a:cxnLst/>
            <a:rect l="0" t="0" r="0" b="0"/>
            <a:pathLst>
              <a:path w="42725" h="41636">
                <a:moveTo>
                  <a:pt x="8434" y="25714"/>
                </a:moveTo>
                <a:lnTo>
                  <a:pt x="8434" y="21163"/>
                </a:lnTo>
                <a:lnTo>
                  <a:pt x="9387" y="19822"/>
                </a:lnTo>
                <a:lnTo>
                  <a:pt x="10974" y="18928"/>
                </a:lnTo>
                <a:lnTo>
                  <a:pt x="15815" y="17494"/>
                </a:lnTo>
                <a:lnTo>
                  <a:pt x="17165" y="17377"/>
                </a:lnTo>
                <a:lnTo>
                  <a:pt x="19017" y="17298"/>
                </a:lnTo>
                <a:lnTo>
                  <a:pt x="25195" y="17150"/>
                </a:lnTo>
                <a:lnTo>
                  <a:pt x="32926" y="17142"/>
                </a:lnTo>
                <a:lnTo>
                  <a:pt x="33335" y="18094"/>
                </a:lnTo>
                <a:lnTo>
                  <a:pt x="33607" y="19682"/>
                </a:lnTo>
                <a:lnTo>
                  <a:pt x="34120" y="25361"/>
                </a:lnTo>
                <a:lnTo>
                  <a:pt x="34143" y="30160"/>
                </a:lnTo>
                <a:lnTo>
                  <a:pt x="33193" y="31535"/>
                </a:lnTo>
                <a:lnTo>
                  <a:pt x="31608" y="32452"/>
                </a:lnTo>
                <a:lnTo>
                  <a:pt x="26770" y="33924"/>
                </a:lnTo>
                <a:lnTo>
                  <a:pt x="26373" y="34997"/>
                </a:lnTo>
                <a:lnTo>
                  <a:pt x="26109" y="36665"/>
                </a:lnTo>
                <a:lnTo>
                  <a:pt x="25932" y="38730"/>
                </a:lnTo>
                <a:lnTo>
                  <a:pt x="24862" y="40106"/>
                </a:lnTo>
                <a:lnTo>
                  <a:pt x="23196" y="41024"/>
                </a:lnTo>
                <a:lnTo>
                  <a:pt x="21133" y="41635"/>
                </a:lnTo>
                <a:lnTo>
                  <a:pt x="19758" y="41091"/>
                </a:lnTo>
                <a:lnTo>
                  <a:pt x="18841" y="39775"/>
                </a:lnTo>
                <a:lnTo>
                  <a:pt x="18230" y="37945"/>
                </a:lnTo>
                <a:lnTo>
                  <a:pt x="16870" y="36725"/>
                </a:lnTo>
                <a:lnTo>
                  <a:pt x="15010" y="35912"/>
                </a:lnTo>
                <a:lnTo>
                  <a:pt x="12818" y="35371"/>
                </a:lnTo>
                <a:lnTo>
                  <a:pt x="10405" y="35009"/>
                </a:lnTo>
                <a:lnTo>
                  <a:pt x="7843" y="34768"/>
                </a:lnTo>
                <a:lnTo>
                  <a:pt x="5183" y="34607"/>
                </a:lnTo>
                <a:lnTo>
                  <a:pt x="3409" y="33548"/>
                </a:lnTo>
                <a:lnTo>
                  <a:pt x="2227" y="31889"/>
                </a:lnTo>
                <a:lnTo>
                  <a:pt x="329" y="26933"/>
                </a:lnTo>
                <a:lnTo>
                  <a:pt x="173" y="25574"/>
                </a:lnTo>
                <a:lnTo>
                  <a:pt x="70" y="23716"/>
                </a:lnTo>
                <a:lnTo>
                  <a:pt x="0" y="21524"/>
                </a:lnTo>
                <a:lnTo>
                  <a:pt x="907" y="19111"/>
                </a:lnTo>
                <a:lnTo>
                  <a:pt x="2463" y="16549"/>
                </a:lnTo>
                <a:lnTo>
                  <a:pt x="4454" y="13889"/>
                </a:lnTo>
                <a:lnTo>
                  <a:pt x="5781" y="11163"/>
                </a:lnTo>
                <a:lnTo>
                  <a:pt x="6665" y="8393"/>
                </a:lnTo>
                <a:lnTo>
                  <a:pt x="8085" y="1655"/>
                </a:lnTo>
                <a:lnTo>
                  <a:pt x="9154" y="1102"/>
                </a:lnTo>
                <a:lnTo>
                  <a:pt x="10819" y="733"/>
                </a:lnTo>
                <a:lnTo>
                  <a:pt x="12882" y="488"/>
                </a:lnTo>
                <a:lnTo>
                  <a:pt x="15209" y="323"/>
                </a:lnTo>
                <a:lnTo>
                  <a:pt x="17713" y="215"/>
                </a:lnTo>
                <a:lnTo>
                  <a:pt x="23036" y="93"/>
                </a:lnTo>
                <a:lnTo>
                  <a:pt x="33662" y="0"/>
                </a:lnTo>
                <a:lnTo>
                  <a:pt x="34778" y="951"/>
                </a:lnTo>
                <a:lnTo>
                  <a:pt x="36475" y="2538"/>
                </a:lnTo>
                <a:lnTo>
                  <a:pt x="42359" y="8216"/>
                </a:lnTo>
                <a:lnTo>
                  <a:pt x="42481" y="9286"/>
                </a:lnTo>
                <a:lnTo>
                  <a:pt x="42562" y="10952"/>
                </a:lnTo>
                <a:lnTo>
                  <a:pt x="42724" y="1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96"/>
          <p:cNvSpPr/>
          <p:nvPr/>
        </p:nvSpPr>
        <p:spPr>
          <a:xfrm>
            <a:off x="1117494" y="2794635"/>
            <a:ext cx="3034454" cy="2991803"/>
          </a:xfrm>
          <a:custGeom>
            <a:avLst/>
            <a:gdLst/>
            <a:ahLst/>
            <a:cxnLst/>
            <a:rect l="0" t="0" r="0" b="0"/>
            <a:pathLst>
              <a:path w="3034454" h="2991803">
                <a:moveTo>
                  <a:pt x="3034453" y="2991802"/>
                </a:moveTo>
                <a:lnTo>
                  <a:pt x="3029902" y="2991802"/>
                </a:lnTo>
                <a:lnTo>
                  <a:pt x="3028561" y="2990850"/>
                </a:lnTo>
                <a:lnTo>
                  <a:pt x="3027668" y="2989262"/>
                </a:lnTo>
                <a:lnTo>
                  <a:pt x="3025912" y="2983334"/>
                </a:lnTo>
                <a:lnTo>
                  <a:pt x="3025882" y="2975013"/>
                </a:lnTo>
                <a:lnTo>
                  <a:pt x="3018500" y="2967307"/>
                </a:lnTo>
                <a:lnTo>
                  <a:pt x="3017150" y="2966900"/>
                </a:lnTo>
                <a:lnTo>
                  <a:pt x="3013111" y="2966447"/>
                </a:lnTo>
                <a:lnTo>
                  <a:pt x="3011652" y="2965373"/>
                </a:lnTo>
                <a:lnTo>
                  <a:pt x="3010680" y="2963706"/>
                </a:lnTo>
                <a:lnTo>
                  <a:pt x="3010032" y="2961641"/>
                </a:lnTo>
                <a:lnTo>
                  <a:pt x="3008647" y="2960265"/>
                </a:lnTo>
                <a:lnTo>
                  <a:pt x="3006772" y="2959347"/>
                </a:lnTo>
                <a:lnTo>
                  <a:pt x="3004569" y="2958735"/>
                </a:lnTo>
                <a:lnTo>
                  <a:pt x="3003100" y="2957375"/>
                </a:lnTo>
                <a:lnTo>
                  <a:pt x="3002121" y="2955516"/>
                </a:lnTo>
                <a:lnTo>
                  <a:pt x="3001468" y="2953324"/>
                </a:lnTo>
                <a:lnTo>
                  <a:pt x="3000081" y="2951862"/>
                </a:lnTo>
                <a:lnTo>
                  <a:pt x="2998203" y="2950888"/>
                </a:lnTo>
                <a:lnTo>
                  <a:pt x="2992897" y="2949325"/>
                </a:lnTo>
                <a:lnTo>
                  <a:pt x="2992461" y="2948244"/>
                </a:lnTo>
                <a:lnTo>
                  <a:pt x="2991978" y="2944503"/>
                </a:lnTo>
                <a:lnTo>
                  <a:pt x="2990896" y="2943124"/>
                </a:lnTo>
                <a:lnTo>
                  <a:pt x="2989222" y="2942205"/>
                </a:lnTo>
                <a:lnTo>
                  <a:pt x="2987155" y="2941593"/>
                </a:lnTo>
                <a:lnTo>
                  <a:pt x="2985776" y="2940232"/>
                </a:lnTo>
                <a:lnTo>
                  <a:pt x="2984857" y="2938372"/>
                </a:lnTo>
                <a:lnTo>
                  <a:pt x="2983381" y="2933094"/>
                </a:lnTo>
                <a:lnTo>
                  <a:pt x="2982308" y="2932661"/>
                </a:lnTo>
                <a:lnTo>
                  <a:pt x="2978575" y="2932180"/>
                </a:lnTo>
                <a:lnTo>
                  <a:pt x="2977199" y="2931099"/>
                </a:lnTo>
                <a:lnTo>
                  <a:pt x="2976281" y="2929426"/>
                </a:lnTo>
                <a:lnTo>
                  <a:pt x="2975669" y="2927358"/>
                </a:lnTo>
                <a:lnTo>
                  <a:pt x="2974309" y="2925980"/>
                </a:lnTo>
                <a:lnTo>
                  <a:pt x="2972449" y="2925060"/>
                </a:lnTo>
                <a:lnTo>
                  <a:pt x="2970257" y="2924448"/>
                </a:lnTo>
                <a:lnTo>
                  <a:pt x="2968796" y="2923086"/>
                </a:lnTo>
                <a:lnTo>
                  <a:pt x="2967822" y="2921227"/>
                </a:lnTo>
                <a:lnTo>
                  <a:pt x="2967172" y="2919035"/>
                </a:lnTo>
                <a:lnTo>
                  <a:pt x="2965786" y="2917573"/>
                </a:lnTo>
                <a:lnTo>
                  <a:pt x="2963910" y="2916598"/>
                </a:lnTo>
                <a:lnTo>
                  <a:pt x="2959286" y="2915516"/>
                </a:lnTo>
                <a:lnTo>
                  <a:pt x="2954055" y="2915035"/>
                </a:lnTo>
                <a:lnTo>
                  <a:pt x="2952280" y="2913954"/>
                </a:lnTo>
                <a:lnTo>
                  <a:pt x="2951096" y="2912281"/>
                </a:lnTo>
                <a:lnTo>
                  <a:pt x="2949196" y="2907303"/>
                </a:lnTo>
                <a:lnTo>
                  <a:pt x="2948088" y="2906894"/>
                </a:lnTo>
                <a:lnTo>
                  <a:pt x="2944316" y="2906440"/>
                </a:lnTo>
                <a:lnTo>
                  <a:pt x="2942929" y="2905367"/>
                </a:lnTo>
                <a:lnTo>
                  <a:pt x="2942005" y="2903698"/>
                </a:lnTo>
                <a:lnTo>
                  <a:pt x="2941388" y="2901634"/>
                </a:lnTo>
                <a:lnTo>
                  <a:pt x="2940025" y="2900258"/>
                </a:lnTo>
                <a:lnTo>
                  <a:pt x="2938163" y="2899340"/>
                </a:lnTo>
                <a:lnTo>
                  <a:pt x="2935970" y="2898728"/>
                </a:lnTo>
                <a:lnTo>
                  <a:pt x="2934508" y="2897368"/>
                </a:lnTo>
                <a:lnTo>
                  <a:pt x="2933533" y="2895509"/>
                </a:lnTo>
                <a:lnTo>
                  <a:pt x="2932883" y="2893316"/>
                </a:lnTo>
                <a:lnTo>
                  <a:pt x="2931497" y="2891855"/>
                </a:lnTo>
                <a:lnTo>
                  <a:pt x="2929621" y="2890881"/>
                </a:lnTo>
                <a:lnTo>
                  <a:pt x="2924316" y="2889317"/>
                </a:lnTo>
                <a:lnTo>
                  <a:pt x="2894073" y="2859992"/>
                </a:lnTo>
                <a:lnTo>
                  <a:pt x="2892288" y="2857256"/>
                </a:lnTo>
                <a:lnTo>
                  <a:pt x="2888825" y="2848855"/>
                </a:lnTo>
                <a:lnTo>
                  <a:pt x="2879604" y="2837483"/>
                </a:lnTo>
                <a:lnTo>
                  <a:pt x="2876928" y="2834630"/>
                </a:lnTo>
                <a:lnTo>
                  <a:pt x="2874192" y="2832728"/>
                </a:lnTo>
                <a:lnTo>
                  <a:pt x="2868611" y="2830615"/>
                </a:lnTo>
                <a:lnTo>
                  <a:pt x="2866741" y="2829100"/>
                </a:lnTo>
                <a:lnTo>
                  <a:pt x="2865496" y="2827136"/>
                </a:lnTo>
                <a:lnTo>
                  <a:pt x="2864665" y="2824875"/>
                </a:lnTo>
                <a:lnTo>
                  <a:pt x="2861201" y="2819822"/>
                </a:lnTo>
                <a:lnTo>
                  <a:pt x="2850276" y="2807700"/>
                </a:lnTo>
                <a:lnTo>
                  <a:pt x="2848803" y="2805250"/>
                </a:lnTo>
                <a:lnTo>
                  <a:pt x="2845778" y="2797251"/>
                </a:lnTo>
                <a:lnTo>
                  <a:pt x="2841695" y="2791670"/>
                </a:lnTo>
                <a:lnTo>
                  <a:pt x="2839273" y="2789800"/>
                </a:lnTo>
                <a:lnTo>
                  <a:pt x="2836705" y="2788555"/>
                </a:lnTo>
                <a:lnTo>
                  <a:pt x="2834041" y="2787724"/>
                </a:lnTo>
                <a:lnTo>
                  <a:pt x="2828541" y="2784261"/>
                </a:lnTo>
                <a:lnTo>
                  <a:pt x="2825741" y="2782004"/>
                </a:lnTo>
                <a:lnTo>
                  <a:pt x="2823874" y="2779546"/>
                </a:lnTo>
                <a:lnTo>
                  <a:pt x="2822629" y="2776956"/>
                </a:lnTo>
                <a:lnTo>
                  <a:pt x="2821800" y="2774277"/>
                </a:lnTo>
                <a:lnTo>
                  <a:pt x="2820294" y="2772490"/>
                </a:lnTo>
                <a:lnTo>
                  <a:pt x="2818338" y="2771299"/>
                </a:lnTo>
                <a:lnTo>
                  <a:pt x="2816081" y="2770505"/>
                </a:lnTo>
                <a:lnTo>
                  <a:pt x="2814577" y="2769023"/>
                </a:lnTo>
                <a:lnTo>
                  <a:pt x="2813574" y="2767083"/>
                </a:lnTo>
                <a:lnTo>
                  <a:pt x="2812905" y="2764837"/>
                </a:lnTo>
                <a:lnTo>
                  <a:pt x="2809623" y="2759801"/>
                </a:lnTo>
                <a:lnTo>
                  <a:pt x="2788844" y="2736684"/>
                </a:lnTo>
                <a:lnTo>
                  <a:pt x="2785785" y="2728675"/>
                </a:lnTo>
                <a:lnTo>
                  <a:pt x="2778587" y="2719144"/>
                </a:lnTo>
                <a:lnTo>
                  <a:pt x="2731195" y="2671400"/>
                </a:lnTo>
                <a:lnTo>
                  <a:pt x="2729411" y="2668663"/>
                </a:lnTo>
                <a:lnTo>
                  <a:pt x="2725948" y="2660261"/>
                </a:lnTo>
                <a:lnTo>
                  <a:pt x="2717205" y="2649072"/>
                </a:lnTo>
                <a:lnTo>
                  <a:pt x="2713114" y="2644850"/>
                </a:lnTo>
                <a:lnTo>
                  <a:pt x="2711642" y="2642391"/>
                </a:lnTo>
                <a:lnTo>
                  <a:pt x="2710006" y="2637119"/>
                </a:lnTo>
                <a:lnTo>
                  <a:pt x="2708618" y="2635331"/>
                </a:lnTo>
                <a:lnTo>
                  <a:pt x="2706740" y="2634140"/>
                </a:lnTo>
                <a:lnTo>
                  <a:pt x="2704535" y="2633346"/>
                </a:lnTo>
                <a:lnTo>
                  <a:pt x="2699545" y="2629923"/>
                </a:lnTo>
                <a:lnTo>
                  <a:pt x="2696881" y="2627677"/>
                </a:lnTo>
                <a:lnTo>
                  <a:pt x="2695105" y="2625227"/>
                </a:lnTo>
                <a:lnTo>
                  <a:pt x="2693132" y="2619965"/>
                </a:lnTo>
                <a:lnTo>
                  <a:pt x="2691653" y="2618181"/>
                </a:lnTo>
                <a:lnTo>
                  <a:pt x="2689715" y="2616991"/>
                </a:lnTo>
                <a:lnTo>
                  <a:pt x="2687470" y="2616198"/>
                </a:lnTo>
                <a:lnTo>
                  <a:pt x="2685973" y="2614717"/>
                </a:lnTo>
                <a:lnTo>
                  <a:pt x="2684976" y="2612777"/>
                </a:lnTo>
                <a:lnTo>
                  <a:pt x="2684311" y="2610531"/>
                </a:lnTo>
                <a:lnTo>
                  <a:pt x="2681031" y="2605496"/>
                </a:lnTo>
                <a:lnTo>
                  <a:pt x="2670245" y="2593386"/>
                </a:lnTo>
                <a:lnTo>
                  <a:pt x="2667823" y="2591889"/>
                </a:lnTo>
                <a:lnTo>
                  <a:pt x="2662591" y="2590225"/>
                </a:lnTo>
                <a:lnTo>
                  <a:pt x="2660815" y="2588829"/>
                </a:lnTo>
                <a:lnTo>
                  <a:pt x="2659631" y="2586946"/>
                </a:lnTo>
                <a:lnTo>
                  <a:pt x="2658842" y="2584738"/>
                </a:lnTo>
                <a:lnTo>
                  <a:pt x="2657363" y="2583266"/>
                </a:lnTo>
                <a:lnTo>
                  <a:pt x="2655425" y="2582285"/>
                </a:lnTo>
                <a:lnTo>
                  <a:pt x="2653180" y="2581631"/>
                </a:lnTo>
                <a:lnTo>
                  <a:pt x="2651683" y="2580242"/>
                </a:lnTo>
                <a:lnTo>
                  <a:pt x="2650686" y="2578364"/>
                </a:lnTo>
                <a:lnTo>
                  <a:pt x="2650020" y="2576159"/>
                </a:lnTo>
                <a:lnTo>
                  <a:pt x="2648624" y="2574689"/>
                </a:lnTo>
                <a:lnTo>
                  <a:pt x="2646742" y="2573710"/>
                </a:lnTo>
                <a:lnTo>
                  <a:pt x="2644534" y="2573056"/>
                </a:lnTo>
                <a:lnTo>
                  <a:pt x="2643062" y="2571668"/>
                </a:lnTo>
                <a:lnTo>
                  <a:pt x="2642081" y="2569790"/>
                </a:lnTo>
                <a:lnTo>
                  <a:pt x="2641426" y="2567586"/>
                </a:lnTo>
                <a:lnTo>
                  <a:pt x="2638160" y="2562597"/>
                </a:lnTo>
                <a:lnTo>
                  <a:pt x="2632852" y="2556184"/>
                </a:lnTo>
                <a:lnTo>
                  <a:pt x="2631464" y="2555657"/>
                </a:lnTo>
                <a:lnTo>
                  <a:pt x="2627382" y="2555072"/>
                </a:lnTo>
                <a:lnTo>
                  <a:pt x="2625912" y="2553964"/>
                </a:lnTo>
                <a:lnTo>
                  <a:pt x="2624932" y="2552273"/>
                </a:lnTo>
                <a:lnTo>
                  <a:pt x="2624279" y="2550192"/>
                </a:lnTo>
                <a:lnTo>
                  <a:pt x="2622891" y="2548806"/>
                </a:lnTo>
                <a:lnTo>
                  <a:pt x="2621013" y="2547881"/>
                </a:lnTo>
                <a:lnTo>
                  <a:pt x="2618809" y="2547265"/>
                </a:lnTo>
                <a:lnTo>
                  <a:pt x="2613820" y="2544040"/>
                </a:lnTo>
                <a:lnTo>
                  <a:pt x="2602856" y="2534209"/>
                </a:lnTo>
                <a:lnTo>
                  <a:pt x="2600989" y="2531482"/>
                </a:lnTo>
                <a:lnTo>
                  <a:pt x="2598915" y="2525913"/>
                </a:lnTo>
                <a:lnTo>
                  <a:pt x="2597409" y="2524047"/>
                </a:lnTo>
                <a:lnTo>
                  <a:pt x="2595453" y="2522803"/>
                </a:lnTo>
                <a:lnTo>
                  <a:pt x="2593196" y="2521973"/>
                </a:lnTo>
                <a:lnTo>
                  <a:pt x="2588149" y="2518512"/>
                </a:lnTo>
                <a:lnTo>
                  <a:pt x="2542601" y="2474232"/>
                </a:lnTo>
                <a:lnTo>
                  <a:pt x="2540816" y="2471496"/>
                </a:lnTo>
                <a:lnTo>
                  <a:pt x="2538834" y="2465915"/>
                </a:lnTo>
                <a:lnTo>
                  <a:pt x="2537353" y="2464045"/>
                </a:lnTo>
                <a:lnTo>
                  <a:pt x="2535413" y="2462800"/>
                </a:lnTo>
                <a:lnTo>
                  <a:pt x="2533167" y="2461969"/>
                </a:lnTo>
                <a:lnTo>
                  <a:pt x="2528132" y="2458505"/>
                </a:lnTo>
                <a:lnTo>
                  <a:pt x="2517138" y="2448522"/>
                </a:lnTo>
                <a:lnTo>
                  <a:pt x="2515269" y="2445782"/>
                </a:lnTo>
                <a:lnTo>
                  <a:pt x="2511686" y="2437377"/>
                </a:lnTo>
                <a:lnTo>
                  <a:pt x="2502424" y="2426004"/>
                </a:lnTo>
                <a:lnTo>
                  <a:pt x="2482924" y="2406014"/>
                </a:lnTo>
                <a:lnTo>
                  <a:pt x="2480077" y="2404109"/>
                </a:lnTo>
                <a:lnTo>
                  <a:pt x="2474374" y="2401993"/>
                </a:lnTo>
                <a:lnTo>
                  <a:pt x="2472472" y="2400476"/>
                </a:lnTo>
                <a:lnTo>
                  <a:pt x="2471204" y="2398512"/>
                </a:lnTo>
                <a:lnTo>
                  <a:pt x="2470359" y="2396250"/>
                </a:lnTo>
                <a:lnTo>
                  <a:pt x="2466880" y="2391198"/>
                </a:lnTo>
                <a:lnTo>
                  <a:pt x="2396869" y="2319928"/>
                </a:lnTo>
                <a:lnTo>
                  <a:pt x="2394131" y="2318143"/>
                </a:lnTo>
                <a:lnTo>
                  <a:pt x="2388551" y="2316160"/>
                </a:lnTo>
                <a:lnTo>
                  <a:pt x="2386682" y="2314679"/>
                </a:lnTo>
                <a:lnTo>
                  <a:pt x="2385435" y="2312740"/>
                </a:lnTo>
                <a:lnTo>
                  <a:pt x="2384605" y="2310494"/>
                </a:lnTo>
                <a:lnTo>
                  <a:pt x="2383098" y="2308996"/>
                </a:lnTo>
                <a:lnTo>
                  <a:pt x="2381142" y="2307998"/>
                </a:lnTo>
                <a:lnTo>
                  <a:pt x="2378885" y="2307333"/>
                </a:lnTo>
                <a:lnTo>
                  <a:pt x="2373837" y="2304054"/>
                </a:lnTo>
                <a:lnTo>
                  <a:pt x="2371157" y="2301846"/>
                </a:lnTo>
                <a:lnTo>
                  <a:pt x="2369371" y="2299421"/>
                </a:lnTo>
                <a:lnTo>
                  <a:pt x="2367386" y="2294187"/>
                </a:lnTo>
                <a:lnTo>
                  <a:pt x="2365904" y="2292411"/>
                </a:lnTo>
                <a:lnTo>
                  <a:pt x="2363964" y="2291226"/>
                </a:lnTo>
                <a:lnTo>
                  <a:pt x="2361718" y="2290437"/>
                </a:lnTo>
                <a:lnTo>
                  <a:pt x="2360220" y="2288958"/>
                </a:lnTo>
                <a:lnTo>
                  <a:pt x="2359222" y="2287019"/>
                </a:lnTo>
                <a:lnTo>
                  <a:pt x="2358557" y="2284774"/>
                </a:lnTo>
                <a:lnTo>
                  <a:pt x="2357160" y="2283278"/>
                </a:lnTo>
                <a:lnTo>
                  <a:pt x="2355277" y="2282280"/>
                </a:lnTo>
                <a:lnTo>
                  <a:pt x="2353069" y="2281615"/>
                </a:lnTo>
                <a:lnTo>
                  <a:pt x="2348076" y="2278336"/>
                </a:lnTo>
                <a:lnTo>
                  <a:pt x="2328287" y="2259895"/>
                </a:lnTo>
                <a:lnTo>
                  <a:pt x="2326503" y="2257167"/>
                </a:lnTo>
                <a:lnTo>
                  <a:pt x="2323040" y="2248776"/>
                </a:lnTo>
                <a:lnTo>
                  <a:pt x="2318855" y="2243103"/>
                </a:lnTo>
                <a:lnTo>
                  <a:pt x="2316405" y="2241209"/>
                </a:lnTo>
                <a:lnTo>
                  <a:pt x="2313819" y="2239947"/>
                </a:lnTo>
                <a:lnTo>
                  <a:pt x="2311143" y="2239105"/>
                </a:lnTo>
                <a:lnTo>
                  <a:pt x="2309359" y="2237591"/>
                </a:lnTo>
                <a:lnTo>
                  <a:pt x="2308170" y="2235630"/>
                </a:lnTo>
                <a:lnTo>
                  <a:pt x="2307376" y="2233370"/>
                </a:lnTo>
                <a:lnTo>
                  <a:pt x="2303956" y="2228318"/>
                </a:lnTo>
                <a:lnTo>
                  <a:pt x="2301710" y="2225638"/>
                </a:lnTo>
                <a:lnTo>
                  <a:pt x="2300212" y="2222899"/>
                </a:lnTo>
                <a:lnTo>
                  <a:pt x="2298549" y="2217315"/>
                </a:lnTo>
                <a:lnTo>
                  <a:pt x="2297153" y="2215445"/>
                </a:lnTo>
                <a:lnTo>
                  <a:pt x="2295269" y="2214198"/>
                </a:lnTo>
                <a:lnTo>
                  <a:pt x="2293061" y="2213367"/>
                </a:lnTo>
                <a:lnTo>
                  <a:pt x="2285403" y="2207646"/>
                </a:lnTo>
                <a:lnTo>
                  <a:pt x="2277101" y="2199919"/>
                </a:lnTo>
                <a:lnTo>
                  <a:pt x="2274282" y="2198133"/>
                </a:lnTo>
                <a:lnTo>
                  <a:pt x="2268609" y="2196147"/>
                </a:lnTo>
                <a:lnTo>
                  <a:pt x="2266716" y="2194666"/>
                </a:lnTo>
                <a:lnTo>
                  <a:pt x="2265453" y="2192726"/>
                </a:lnTo>
                <a:lnTo>
                  <a:pt x="2264611" y="2190480"/>
                </a:lnTo>
                <a:lnTo>
                  <a:pt x="2261136" y="2185443"/>
                </a:lnTo>
                <a:lnTo>
                  <a:pt x="2225425" y="2148486"/>
                </a:lnTo>
                <a:lnTo>
                  <a:pt x="2222686" y="2146699"/>
                </a:lnTo>
                <a:lnTo>
                  <a:pt x="2217102" y="2144713"/>
                </a:lnTo>
                <a:lnTo>
                  <a:pt x="2215233" y="2143231"/>
                </a:lnTo>
                <a:lnTo>
                  <a:pt x="2213986" y="2141291"/>
                </a:lnTo>
                <a:lnTo>
                  <a:pt x="2213155" y="2139044"/>
                </a:lnTo>
                <a:lnTo>
                  <a:pt x="2209692" y="2134009"/>
                </a:lnTo>
                <a:lnTo>
                  <a:pt x="2207435" y="2131333"/>
                </a:lnTo>
                <a:lnTo>
                  <a:pt x="2204978" y="2129548"/>
                </a:lnTo>
                <a:lnTo>
                  <a:pt x="2199707" y="2127566"/>
                </a:lnTo>
                <a:lnTo>
                  <a:pt x="2197921" y="2126084"/>
                </a:lnTo>
                <a:lnTo>
                  <a:pt x="2196730" y="2124144"/>
                </a:lnTo>
                <a:lnTo>
                  <a:pt x="2195936" y="2121899"/>
                </a:lnTo>
                <a:lnTo>
                  <a:pt x="2192514" y="2116864"/>
                </a:lnTo>
                <a:lnTo>
                  <a:pt x="2190268" y="2114187"/>
                </a:lnTo>
                <a:lnTo>
                  <a:pt x="2187818" y="2112403"/>
                </a:lnTo>
                <a:lnTo>
                  <a:pt x="2179819" y="2108939"/>
                </a:lnTo>
                <a:lnTo>
                  <a:pt x="2174238" y="2104753"/>
                </a:lnTo>
                <a:lnTo>
                  <a:pt x="2172369" y="2102304"/>
                </a:lnTo>
                <a:lnTo>
                  <a:pt x="2171123" y="2099718"/>
                </a:lnTo>
                <a:lnTo>
                  <a:pt x="2170292" y="2097042"/>
                </a:lnTo>
                <a:lnTo>
                  <a:pt x="2168786" y="2095258"/>
                </a:lnTo>
                <a:lnTo>
                  <a:pt x="2166829" y="2094069"/>
                </a:lnTo>
                <a:lnTo>
                  <a:pt x="2164572" y="2093275"/>
                </a:lnTo>
                <a:lnTo>
                  <a:pt x="2159524" y="2089855"/>
                </a:lnTo>
                <a:lnTo>
                  <a:pt x="2145700" y="2078113"/>
                </a:lnTo>
                <a:lnTo>
                  <a:pt x="2140024" y="2076130"/>
                </a:lnTo>
                <a:lnTo>
                  <a:pt x="2138130" y="2074649"/>
                </a:lnTo>
                <a:lnTo>
                  <a:pt x="2136867" y="2072710"/>
                </a:lnTo>
                <a:lnTo>
                  <a:pt x="2136024" y="2070463"/>
                </a:lnTo>
                <a:lnTo>
                  <a:pt x="2132549" y="2065428"/>
                </a:lnTo>
                <a:lnTo>
                  <a:pt x="2127107" y="2058985"/>
                </a:lnTo>
                <a:lnTo>
                  <a:pt x="2109338" y="2048762"/>
                </a:lnTo>
                <a:lnTo>
                  <a:pt x="2096911" y="2037012"/>
                </a:lnTo>
                <a:lnTo>
                  <a:pt x="2094147" y="2035236"/>
                </a:lnTo>
                <a:lnTo>
                  <a:pt x="2088537" y="2033262"/>
                </a:lnTo>
                <a:lnTo>
                  <a:pt x="2086660" y="2031783"/>
                </a:lnTo>
                <a:lnTo>
                  <a:pt x="2085408" y="2029844"/>
                </a:lnTo>
                <a:lnTo>
                  <a:pt x="2084574" y="2027599"/>
                </a:lnTo>
                <a:lnTo>
                  <a:pt x="2083065" y="2026103"/>
                </a:lnTo>
                <a:lnTo>
                  <a:pt x="2081107" y="2025105"/>
                </a:lnTo>
                <a:lnTo>
                  <a:pt x="2078849" y="2024440"/>
                </a:lnTo>
                <a:lnTo>
                  <a:pt x="2073800" y="2021160"/>
                </a:lnTo>
                <a:lnTo>
                  <a:pt x="2025514" y="1975243"/>
                </a:lnTo>
                <a:lnTo>
                  <a:pt x="2019933" y="1973260"/>
                </a:lnTo>
                <a:lnTo>
                  <a:pt x="2018064" y="1971779"/>
                </a:lnTo>
                <a:lnTo>
                  <a:pt x="2016818" y="1969840"/>
                </a:lnTo>
                <a:lnTo>
                  <a:pt x="2015987" y="1967594"/>
                </a:lnTo>
                <a:lnTo>
                  <a:pt x="2012524" y="1962559"/>
                </a:lnTo>
                <a:lnTo>
                  <a:pt x="1957893" y="1905716"/>
                </a:lnTo>
                <a:lnTo>
                  <a:pt x="1955907" y="1900133"/>
                </a:lnTo>
                <a:lnTo>
                  <a:pt x="1953472" y="1898263"/>
                </a:lnTo>
                <a:lnTo>
                  <a:pt x="1945687" y="1896185"/>
                </a:lnTo>
                <a:lnTo>
                  <a:pt x="1942849" y="1894678"/>
                </a:lnTo>
                <a:lnTo>
                  <a:pt x="1940957" y="1892721"/>
                </a:lnTo>
                <a:lnTo>
                  <a:pt x="1937902" y="1888006"/>
                </a:lnTo>
                <a:lnTo>
                  <a:pt x="1915210" y="1863069"/>
                </a:lnTo>
                <a:lnTo>
                  <a:pt x="1911616" y="1854511"/>
                </a:lnTo>
                <a:lnTo>
                  <a:pt x="1907399" y="1848799"/>
                </a:lnTo>
                <a:lnTo>
                  <a:pt x="1904941" y="1846895"/>
                </a:lnTo>
                <a:lnTo>
                  <a:pt x="1902350" y="1845626"/>
                </a:lnTo>
                <a:lnTo>
                  <a:pt x="1899670" y="1844780"/>
                </a:lnTo>
                <a:lnTo>
                  <a:pt x="1894153" y="1841299"/>
                </a:lnTo>
                <a:lnTo>
                  <a:pt x="1880002" y="1829517"/>
                </a:lnTo>
                <a:lnTo>
                  <a:pt x="1874299" y="1827531"/>
                </a:lnTo>
                <a:lnTo>
                  <a:pt x="1872397" y="1826049"/>
                </a:lnTo>
                <a:lnTo>
                  <a:pt x="1871129" y="1824108"/>
                </a:lnTo>
                <a:lnTo>
                  <a:pt x="1870284" y="1821862"/>
                </a:lnTo>
                <a:lnTo>
                  <a:pt x="1867815" y="1819412"/>
                </a:lnTo>
                <a:lnTo>
                  <a:pt x="1859992" y="1814150"/>
                </a:lnTo>
                <a:lnTo>
                  <a:pt x="1852706" y="1811176"/>
                </a:lnTo>
                <a:lnTo>
                  <a:pt x="1849429" y="1810383"/>
                </a:lnTo>
                <a:lnTo>
                  <a:pt x="1847244" y="1808902"/>
                </a:lnTo>
                <a:lnTo>
                  <a:pt x="1845788" y="1806962"/>
                </a:lnTo>
                <a:lnTo>
                  <a:pt x="1844817" y="1804716"/>
                </a:lnTo>
                <a:lnTo>
                  <a:pt x="1838659" y="1799681"/>
                </a:lnTo>
                <a:lnTo>
                  <a:pt x="1826480" y="1791757"/>
                </a:lnTo>
                <a:lnTo>
                  <a:pt x="1814023" y="1779860"/>
                </a:lnTo>
                <a:lnTo>
                  <a:pt x="1811258" y="1778075"/>
                </a:lnTo>
                <a:lnTo>
                  <a:pt x="1805646" y="1776093"/>
                </a:lnTo>
                <a:lnTo>
                  <a:pt x="1803768" y="1774612"/>
                </a:lnTo>
                <a:lnTo>
                  <a:pt x="1802517" y="1772672"/>
                </a:lnTo>
                <a:lnTo>
                  <a:pt x="1801682" y="1770426"/>
                </a:lnTo>
                <a:lnTo>
                  <a:pt x="1798215" y="1765391"/>
                </a:lnTo>
                <a:lnTo>
                  <a:pt x="1788228" y="1754398"/>
                </a:lnTo>
                <a:lnTo>
                  <a:pt x="1785489" y="1752528"/>
                </a:lnTo>
                <a:lnTo>
                  <a:pt x="1777083" y="1748945"/>
                </a:lnTo>
                <a:lnTo>
                  <a:pt x="1765709" y="1739683"/>
                </a:lnTo>
                <a:lnTo>
                  <a:pt x="1745719" y="1720183"/>
                </a:lnTo>
                <a:lnTo>
                  <a:pt x="1743815" y="1717336"/>
                </a:lnTo>
                <a:lnTo>
                  <a:pt x="1741699" y="1711633"/>
                </a:lnTo>
                <a:lnTo>
                  <a:pt x="1740182" y="1709731"/>
                </a:lnTo>
                <a:lnTo>
                  <a:pt x="1738218" y="1708463"/>
                </a:lnTo>
                <a:lnTo>
                  <a:pt x="1735956" y="1707618"/>
                </a:lnTo>
                <a:lnTo>
                  <a:pt x="1730903" y="1704139"/>
                </a:lnTo>
                <a:lnTo>
                  <a:pt x="1702849" y="1677321"/>
                </a:lnTo>
                <a:lnTo>
                  <a:pt x="1700947" y="1674474"/>
                </a:lnTo>
                <a:lnTo>
                  <a:pt x="1697317" y="1665916"/>
                </a:lnTo>
                <a:lnTo>
                  <a:pt x="1691586" y="1657348"/>
                </a:lnTo>
                <a:lnTo>
                  <a:pt x="1688511" y="1648776"/>
                </a:lnTo>
                <a:lnTo>
                  <a:pt x="1681991" y="1640204"/>
                </a:lnTo>
                <a:lnTo>
                  <a:pt x="1676757" y="1634490"/>
                </a:lnTo>
                <a:lnTo>
                  <a:pt x="1674027" y="1632585"/>
                </a:lnTo>
                <a:lnTo>
                  <a:pt x="1665635" y="1628951"/>
                </a:lnTo>
                <a:lnTo>
                  <a:pt x="1659962" y="1624725"/>
                </a:lnTo>
                <a:lnTo>
                  <a:pt x="1658068" y="1622265"/>
                </a:lnTo>
                <a:lnTo>
                  <a:pt x="1656806" y="1619673"/>
                </a:lnTo>
                <a:lnTo>
                  <a:pt x="1655964" y="1616992"/>
                </a:lnTo>
                <a:lnTo>
                  <a:pt x="1652489" y="1611473"/>
                </a:lnTo>
                <a:lnTo>
                  <a:pt x="1623780" y="1580195"/>
                </a:lnTo>
                <a:lnTo>
                  <a:pt x="1621675" y="1574481"/>
                </a:lnTo>
                <a:lnTo>
                  <a:pt x="1620161" y="1572576"/>
                </a:lnTo>
                <a:lnTo>
                  <a:pt x="1618199" y="1571307"/>
                </a:lnTo>
                <a:lnTo>
                  <a:pt x="1615939" y="1570460"/>
                </a:lnTo>
                <a:lnTo>
                  <a:pt x="1610887" y="1566980"/>
                </a:lnTo>
                <a:lnTo>
                  <a:pt x="1608207" y="1564718"/>
                </a:lnTo>
                <a:lnTo>
                  <a:pt x="1606420" y="1562257"/>
                </a:lnTo>
                <a:lnTo>
                  <a:pt x="1604434" y="1556984"/>
                </a:lnTo>
                <a:lnTo>
                  <a:pt x="1601999" y="1554244"/>
                </a:lnTo>
                <a:lnTo>
                  <a:pt x="1554028" y="1512328"/>
                </a:lnTo>
                <a:lnTo>
                  <a:pt x="1548446" y="1510346"/>
                </a:lnTo>
                <a:lnTo>
                  <a:pt x="1546577" y="1508865"/>
                </a:lnTo>
                <a:lnTo>
                  <a:pt x="1545331" y="1506925"/>
                </a:lnTo>
                <a:lnTo>
                  <a:pt x="1544500" y="1504679"/>
                </a:lnTo>
                <a:lnTo>
                  <a:pt x="1541036" y="1499643"/>
                </a:lnTo>
                <a:lnTo>
                  <a:pt x="1538780" y="1496967"/>
                </a:lnTo>
                <a:lnTo>
                  <a:pt x="1536322" y="1495183"/>
                </a:lnTo>
                <a:lnTo>
                  <a:pt x="1528313" y="1491720"/>
                </a:lnTo>
                <a:lnTo>
                  <a:pt x="1517276" y="1482977"/>
                </a:lnTo>
                <a:lnTo>
                  <a:pt x="1513062" y="1478885"/>
                </a:lnTo>
                <a:lnTo>
                  <a:pt x="1510605" y="1477413"/>
                </a:lnTo>
                <a:lnTo>
                  <a:pt x="1505335" y="1475778"/>
                </a:lnTo>
                <a:lnTo>
                  <a:pt x="1503548" y="1474390"/>
                </a:lnTo>
                <a:lnTo>
                  <a:pt x="1502357" y="1472511"/>
                </a:lnTo>
                <a:lnTo>
                  <a:pt x="1501563" y="1470306"/>
                </a:lnTo>
                <a:lnTo>
                  <a:pt x="1498141" y="1465317"/>
                </a:lnTo>
                <a:lnTo>
                  <a:pt x="1495895" y="1462653"/>
                </a:lnTo>
                <a:lnTo>
                  <a:pt x="1493445" y="1460877"/>
                </a:lnTo>
                <a:lnTo>
                  <a:pt x="1488183" y="1458903"/>
                </a:lnTo>
                <a:lnTo>
                  <a:pt x="1486399" y="1457425"/>
                </a:lnTo>
                <a:lnTo>
                  <a:pt x="1485210" y="1455486"/>
                </a:lnTo>
                <a:lnTo>
                  <a:pt x="1484416" y="1453241"/>
                </a:lnTo>
                <a:lnTo>
                  <a:pt x="1482935" y="1451745"/>
                </a:lnTo>
                <a:lnTo>
                  <a:pt x="1480995" y="1450747"/>
                </a:lnTo>
                <a:lnTo>
                  <a:pt x="1478750" y="1450083"/>
                </a:lnTo>
                <a:lnTo>
                  <a:pt x="1477252" y="1448687"/>
                </a:lnTo>
                <a:lnTo>
                  <a:pt x="1476254" y="1446803"/>
                </a:lnTo>
                <a:lnTo>
                  <a:pt x="1475589" y="1444596"/>
                </a:lnTo>
                <a:lnTo>
                  <a:pt x="1474193" y="1443124"/>
                </a:lnTo>
                <a:lnTo>
                  <a:pt x="1472309" y="1442142"/>
                </a:lnTo>
                <a:lnTo>
                  <a:pt x="1470101" y="1441488"/>
                </a:lnTo>
                <a:lnTo>
                  <a:pt x="1468629" y="1440099"/>
                </a:lnTo>
                <a:lnTo>
                  <a:pt x="1467648" y="1438221"/>
                </a:lnTo>
                <a:lnTo>
                  <a:pt x="1466994" y="1436017"/>
                </a:lnTo>
                <a:lnTo>
                  <a:pt x="1463727" y="1431027"/>
                </a:lnTo>
                <a:lnTo>
                  <a:pt x="1452949" y="1418951"/>
                </a:lnTo>
                <a:lnTo>
                  <a:pt x="1450527" y="1417455"/>
                </a:lnTo>
                <a:lnTo>
                  <a:pt x="1445296" y="1415792"/>
                </a:lnTo>
                <a:lnTo>
                  <a:pt x="1443520" y="1414396"/>
                </a:lnTo>
                <a:lnTo>
                  <a:pt x="1442336" y="1412514"/>
                </a:lnTo>
                <a:lnTo>
                  <a:pt x="1441547" y="1410306"/>
                </a:lnTo>
                <a:lnTo>
                  <a:pt x="1438130" y="1405312"/>
                </a:lnTo>
                <a:lnTo>
                  <a:pt x="1427239" y="1393234"/>
                </a:lnTo>
                <a:lnTo>
                  <a:pt x="1424814" y="1391738"/>
                </a:lnTo>
                <a:lnTo>
                  <a:pt x="1419580" y="1390075"/>
                </a:lnTo>
                <a:lnTo>
                  <a:pt x="1417804" y="1388679"/>
                </a:lnTo>
                <a:lnTo>
                  <a:pt x="1416619" y="1386796"/>
                </a:lnTo>
                <a:lnTo>
                  <a:pt x="1415830" y="1384588"/>
                </a:lnTo>
                <a:lnTo>
                  <a:pt x="1412412" y="1379595"/>
                </a:lnTo>
                <a:lnTo>
                  <a:pt x="1389839" y="1355763"/>
                </a:lnTo>
                <a:lnTo>
                  <a:pt x="1389404" y="1354374"/>
                </a:lnTo>
                <a:lnTo>
                  <a:pt x="1388920" y="1350292"/>
                </a:lnTo>
                <a:lnTo>
                  <a:pt x="1387839" y="1347869"/>
                </a:lnTo>
                <a:lnTo>
                  <a:pt x="1381186" y="1338889"/>
                </a:lnTo>
                <a:lnTo>
                  <a:pt x="1375773" y="1333226"/>
                </a:lnTo>
                <a:lnTo>
                  <a:pt x="1373359" y="1331730"/>
                </a:lnTo>
                <a:lnTo>
                  <a:pt x="1365410" y="1328671"/>
                </a:lnTo>
                <a:lnTo>
                  <a:pt x="1355902" y="1321473"/>
                </a:lnTo>
                <a:lnTo>
                  <a:pt x="1350184" y="1316002"/>
                </a:lnTo>
                <a:lnTo>
                  <a:pt x="1348679" y="1313579"/>
                </a:lnTo>
                <a:lnTo>
                  <a:pt x="1347008" y="1308347"/>
                </a:lnTo>
                <a:lnTo>
                  <a:pt x="1345609" y="1306572"/>
                </a:lnTo>
                <a:lnTo>
                  <a:pt x="1343725" y="1305387"/>
                </a:lnTo>
                <a:lnTo>
                  <a:pt x="1341516" y="1304598"/>
                </a:lnTo>
                <a:lnTo>
                  <a:pt x="1340043" y="1303120"/>
                </a:lnTo>
                <a:lnTo>
                  <a:pt x="1339062" y="1301181"/>
                </a:lnTo>
                <a:lnTo>
                  <a:pt x="1338407" y="1298936"/>
                </a:lnTo>
                <a:lnTo>
                  <a:pt x="1335140" y="1293903"/>
                </a:lnTo>
                <a:lnTo>
                  <a:pt x="1332935" y="1291227"/>
                </a:lnTo>
                <a:lnTo>
                  <a:pt x="1330513" y="1289442"/>
                </a:lnTo>
                <a:lnTo>
                  <a:pt x="1325281" y="1287460"/>
                </a:lnTo>
                <a:lnTo>
                  <a:pt x="1323505" y="1285979"/>
                </a:lnTo>
                <a:lnTo>
                  <a:pt x="1322321" y="1284039"/>
                </a:lnTo>
                <a:lnTo>
                  <a:pt x="1320421" y="1278633"/>
                </a:lnTo>
                <a:lnTo>
                  <a:pt x="1315541" y="1273146"/>
                </a:lnTo>
                <a:lnTo>
                  <a:pt x="1313202" y="1271674"/>
                </a:lnTo>
                <a:lnTo>
                  <a:pt x="1308062" y="1270038"/>
                </a:lnTo>
                <a:lnTo>
                  <a:pt x="1306311" y="1268649"/>
                </a:lnTo>
                <a:lnTo>
                  <a:pt x="1305143" y="1266771"/>
                </a:lnTo>
                <a:lnTo>
                  <a:pt x="1304365" y="1264567"/>
                </a:lnTo>
                <a:lnTo>
                  <a:pt x="1302893" y="1263097"/>
                </a:lnTo>
                <a:lnTo>
                  <a:pt x="1300960" y="1262117"/>
                </a:lnTo>
                <a:lnTo>
                  <a:pt x="1298718" y="1261463"/>
                </a:lnTo>
                <a:lnTo>
                  <a:pt x="1297224" y="1260076"/>
                </a:lnTo>
                <a:lnTo>
                  <a:pt x="1296228" y="1258198"/>
                </a:lnTo>
                <a:lnTo>
                  <a:pt x="1295564" y="1255993"/>
                </a:lnTo>
                <a:lnTo>
                  <a:pt x="1294168" y="1254524"/>
                </a:lnTo>
                <a:lnTo>
                  <a:pt x="1292286" y="1253544"/>
                </a:lnTo>
                <a:lnTo>
                  <a:pt x="1290078" y="1252891"/>
                </a:lnTo>
                <a:lnTo>
                  <a:pt x="1285085" y="1249625"/>
                </a:lnTo>
                <a:lnTo>
                  <a:pt x="1269848" y="1235746"/>
                </a:lnTo>
                <a:lnTo>
                  <a:pt x="1269405" y="1234358"/>
                </a:lnTo>
                <a:lnTo>
                  <a:pt x="1268912" y="1230276"/>
                </a:lnTo>
                <a:lnTo>
                  <a:pt x="1267828" y="1228806"/>
                </a:lnTo>
                <a:lnTo>
                  <a:pt x="1266153" y="1227827"/>
                </a:lnTo>
                <a:lnTo>
                  <a:pt x="1264084" y="1227173"/>
                </a:lnTo>
                <a:lnTo>
                  <a:pt x="1259245" y="1223908"/>
                </a:lnTo>
                <a:lnTo>
                  <a:pt x="1256621" y="1221703"/>
                </a:lnTo>
                <a:lnTo>
                  <a:pt x="1253919" y="1220234"/>
                </a:lnTo>
                <a:lnTo>
                  <a:pt x="1248377" y="1218601"/>
                </a:lnTo>
                <a:lnTo>
                  <a:pt x="1246518" y="1217213"/>
                </a:lnTo>
                <a:lnTo>
                  <a:pt x="1245279" y="1215335"/>
                </a:lnTo>
                <a:lnTo>
                  <a:pt x="1244453" y="1213131"/>
                </a:lnTo>
                <a:lnTo>
                  <a:pt x="1242950" y="1211661"/>
                </a:lnTo>
                <a:lnTo>
                  <a:pt x="1240995" y="1210682"/>
                </a:lnTo>
                <a:lnTo>
                  <a:pt x="1238739" y="1210028"/>
                </a:lnTo>
                <a:lnTo>
                  <a:pt x="1237235" y="1208640"/>
                </a:lnTo>
                <a:lnTo>
                  <a:pt x="1236233" y="1206763"/>
                </a:lnTo>
                <a:lnTo>
                  <a:pt x="1235565" y="1204558"/>
                </a:lnTo>
                <a:lnTo>
                  <a:pt x="1232282" y="1199569"/>
                </a:lnTo>
                <a:lnTo>
                  <a:pt x="1212919" y="1178848"/>
                </a:lnTo>
                <a:lnTo>
                  <a:pt x="1210497" y="1177376"/>
                </a:lnTo>
                <a:lnTo>
                  <a:pt x="1205266" y="1175741"/>
                </a:lnTo>
                <a:lnTo>
                  <a:pt x="1203490" y="1174352"/>
                </a:lnTo>
                <a:lnTo>
                  <a:pt x="1202306" y="1172474"/>
                </a:lnTo>
                <a:lnTo>
                  <a:pt x="1201516" y="1170269"/>
                </a:lnTo>
                <a:lnTo>
                  <a:pt x="1198100" y="1165279"/>
                </a:lnTo>
                <a:lnTo>
                  <a:pt x="1195855" y="1162615"/>
                </a:lnTo>
                <a:lnTo>
                  <a:pt x="1193406" y="1160839"/>
                </a:lnTo>
                <a:lnTo>
                  <a:pt x="1188145" y="1158866"/>
                </a:lnTo>
                <a:lnTo>
                  <a:pt x="1186361" y="1157387"/>
                </a:lnTo>
                <a:lnTo>
                  <a:pt x="1185172" y="1155449"/>
                </a:lnTo>
                <a:lnTo>
                  <a:pt x="1184379" y="1153204"/>
                </a:lnTo>
                <a:lnTo>
                  <a:pt x="1182898" y="1151707"/>
                </a:lnTo>
                <a:lnTo>
                  <a:pt x="1180958" y="1150710"/>
                </a:lnTo>
                <a:lnTo>
                  <a:pt x="1178712" y="1150045"/>
                </a:lnTo>
                <a:lnTo>
                  <a:pt x="1177215" y="1148649"/>
                </a:lnTo>
                <a:lnTo>
                  <a:pt x="1176217" y="1146766"/>
                </a:lnTo>
                <a:lnTo>
                  <a:pt x="1175551" y="1144558"/>
                </a:lnTo>
                <a:lnTo>
                  <a:pt x="1172272" y="1139565"/>
                </a:lnTo>
                <a:lnTo>
                  <a:pt x="1170064" y="1136900"/>
                </a:lnTo>
                <a:lnTo>
                  <a:pt x="1167640" y="1135123"/>
                </a:lnTo>
                <a:lnTo>
                  <a:pt x="1162405" y="1133149"/>
                </a:lnTo>
                <a:lnTo>
                  <a:pt x="1160629" y="1131670"/>
                </a:lnTo>
                <a:lnTo>
                  <a:pt x="1159444" y="1129732"/>
                </a:lnTo>
                <a:lnTo>
                  <a:pt x="1158655" y="1127487"/>
                </a:lnTo>
                <a:lnTo>
                  <a:pt x="1157176" y="1125990"/>
                </a:lnTo>
                <a:lnTo>
                  <a:pt x="1155237" y="1124993"/>
                </a:lnTo>
                <a:lnTo>
                  <a:pt x="1152993" y="1124327"/>
                </a:lnTo>
                <a:lnTo>
                  <a:pt x="1151496" y="1122932"/>
                </a:lnTo>
                <a:lnTo>
                  <a:pt x="1150498" y="1121048"/>
                </a:lnTo>
                <a:lnTo>
                  <a:pt x="1149833" y="1118841"/>
                </a:lnTo>
                <a:lnTo>
                  <a:pt x="1146554" y="1113847"/>
                </a:lnTo>
                <a:lnTo>
                  <a:pt x="1127194" y="1093123"/>
                </a:lnTo>
                <a:lnTo>
                  <a:pt x="1124772" y="1091651"/>
                </a:lnTo>
                <a:lnTo>
                  <a:pt x="1119541" y="1090016"/>
                </a:lnTo>
                <a:lnTo>
                  <a:pt x="1117765" y="1088627"/>
                </a:lnTo>
                <a:lnTo>
                  <a:pt x="1116581" y="1086749"/>
                </a:lnTo>
                <a:lnTo>
                  <a:pt x="1115791" y="1084544"/>
                </a:lnTo>
                <a:lnTo>
                  <a:pt x="1112375" y="1079554"/>
                </a:lnTo>
                <a:lnTo>
                  <a:pt x="1110130" y="1076890"/>
                </a:lnTo>
                <a:lnTo>
                  <a:pt x="1107681" y="1075114"/>
                </a:lnTo>
                <a:lnTo>
                  <a:pt x="1102420" y="1073141"/>
                </a:lnTo>
                <a:lnTo>
                  <a:pt x="1100636" y="1071662"/>
                </a:lnTo>
                <a:lnTo>
                  <a:pt x="1099447" y="1069724"/>
                </a:lnTo>
                <a:lnTo>
                  <a:pt x="1098654" y="1067479"/>
                </a:lnTo>
                <a:lnTo>
                  <a:pt x="1097173" y="1065983"/>
                </a:lnTo>
                <a:lnTo>
                  <a:pt x="1095233" y="1064985"/>
                </a:lnTo>
                <a:lnTo>
                  <a:pt x="1092987" y="1064320"/>
                </a:lnTo>
                <a:lnTo>
                  <a:pt x="1091490" y="1062924"/>
                </a:lnTo>
                <a:lnTo>
                  <a:pt x="1090492" y="1061041"/>
                </a:lnTo>
                <a:lnTo>
                  <a:pt x="1089826" y="1058833"/>
                </a:lnTo>
                <a:lnTo>
                  <a:pt x="1086547" y="1053840"/>
                </a:lnTo>
                <a:lnTo>
                  <a:pt x="1065717" y="1030691"/>
                </a:lnTo>
                <a:lnTo>
                  <a:pt x="1064084" y="1025457"/>
                </a:lnTo>
                <a:lnTo>
                  <a:pt x="1062696" y="1023681"/>
                </a:lnTo>
                <a:lnTo>
                  <a:pt x="1060818" y="1022496"/>
                </a:lnTo>
                <a:lnTo>
                  <a:pt x="1058614" y="1021706"/>
                </a:lnTo>
                <a:lnTo>
                  <a:pt x="1057145" y="1020227"/>
                </a:lnTo>
                <a:lnTo>
                  <a:pt x="1056165" y="1018289"/>
                </a:lnTo>
                <a:lnTo>
                  <a:pt x="1055512" y="1016044"/>
                </a:lnTo>
                <a:lnTo>
                  <a:pt x="1052246" y="1011010"/>
                </a:lnTo>
                <a:lnTo>
                  <a:pt x="1050042" y="1008334"/>
                </a:lnTo>
                <a:lnTo>
                  <a:pt x="1047620" y="1006550"/>
                </a:lnTo>
                <a:lnTo>
                  <a:pt x="1042388" y="1004568"/>
                </a:lnTo>
                <a:lnTo>
                  <a:pt x="1040613" y="1003087"/>
                </a:lnTo>
                <a:lnTo>
                  <a:pt x="1039428" y="1001147"/>
                </a:lnTo>
                <a:lnTo>
                  <a:pt x="1038639" y="998901"/>
                </a:lnTo>
                <a:lnTo>
                  <a:pt x="1035222" y="993866"/>
                </a:lnTo>
                <a:lnTo>
                  <a:pt x="1032978" y="991190"/>
                </a:lnTo>
                <a:lnTo>
                  <a:pt x="1030528" y="989406"/>
                </a:lnTo>
                <a:lnTo>
                  <a:pt x="1021501" y="986307"/>
                </a:lnTo>
                <a:lnTo>
                  <a:pt x="1004762" y="971617"/>
                </a:lnTo>
                <a:lnTo>
                  <a:pt x="996799" y="968606"/>
                </a:lnTo>
                <a:lnTo>
                  <a:pt x="987285" y="961426"/>
                </a:lnTo>
                <a:lnTo>
                  <a:pt x="964317" y="938811"/>
                </a:lnTo>
                <a:lnTo>
                  <a:pt x="961895" y="937341"/>
                </a:lnTo>
                <a:lnTo>
                  <a:pt x="956664" y="935708"/>
                </a:lnTo>
                <a:lnTo>
                  <a:pt x="954888" y="934321"/>
                </a:lnTo>
                <a:lnTo>
                  <a:pt x="953703" y="932442"/>
                </a:lnTo>
                <a:lnTo>
                  <a:pt x="952914" y="930238"/>
                </a:lnTo>
                <a:lnTo>
                  <a:pt x="951436" y="928769"/>
                </a:lnTo>
                <a:lnTo>
                  <a:pt x="949497" y="927789"/>
                </a:lnTo>
                <a:lnTo>
                  <a:pt x="947253" y="927136"/>
                </a:lnTo>
                <a:lnTo>
                  <a:pt x="942218" y="923870"/>
                </a:lnTo>
                <a:lnTo>
                  <a:pt x="935776" y="918563"/>
                </a:lnTo>
                <a:lnTo>
                  <a:pt x="932355" y="917838"/>
                </a:lnTo>
                <a:lnTo>
                  <a:pt x="926949" y="917372"/>
                </a:lnTo>
                <a:lnTo>
                  <a:pt x="919037" y="911388"/>
                </a:lnTo>
                <a:lnTo>
                  <a:pt x="913803" y="909886"/>
                </a:lnTo>
                <a:lnTo>
                  <a:pt x="912026" y="908533"/>
                </a:lnTo>
                <a:lnTo>
                  <a:pt x="910842" y="906679"/>
                </a:lnTo>
                <a:lnTo>
                  <a:pt x="910052" y="904490"/>
                </a:lnTo>
                <a:lnTo>
                  <a:pt x="907621" y="903031"/>
                </a:lnTo>
                <a:lnTo>
                  <a:pt x="899839" y="901409"/>
                </a:lnTo>
                <a:lnTo>
                  <a:pt x="897002" y="900024"/>
                </a:lnTo>
                <a:lnTo>
                  <a:pt x="895111" y="898149"/>
                </a:lnTo>
                <a:lnTo>
                  <a:pt x="893850" y="895946"/>
                </a:lnTo>
                <a:lnTo>
                  <a:pt x="892057" y="894477"/>
                </a:lnTo>
                <a:lnTo>
                  <a:pt x="889909" y="893498"/>
                </a:lnTo>
                <a:lnTo>
                  <a:pt x="887524" y="892845"/>
                </a:lnTo>
                <a:lnTo>
                  <a:pt x="885935" y="891457"/>
                </a:lnTo>
                <a:lnTo>
                  <a:pt x="884875" y="889580"/>
                </a:lnTo>
                <a:lnTo>
                  <a:pt x="883174" y="884273"/>
                </a:lnTo>
                <a:lnTo>
                  <a:pt x="878329" y="878803"/>
                </a:lnTo>
                <a:lnTo>
                  <a:pt x="875994" y="877334"/>
                </a:lnTo>
                <a:lnTo>
                  <a:pt x="868158" y="874313"/>
                </a:lnTo>
                <a:lnTo>
                  <a:pt x="862615" y="870231"/>
                </a:lnTo>
                <a:lnTo>
                  <a:pt x="860756" y="867809"/>
                </a:lnTo>
                <a:lnTo>
                  <a:pt x="859517" y="865241"/>
                </a:lnTo>
                <a:lnTo>
                  <a:pt x="858690" y="862578"/>
                </a:lnTo>
                <a:lnTo>
                  <a:pt x="855233" y="857078"/>
                </a:lnTo>
                <a:lnTo>
                  <a:pt x="852977" y="854278"/>
                </a:lnTo>
                <a:lnTo>
                  <a:pt x="850520" y="852411"/>
                </a:lnTo>
                <a:lnTo>
                  <a:pt x="847930" y="851166"/>
                </a:lnTo>
                <a:lnTo>
                  <a:pt x="845251" y="850337"/>
                </a:lnTo>
                <a:lnTo>
                  <a:pt x="843465" y="848831"/>
                </a:lnTo>
                <a:lnTo>
                  <a:pt x="842274" y="846874"/>
                </a:lnTo>
                <a:lnTo>
                  <a:pt x="840951" y="842161"/>
                </a:lnTo>
                <a:lnTo>
                  <a:pt x="840363" y="836891"/>
                </a:lnTo>
                <a:lnTo>
                  <a:pt x="839254" y="835105"/>
                </a:lnTo>
                <a:lnTo>
                  <a:pt x="837562" y="833914"/>
                </a:lnTo>
                <a:lnTo>
                  <a:pt x="835481" y="833120"/>
                </a:lnTo>
                <a:lnTo>
                  <a:pt x="828002" y="827452"/>
                </a:lnTo>
                <a:lnTo>
                  <a:pt x="826251" y="825002"/>
                </a:lnTo>
                <a:lnTo>
                  <a:pt x="823209" y="815973"/>
                </a:lnTo>
                <a:lnTo>
                  <a:pt x="800019" y="790712"/>
                </a:lnTo>
                <a:lnTo>
                  <a:pt x="798359" y="785449"/>
                </a:lnTo>
                <a:lnTo>
                  <a:pt x="796963" y="783665"/>
                </a:lnTo>
                <a:lnTo>
                  <a:pt x="795081" y="782476"/>
                </a:lnTo>
                <a:lnTo>
                  <a:pt x="792873" y="781683"/>
                </a:lnTo>
                <a:lnTo>
                  <a:pt x="791401" y="780202"/>
                </a:lnTo>
                <a:lnTo>
                  <a:pt x="790420" y="778262"/>
                </a:lnTo>
                <a:lnTo>
                  <a:pt x="789766" y="776016"/>
                </a:lnTo>
                <a:lnTo>
                  <a:pt x="788378" y="774519"/>
                </a:lnTo>
                <a:lnTo>
                  <a:pt x="786500" y="773521"/>
                </a:lnTo>
                <a:lnTo>
                  <a:pt x="784295" y="772856"/>
                </a:lnTo>
                <a:lnTo>
                  <a:pt x="782825" y="771459"/>
                </a:lnTo>
                <a:lnTo>
                  <a:pt x="781845" y="769576"/>
                </a:lnTo>
                <a:lnTo>
                  <a:pt x="781192" y="767368"/>
                </a:lnTo>
                <a:lnTo>
                  <a:pt x="779804" y="765896"/>
                </a:lnTo>
                <a:lnTo>
                  <a:pt x="777926" y="764915"/>
                </a:lnTo>
                <a:lnTo>
                  <a:pt x="772619" y="763340"/>
                </a:lnTo>
                <a:lnTo>
                  <a:pt x="764727" y="757137"/>
                </a:lnTo>
                <a:lnTo>
                  <a:pt x="759496" y="755605"/>
                </a:lnTo>
                <a:lnTo>
                  <a:pt x="757720" y="754244"/>
                </a:lnTo>
                <a:lnTo>
                  <a:pt x="756536" y="752384"/>
                </a:lnTo>
                <a:lnTo>
                  <a:pt x="754636" y="747106"/>
                </a:lnTo>
                <a:lnTo>
                  <a:pt x="749756" y="741641"/>
                </a:lnTo>
                <a:lnTo>
                  <a:pt x="748369" y="739220"/>
                </a:lnTo>
                <a:lnTo>
                  <a:pt x="745961" y="730241"/>
                </a:lnTo>
                <a:lnTo>
                  <a:pt x="744886" y="729714"/>
                </a:lnTo>
                <a:lnTo>
                  <a:pt x="741153" y="729130"/>
                </a:lnTo>
                <a:lnTo>
                  <a:pt x="738824" y="728021"/>
                </a:lnTo>
                <a:lnTo>
                  <a:pt x="733696" y="724250"/>
                </a:lnTo>
                <a:lnTo>
                  <a:pt x="731947" y="721911"/>
                </a:lnTo>
                <a:lnTo>
                  <a:pt x="728911" y="713074"/>
                </a:lnTo>
                <a:lnTo>
                  <a:pt x="721110" y="704273"/>
                </a:lnTo>
                <a:lnTo>
                  <a:pt x="719747" y="703830"/>
                </a:lnTo>
                <a:lnTo>
                  <a:pt x="715692" y="703338"/>
                </a:lnTo>
                <a:lnTo>
                  <a:pt x="714230" y="702255"/>
                </a:lnTo>
                <a:lnTo>
                  <a:pt x="713255" y="700579"/>
                </a:lnTo>
                <a:lnTo>
                  <a:pt x="712605" y="698511"/>
                </a:lnTo>
                <a:lnTo>
                  <a:pt x="711219" y="697131"/>
                </a:lnTo>
                <a:lnTo>
                  <a:pt x="709343" y="696212"/>
                </a:lnTo>
                <a:lnTo>
                  <a:pt x="707140" y="695598"/>
                </a:lnTo>
                <a:lnTo>
                  <a:pt x="705671" y="694237"/>
                </a:lnTo>
                <a:lnTo>
                  <a:pt x="704692" y="692377"/>
                </a:lnTo>
                <a:lnTo>
                  <a:pt x="703120" y="687099"/>
                </a:lnTo>
                <a:lnTo>
                  <a:pt x="695386" y="678533"/>
                </a:lnTo>
                <a:lnTo>
                  <a:pt x="694025" y="678097"/>
                </a:lnTo>
                <a:lnTo>
                  <a:pt x="689973" y="677614"/>
                </a:lnTo>
                <a:lnTo>
                  <a:pt x="688511" y="676532"/>
                </a:lnTo>
                <a:lnTo>
                  <a:pt x="687537" y="674859"/>
                </a:lnTo>
                <a:lnTo>
                  <a:pt x="685973" y="669880"/>
                </a:lnTo>
                <a:lnTo>
                  <a:pt x="681151" y="664467"/>
                </a:lnTo>
                <a:lnTo>
                  <a:pt x="678820" y="663005"/>
                </a:lnTo>
                <a:lnTo>
                  <a:pt x="673690" y="661381"/>
                </a:lnTo>
                <a:lnTo>
                  <a:pt x="671941" y="659996"/>
                </a:lnTo>
                <a:lnTo>
                  <a:pt x="670775" y="658120"/>
                </a:lnTo>
                <a:lnTo>
                  <a:pt x="668904" y="652815"/>
                </a:lnTo>
                <a:lnTo>
                  <a:pt x="661102" y="644243"/>
                </a:lnTo>
                <a:lnTo>
                  <a:pt x="660418" y="640978"/>
                </a:lnTo>
                <a:lnTo>
                  <a:pt x="660236" y="638773"/>
                </a:lnTo>
                <a:lnTo>
                  <a:pt x="659161" y="637304"/>
                </a:lnTo>
                <a:lnTo>
                  <a:pt x="657493" y="636324"/>
                </a:lnTo>
                <a:lnTo>
                  <a:pt x="652521" y="634752"/>
                </a:lnTo>
                <a:lnTo>
                  <a:pt x="668261" y="628550"/>
                </a:lnTo>
                <a:lnTo>
                  <a:pt x="669274" y="627630"/>
                </a:lnTo>
                <a:lnTo>
                  <a:pt x="668997" y="627018"/>
                </a:lnTo>
                <a:lnTo>
                  <a:pt x="668607" y="621604"/>
                </a:lnTo>
                <a:lnTo>
                  <a:pt x="667600" y="620143"/>
                </a:lnTo>
                <a:lnTo>
                  <a:pt x="665976" y="619168"/>
                </a:lnTo>
                <a:lnTo>
                  <a:pt x="661076" y="617605"/>
                </a:lnTo>
                <a:lnTo>
                  <a:pt x="655677" y="612783"/>
                </a:lnTo>
                <a:lnTo>
                  <a:pt x="654217" y="610452"/>
                </a:lnTo>
                <a:lnTo>
                  <a:pt x="651682" y="601629"/>
                </a:lnTo>
                <a:lnTo>
                  <a:pt x="650602" y="601111"/>
                </a:lnTo>
                <a:lnTo>
                  <a:pt x="646861" y="600535"/>
                </a:lnTo>
                <a:lnTo>
                  <a:pt x="644530" y="599429"/>
                </a:lnTo>
                <a:lnTo>
                  <a:pt x="639400" y="595660"/>
                </a:lnTo>
                <a:lnTo>
                  <a:pt x="637651" y="593322"/>
                </a:lnTo>
                <a:lnTo>
                  <a:pt x="635708" y="588183"/>
                </a:lnTo>
                <a:lnTo>
                  <a:pt x="634237" y="586432"/>
                </a:lnTo>
                <a:lnTo>
                  <a:pt x="632304" y="585265"/>
                </a:lnTo>
                <a:lnTo>
                  <a:pt x="626909" y="583391"/>
                </a:lnTo>
                <a:lnTo>
                  <a:pt x="626466" y="582285"/>
                </a:lnTo>
                <a:lnTo>
                  <a:pt x="625974" y="578515"/>
                </a:lnTo>
                <a:lnTo>
                  <a:pt x="623938" y="577129"/>
                </a:lnTo>
                <a:lnTo>
                  <a:pt x="616595" y="575589"/>
                </a:lnTo>
                <a:lnTo>
                  <a:pt x="613875" y="574226"/>
                </a:lnTo>
                <a:lnTo>
                  <a:pt x="612062" y="572365"/>
                </a:lnTo>
                <a:lnTo>
                  <a:pt x="609095" y="567757"/>
                </a:lnTo>
                <a:lnTo>
                  <a:pt x="595435" y="552800"/>
                </a:lnTo>
                <a:lnTo>
                  <a:pt x="594054" y="550460"/>
                </a:lnTo>
                <a:lnTo>
                  <a:pt x="592519" y="545321"/>
                </a:lnTo>
                <a:lnTo>
                  <a:pt x="591157" y="543570"/>
                </a:lnTo>
                <a:lnTo>
                  <a:pt x="589296" y="542402"/>
                </a:lnTo>
                <a:lnTo>
                  <a:pt x="587104" y="541624"/>
                </a:lnTo>
                <a:lnTo>
                  <a:pt x="585642" y="540152"/>
                </a:lnTo>
                <a:lnTo>
                  <a:pt x="584667" y="538219"/>
                </a:lnTo>
                <a:lnTo>
                  <a:pt x="584017" y="535977"/>
                </a:lnTo>
                <a:lnTo>
                  <a:pt x="580756" y="530947"/>
                </a:lnTo>
                <a:lnTo>
                  <a:pt x="542799" y="490624"/>
                </a:lnTo>
                <a:lnTo>
                  <a:pt x="541164" y="485389"/>
                </a:lnTo>
                <a:lnTo>
                  <a:pt x="539775" y="483613"/>
                </a:lnTo>
                <a:lnTo>
                  <a:pt x="537897" y="482428"/>
                </a:lnTo>
                <a:lnTo>
                  <a:pt x="535692" y="481639"/>
                </a:lnTo>
                <a:lnTo>
                  <a:pt x="534222" y="480160"/>
                </a:lnTo>
                <a:lnTo>
                  <a:pt x="533243" y="478221"/>
                </a:lnTo>
                <a:lnTo>
                  <a:pt x="532589" y="475977"/>
                </a:lnTo>
                <a:lnTo>
                  <a:pt x="531201" y="474480"/>
                </a:lnTo>
                <a:lnTo>
                  <a:pt x="529324" y="473482"/>
                </a:lnTo>
                <a:lnTo>
                  <a:pt x="527119" y="472817"/>
                </a:lnTo>
                <a:lnTo>
                  <a:pt x="525650" y="471421"/>
                </a:lnTo>
                <a:lnTo>
                  <a:pt x="524670" y="469538"/>
                </a:lnTo>
                <a:lnTo>
                  <a:pt x="524017" y="467331"/>
                </a:lnTo>
                <a:lnTo>
                  <a:pt x="521676" y="464906"/>
                </a:lnTo>
                <a:lnTo>
                  <a:pt x="498404" y="447100"/>
                </a:lnTo>
                <a:lnTo>
                  <a:pt x="497934" y="445704"/>
                </a:lnTo>
                <a:lnTo>
                  <a:pt x="497411" y="441613"/>
                </a:lnTo>
                <a:lnTo>
                  <a:pt x="496319" y="440141"/>
                </a:lnTo>
                <a:lnTo>
                  <a:pt x="494639" y="439160"/>
                </a:lnTo>
                <a:lnTo>
                  <a:pt x="492566" y="438506"/>
                </a:lnTo>
                <a:lnTo>
                  <a:pt x="487723" y="435239"/>
                </a:lnTo>
                <a:lnTo>
                  <a:pt x="475758" y="424461"/>
                </a:lnTo>
                <a:lnTo>
                  <a:pt x="474264" y="422039"/>
                </a:lnTo>
                <a:lnTo>
                  <a:pt x="472604" y="416808"/>
                </a:lnTo>
                <a:lnTo>
                  <a:pt x="471208" y="415032"/>
                </a:lnTo>
                <a:lnTo>
                  <a:pt x="469326" y="413848"/>
                </a:lnTo>
                <a:lnTo>
                  <a:pt x="467118" y="413058"/>
                </a:lnTo>
                <a:lnTo>
                  <a:pt x="462125" y="409641"/>
                </a:lnTo>
                <a:lnTo>
                  <a:pt x="432831" y="381606"/>
                </a:lnTo>
                <a:lnTo>
                  <a:pt x="431358" y="379181"/>
                </a:lnTo>
                <a:lnTo>
                  <a:pt x="428333" y="371218"/>
                </a:lnTo>
                <a:lnTo>
                  <a:pt x="424250" y="365645"/>
                </a:lnTo>
                <a:lnTo>
                  <a:pt x="421828" y="363778"/>
                </a:lnTo>
                <a:lnTo>
                  <a:pt x="419260" y="362534"/>
                </a:lnTo>
                <a:lnTo>
                  <a:pt x="416596" y="361704"/>
                </a:lnTo>
                <a:lnTo>
                  <a:pt x="414820" y="360198"/>
                </a:lnTo>
                <a:lnTo>
                  <a:pt x="413636" y="358242"/>
                </a:lnTo>
                <a:lnTo>
                  <a:pt x="412846" y="355985"/>
                </a:lnTo>
                <a:lnTo>
                  <a:pt x="409430" y="350938"/>
                </a:lnTo>
                <a:lnTo>
                  <a:pt x="407185" y="348259"/>
                </a:lnTo>
                <a:lnTo>
                  <a:pt x="404736" y="346472"/>
                </a:lnTo>
                <a:lnTo>
                  <a:pt x="396739" y="343006"/>
                </a:lnTo>
                <a:lnTo>
                  <a:pt x="378662" y="327340"/>
                </a:lnTo>
                <a:lnTo>
                  <a:pt x="372926" y="321674"/>
                </a:lnTo>
                <a:lnTo>
                  <a:pt x="371419" y="319224"/>
                </a:lnTo>
                <a:lnTo>
                  <a:pt x="369745" y="313962"/>
                </a:lnTo>
                <a:lnTo>
                  <a:pt x="368346" y="312178"/>
                </a:lnTo>
                <a:lnTo>
                  <a:pt x="366461" y="310988"/>
                </a:lnTo>
                <a:lnTo>
                  <a:pt x="364252" y="310196"/>
                </a:lnTo>
                <a:lnTo>
                  <a:pt x="359257" y="306774"/>
                </a:lnTo>
                <a:lnTo>
                  <a:pt x="328329" y="278053"/>
                </a:lnTo>
                <a:lnTo>
                  <a:pt x="319807" y="274473"/>
                </a:lnTo>
                <a:lnTo>
                  <a:pt x="308394" y="265213"/>
                </a:lnTo>
                <a:lnTo>
                  <a:pt x="295776" y="253094"/>
                </a:lnTo>
                <a:lnTo>
                  <a:pt x="294268" y="250645"/>
                </a:lnTo>
                <a:lnTo>
                  <a:pt x="292593" y="245382"/>
                </a:lnTo>
                <a:lnTo>
                  <a:pt x="291194" y="243598"/>
                </a:lnTo>
                <a:lnTo>
                  <a:pt x="289309" y="242409"/>
                </a:lnTo>
                <a:lnTo>
                  <a:pt x="287099" y="241615"/>
                </a:lnTo>
                <a:lnTo>
                  <a:pt x="282104" y="238194"/>
                </a:lnTo>
                <a:lnTo>
                  <a:pt x="242673" y="200971"/>
                </a:lnTo>
                <a:lnTo>
                  <a:pt x="236960" y="198858"/>
                </a:lnTo>
                <a:lnTo>
                  <a:pt x="235055" y="197342"/>
                </a:lnTo>
                <a:lnTo>
                  <a:pt x="233785" y="195379"/>
                </a:lnTo>
                <a:lnTo>
                  <a:pt x="232939" y="193117"/>
                </a:lnTo>
                <a:lnTo>
                  <a:pt x="229458" y="188065"/>
                </a:lnTo>
                <a:lnTo>
                  <a:pt x="227196" y="185384"/>
                </a:lnTo>
                <a:lnTo>
                  <a:pt x="225689" y="182644"/>
                </a:lnTo>
                <a:lnTo>
                  <a:pt x="222614" y="174237"/>
                </a:lnTo>
                <a:lnTo>
                  <a:pt x="218519" y="168561"/>
                </a:lnTo>
                <a:lnTo>
                  <a:pt x="216094" y="166666"/>
                </a:lnTo>
                <a:lnTo>
                  <a:pt x="213524" y="165403"/>
                </a:lnTo>
                <a:lnTo>
                  <a:pt x="210859" y="164561"/>
                </a:lnTo>
                <a:lnTo>
                  <a:pt x="205357" y="161085"/>
                </a:lnTo>
                <a:lnTo>
                  <a:pt x="202557" y="158825"/>
                </a:lnTo>
                <a:lnTo>
                  <a:pt x="200690" y="156366"/>
                </a:lnTo>
                <a:lnTo>
                  <a:pt x="199445" y="153774"/>
                </a:lnTo>
                <a:lnTo>
                  <a:pt x="198615" y="151093"/>
                </a:lnTo>
                <a:lnTo>
                  <a:pt x="195153" y="145575"/>
                </a:lnTo>
                <a:lnTo>
                  <a:pt x="192896" y="142770"/>
                </a:lnTo>
                <a:lnTo>
                  <a:pt x="190439" y="140900"/>
                </a:lnTo>
                <a:lnTo>
                  <a:pt x="187849" y="139653"/>
                </a:lnTo>
                <a:lnTo>
                  <a:pt x="185169" y="138822"/>
                </a:lnTo>
                <a:lnTo>
                  <a:pt x="179652" y="135358"/>
                </a:lnTo>
                <a:lnTo>
                  <a:pt x="165502" y="123587"/>
                </a:lnTo>
                <a:lnTo>
                  <a:pt x="159799" y="121603"/>
                </a:lnTo>
                <a:lnTo>
                  <a:pt x="157897" y="120121"/>
                </a:lnTo>
                <a:lnTo>
                  <a:pt x="156629" y="118180"/>
                </a:lnTo>
                <a:lnTo>
                  <a:pt x="154594" y="112773"/>
                </a:lnTo>
                <a:lnTo>
                  <a:pt x="149691" y="107286"/>
                </a:lnTo>
                <a:lnTo>
                  <a:pt x="148301" y="104861"/>
                </a:lnTo>
                <a:lnTo>
                  <a:pt x="146756" y="99627"/>
                </a:lnTo>
                <a:lnTo>
                  <a:pt x="145392" y="97851"/>
                </a:lnTo>
                <a:lnTo>
                  <a:pt x="143530" y="96666"/>
                </a:lnTo>
                <a:lnTo>
                  <a:pt x="141336" y="95876"/>
                </a:lnTo>
                <a:lnTo>
                  <a:pt x="136358" y="92459"/>
                </a:lnTo>
                <a:lnTo>
                  <a:pt x="122583" y="80720"/>
                </a:lnTo>
                <a:lnTo>
                  <a:pt x="116911" y="78738"/>
                </a:lnTo>
                <a:lnTo>
                  <a:pt x="115017" y="77257"/>
                </a:lnTo>
                <a:lnTo>
                  <a:pt x="113755" y="75317"/>
                </a:lnTo>
                <a:lnTo>
                  <a:pt x="112914" y="73071"/>
                </a:lnTo>
                <a:lnTo>
                  <a:pt x="111400" y="71574"/>
                </a:lnTo>
                <a:lnTo>
                  <a:pt x="109438" y="70576"/>
                </a:lnTo>
                <a:lnTo>
                  <a:pt x="107178" y="69910"/>
                </a:lnTo>
                <a:lnTo>
                  <a:pt x="102127" y="66631"/>
                </a:lnTo>
                <a:lnTo>
                  <a:pt x="90005" y="55844"/>
                </a:lnTo>
                <a:lnTo>
                  <a:pt x="87555" y="54374"/>
                </a:lnTo>
                <a:lnTo>
                  <a:pt x="78526" y="51822"/>
                </a:lnTo>
                <a:lnTo>
                  <a:pt x="72859" y="51549"/>
                </a:lnTo>
                <a:lnTo>
                  <a:pt x="71362" y="50559"/>
                </a:lnTo>
                <a:lnTo>
                  <a:pt x="70364" y="48946"/>
                </a:lnTo>
                <a:lnTo>
                  <a:pt x="69699" y="46918"/>
                </a:lnTo>
                <a:lnTo>
                  <a:pt x="68303" y="45566"/>
                </a:lnTo>
                <a:lnTo>
                  <a:pt x="66419" y="44665"/>
                </a:lnTo>
                <a:lnTo>
                  <a:pt x="64211" y="44064"/>
                </a:lnTo>
                <a:lnTo>
                  <a:pt x="59218" y="40856"/>
                </a:lnTo>
                <a:lnTo>
                  <a:pt x="56553" y="38667"/>
                </a:lnTo>
                <a:lnTo>
                  <a:pt x="53824" y="37208"/>
                </a:lnTo>
                <a:lnTo>
                  <a:pt x="45432" y="34202"/>
                </a:lnTo>
                <a:lnTo>
                  <a:pt x="36913" y="28654"/>
                </a:lnTo>
                <a:lnTo>
                  <a:pt x="31210" y="27023"/>
                </a:lnTo>
                <a:lnTo>
                  <a:pt x="30261" y="25635"/>
                </a:lnTo>
                <a:lnTo>
                  <a:pt x="30581" y="23757"/>
                </a:lnTo>
                <a:lnTo>
                  <a:pt x="31747" y="21553"/>
                </a:lnTo>
                <a:lnTo>
                  <a:pt x="31571" y="20084"/>
                </a:lnTo>
                <a:lnTo>
                  <a:pt x="30502" y="19104"/>
                </a:lnTo>
                <a:lnTo>
                  <a:pt x="26492" y="17532"/>
                </a:lnTo>
                <a:lnTo>
                  <a:pt x="26163" y="16450"/>
                </a:lnTo>
                <a:lnTo>
                  <a:pt x="25798" y="12708"/>
                </a:lnTo>
                <a:lnTo>
                  <a:pt x="24748" y="11330"/>
                </a:lnTo>
                <a:lnTo>
                  <a:pt x="23095" y="10410"/>
                </a:lnTo>
                <a:lnTo>
                  <a:pt x="21041" y="9798"/>
                </a:lnTo>
                <a:lnTo>
                  <a:pt x="19672" y="8437"/>
                </a:lnTo>
                <a:lnTo>
                  <a:pt x="18759" y="6577"/>
                </a:lnTo>
                <a:lnTo>
                  <a:pt x="17294" y="1299"/>
                </a:lnTo>
                <a:lnTo>
                  <a:pt x="12013" y="577"/>
                </a:lnTo>
                <a:lnTo>
                  <a:pt x="0" y="10"/>
                </a:lnTo>
                <a:lnTo>
                  <a:pt x="83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5566410" y="2863214"/>
            <a:ext cx="1636801" cy="694374"/>
            <a:chOff x="5566410" y="2863214"/>
            <a:chExt cx="1636801" cy="694374"/>
          </a:xfrm>
        </p:grpSpPr>
        <p:sp>
          <p:nvSpPr>
            <p:cNvPr id="14" name="SMARTPenAnnotation697"/>
            <p:cNvSpPr/>
            <p:nvPr/>
          </p:nvSpPr>
          <p:spPr>
            <a:xfrm>
              <a:off x="5566410" y="2888932"/>
              <a:ext cx="257175" cy="668656"/>
            </a:xfrm>
            <a:custGeom>
              <a:avLst/>
              <a:gdLst/>
              <a:ahLst/>
              <a:cxnLst/>
              <a:rect l="0" t="0" r="0" b="0"/>
              <a:pathLst>
                <a:path w="257175" h="668656">
                  <a:moveTo>
                    <a:pt x="205740" y="0"/>
                  </a:moveTo>
                  <a:lnTo>
                    <a:pt x="201189" y="0"/>
                  </a:lnTo>
                  <a:lnTo>
                    <a:pt x="199848" y="953"/>
                  </a:lnTo>
                  <a:lnTo>
                    <a:pt x="198954" y="2540"/>
                  </a:lnTo>
                  <a:lnTo>
                    <a:pt x="198359" y="4551"/>
                  </a:lnTo>
                  <a:lnTo>
                    <a:pt x="197009" y="5892"/>
                  </a:lnTo>
                  <a:lnTo>
                    <a:pt x="195157" y="6785"/>
                  </a:lnTo>
                  <a:lnTo>
                    <a:pt x="192969" y="7381"/>
                  </a:lnTo>
                  <a:lnTo>
                    <a:pt x="187999" y="10583"/>
                  </a:lnTo>
                  <a:lnTo>
                    <a:pt x="185340" y="12770"/>
                  </a:lnTo>
                  <a:lnTo>
                    <a:pt x="182615" y="14229"/>
                  </a:lnTo>
                  <a:lnTo>
                    <a:pt x="177047" y="15849"/>
                  </a:lnTo>
                  <a:lnTo>
                    <a:pt x="171397" y="19109"/>
                  </a:lnTo>
                  <a:lnTo>
                    <a:pt x="164560" y="24412"/>
                  </a:lnTo>
                  <a:lnTo>
                    <a:pt x="158825" y="29882"/>
                  </a:lnTo>
                  <a:lnTo>
                    <a:pt x="151093" y="37535"/>
                  </a:lnTo>
                  <a:lnTo>
                    <a:pt x="148353" y="39311"/>
                  </a:lnTo>
                  <a:lnTo>
                    <a:pt x="142769" y="41284"/>
                  </a:lnTo>
                  <a:lnTo>
                    <a:pt x="139947" y="43715"/>
                  </a:lnTo>
                  <a:lnTo>
                    <a:pt x="134271" y="51497"/>
                  </a:lnTo>
                  <a:lnTo>
                    <a:pt x="128573" y="58765"/>
                  </a:lnTo>
                  <a:lnTo>
                    <a:pt x="125720" y="62037"/>
                  </a:lnTo>
                  <a:lnTo>
                    <a:pt x="122866" y="64218"/>
                  </a:lnTo>
                  <a:lnTo>
                    <a:pt x="117154" y="66641"/>
                  </a:lnTo>
                  <a:lnTo>
                    <a:pt x="114298" y="69193"/>
                  </a:lnTo>
                  <a:lnTo>
                    <a:pt x="108584" y="77107"/>
                  </a:lnTo>
                  <a:lnTo>
                    <a:pt x="102869" y="84435"/>
                  </a:lnTo>
                  <a:lnTo>
                    <a:pt x="97154" y="90867"/>
                  </a:lnTo>
                  <a:lnTo>
                    <a:pt x="91440" y="96900"/>
                  </a:lnTo>
                  <a:lnTo>
                    <a:pt x="65722" y="122866"/>
                  </a:lnTo>
                  <a:lnTo>
                    <a:pt x="63817" y="125726"/>
                  </a:lnTo>
                  <a:lnTo>
                    <a:pt x="61700" y="131443"/>
                  </a:lnTo>
                  <a:lnTo>
                    <a:pt x="55679" y="139699"/>
                  </a:lnTo>
                  <a:lnTo>
                    <a:pt x="48559" y="148766"/>
                  </a:lnTo>
                  <a:lnTo>
                    <a:pt x="41447" y="164888"/>
                  </a:lnTo>
                  <a:lnTo>
                    <a:pt x="39061" y="169933"/>
                  </a:lnTo>
                  <a:lnTo>
                    <a:pt x="36411" y="180618"/>
                  </a:lnTo>
                  <a:lnTo>
                    <a:pt x="35703" y="186135"/>
                  </a:lnTo>
                  <a:lnTo>
                    <a:pt x="32378" y="194804"/>
                  </a:lnTo>
                  <a:lnTo>
                    <a:pt x="25151" y="207580"/>
                  </a:lnTo>
                  <a:lnTo>
                    <a:pt x="14175" y="228963"/>
                  </a:lnTo>
                  <a:lnTo>
                    <a:pt x="11063" y="237651"/>
                  </a:lnTo>
                  <a:lnTo>
                    <a:pt x="9310" y="250438"/>
                  </a:lnTo>
                  <a:lnTo>
                    <a:pt x="9064" y="255541"/>
                  </a:lnTo>
                  <a:lnTo>
                    <a:pt x="6251" y="266291"/>
                  </a:lnTo>
                  <a:lnTo>
                    <a:pt x="4167" y="271825"/>
                  </a:lnTo>
                  <a:lnTo>
                    <a:pt x="1852" y="285594"/>
                  </a:lnTo>
                  <a:lnTo>
                    <a:pt x="823" y="300286"/>
                  </a:lnTo>
                  <a:lnTo>
                    <a:pt x="243" y="319267"/>
                  </a:lnTo>
                  <a:lnTo>
                    <a:pt x="0" y="429965"/>
                  </a:lnTo>
                  <a:lnTo>
                    <a:pt x="2540" y="443825"/>
                  </a:lnTo>
                  <a:lnTo>
                    <a:pt x="9325" y="462339"/>
                  </a:lnTo>
                  <a:lnTo>
                    <a:pt x="14621" y="475042"/>
                  </a:lnTo>
                  <a:lnTo>
                    <a:pt x="20151" y="490212"/>
                  </a:lnTo>
                  <a:lnTo>
                    <a:pt x="25783" y="503940"/>
                  </a:lnTo>
                  <a:lnTo>
                    <a:pt x="32414" y="516391"/>
                  </a:lnTo>
                  <a:lnTo>
                    <a:pt x="36849" y="522378"/>
                  </a:lnTo>
                  <a:lnTo>
                    <a:pt x="41711" y="528275"/>
                  </a:lnTo>
                  <a:lnTo>
                    <a:pt x="46857" y="534110"/>
                  </a:lnTo>
                  <a:lnTo>
                    <a:pt x="57655" y="545675"/>
                  </a:lnTo>
                  <a:lnTo>
                    <a:pt x="63202" y="550473"/>
                  </a:lnTo>
                  <a:lnTo>
                    <a:pt x="68804" y="554625"/>
                  </a:lnTo>
                  <a:lnTo>
                    <a:pt x="74444" y="558345"/>
                  </a:lnTo>
                  <a:lnTo>
                    <a:pt x="80109" y="562730"/>
                  </a:lnTo>
                  <a:lnTo>
                    <a:pt x="85791" y="567558"/>
                  </a:lnTo>
                  <a:lnTo>
                    <a:pt x="91484" y="572683"/>
                  </a:lnTo>
                  <a:lnTo>
                    <a:pt x="102889" y="583456"/>
                  </a:lnTo>
                  <a:lnTo>
                    <a:pt x="108598" y="588996"/>
                  </a:lnTo>
                  <a:lnTo>
                    <a:pt x="114308" y="593641"/>
                  </a:lnTo>
                  <a:lnTo>
                    <a:pt x="120020" y="597691"/>
                  </a:lnTo>
                  <a:lnTo>
                    <a:pt x="125733" y="601343"/>
                  </a:lnTo>
                  <a:lnTo>
                    <a:pt x="131448" y="604731"/>
                  </a:lnTo>
                  <a:lnTo>
                    <a:pt x="137162" y="607941"/>
                  </a:lnTo>
                  <a:lnTo>
                    <a:pt x="142876" y="611034"/>
                  </a:lnTo>
                  <a:lnTo>
                    <a:pt x="147638" y="614049"/>
                  </a:lnTo>
                  <a:lnTo>
                    <a:pt x="155469" y="619938"/>
                  </a:lnTo>
                  <a:lnTo>
                    <a:pt x="159843" y="622842"/>
                  </a:lnTo>
                  <a:lnTo>
                    <a:pt x="164665" y="625730"/>
                  </a:lnTo>
                  <a:lnTo>
                    <a:pt x="169784" y="628609"/>
                  </a:lnTo>
                  <a:lnTo>
                    <a:pt x="180552" y="634347"/>
                  </a:lnTo>
                  <a:lnTo>
                    <a:pt x="186090" y="637210"/>
                  </a:lnTo>
                  <a:lnTo>
                    <a:pt x="190735" y="640072"/>
                  </a:lnTo>
                  <a:lnTo>
                    <a:pt x="198436" y="645792"/>
                  </a:lnTo>
                  <a:lnTo>
                    <a:pt x="205034" y="648969"/>
                  </a:lnTo>
                  <a:lnTo>
                    <a:pt x="208127" y="649816"/>
                  </a:lnTo>
                  <a:lnTo>
                    <a:pt x="214103" y="653297"/>
                  </a:lnTo>
                  <a:lnTo>
                    <a:pt x="217030" y="655559"/>
                  </a:lnTo>
                  <a:lnTo>
                    <a:pt x="220886" y="657067"/>
                  </a:lnTo>
                  <a:lnTo>
                    <a:pt x="225362" y="658072"/>
                  </a:lnTo>
                  <a:lnTo>
                    <a:pt x="230252" y="658742"/>
                  </a:lnTo>
                  <a:lnTo>
                    <a:pt x="238224" y="659487"/>
                  </a:lnTo>
                  <a:lnTo>
                    <a:pt x="241683" y="659685"/>
                  </a:lnTo>
                  <a:lnTo>
                    <a:pt x="243989" y="660770"/>
                  </a:lnTo>
                  <a:lnTo>
                    <a:pt x="245527" y="662446"/>
                  </a:lnTo>
                  <a:lnTo>
                    <a:pt x="246552" y="664516"/>
                  </a:lnTo>
                  <a:lnTo>
                    <a:pt x="248188" y="665895"/>
                  </a:lnTo>
                  <a:lnTo>
                    <a:pt x="250231" y="666816"/>
                  </a:lnTo>
                  <a:lnTo>
                    <a:pt x="257174" y="6686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698"/>
            <p:cNvSpPr/>
            <p:nvPr/>
          </p:nvSpPr>
          <p:spPr>
            <a:xfrm>
              <a:off x="5832157" y="3257550"/>
              <a:ext cx="274321" cy="17146"/>
            </a:xfrm>
            <a:custGeom>
              <a:avLst/>
              <a:gdLst/>
              <a:ahLst/>
              <a:cxnLst/>
              <a:rect l="0" t="0" r="0" b="0"/>
              <a:pathLst>
                <a:path w="274321" h="17146">
                  <a:moveTo>
                    <a:pt x="0" y="17145"/>
                  </a:moveTo>
                  <a:lnTo>
                    <a:pt x="15600" y="17145"/>
                  </a:lnTo>
                  <a:lnTo>
                    <a:pt x="17068" y="16192"/>
                  </a:lnTo>
                  <a:lnTo>
                    <a:pt x="18999" y="14604"/>
                  </a:lnTo>
                  <a:lnTo>
                    <a:pt x="21238" y="12594"/>
                  </a:lnTo>
                  <a:lnTo>
                    <a:pt x="24637" y="11253"/>
                  </a:lnTo>
                  <a:lnTo>
                    <a:pt x="28806" y="10359"/>
                  </a:lnTo>
                  <a:lnTo>
                    <a:pt x="33492" y="9764"/>
                  </a:lnTo>
                  <a:lnTo>
                    <a:pt x="37568" y="9367"/>
                  </a:lnTo>
                  <a:lnTo>
                    <a:pt x="44637" y="8925"/>
                  </a:lnTo>
                  <a:lnTo>
                    <a:pt x="53494" y="8729"/>
                  </a:lnTo>
                  <a:lnTo>
                    <a:pt x="79253" y="8603"/>
                  </a:lnTo>
                  <a:lnTo>
                    <a:pt x="86172" y="7640"/>
                  </a:lnTo>
                  <a:lnTo>
                    <a:pt x="92691" y="6046"/>
                  </a:lnTo>
                  <a:lnTo>
                    <a:pt x="98942" y="4031"/>
                  </a:lnTo>
                  <a:lnTo>
                    <a:pt x="105014" y="2687"/>
                  </a:lnTo>
                  <a:lnTo>
                    <a:pt x="110966" y="1791"/>
                  </a:lnTo>
                  <a:lnTo>
                    <a:pt x="116841" y="1194"/>
                  </a:lnTo>
                  <a:lnTo>
                    <a:pt x="123614" y="796"/>
                  </a:lnTo>
                  <a:lnTo>
                    <a:pt x="138759" y="353"/>
                  </a:lnTo>
                  <a:lnTo>
                    <a:pt x="173448" y="46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699"/>
            <p:cNvSpPr/>
            <p:nvPr/>
          </p:nvSpPr>
          <p:spPr>
            <a:xfrm>
              <a:off x="6157912" y="3052175"/>
              <a:ext cx="282242" cy="359667"/>
            </a:xfrm>
            <a:custGeom>
              <a:avLst/>
              <a:gdLst/>
              <a:ahLst/>
              <a:cxnLst/>
              <a:rect l="0" t="0" r="0" b="0"/>
              <a:pathLst>
                <a:path w="282242" h="359667">
                  <a:moveTo>
                    <a:pt x="0" y="33925"/>
                  </a:moveTo>
                  <a:lnTo>
                    <a:pt x="0" y="29374"/>
                  </a:lnTo>
                  <a:lnTo>
                    <a:pt x="953" y="28033"/>
                  </a:lnTo>
                  <a:lnTo>
                    <a:pt x="2540" y="27139"/>
                  </a:lnTo>
                  <a:lnTo>
                    <a:pt x="4551" y="26544"/>
                  </a:lnTo>
                  <a:lnTo>
                    <a:pt x="9325" y="23342"/>
                  </a:lnTo>
                  <a:lnTo>
                    <a:pt x="15574" y="18743"/>
                  </a:lnTo>
                  <a:lnTo>
                    <a:pt x="19908" y="16184"/>
                  </a:lnTo>
                  <a:lnTo>
                    <a:pt x="24702" y="13525"/>
                  </a:lnTo>
                  <a:lnTo>
                    <a:pt x="29803" y="11752"/>
                  </a:lnTo>
                  <a:lnTo>
                    <a:pt x="35109" y="10571"/>
                  </a:lnTo>
                  <a:lnTo>
                    <a:pt x="40551" y="9783"/>
                  </a:lnTo>
                  <a:lnTo>
                    <a:pt x="47036" y="9257"/>
                  </a:lnTo>
                  <a:lnTo>
                    <a:pt x="54218" y="8907"/>
                  </a:lnTo>
                  <a:lnTo>
                    <a:pt x="61863" y="8674"/>
                  </a:lnTo>
                  <a:lnTo>
                    <a:pt x="67912" y="7566"/>
                  </a:lnTo>
                  <a:lnTo>
                    <a:pt x="72897" y="5874"/>
                  </a:lnTo>
                  <a:lnTo>
                    <a:pt x="77173" y="3795"/>
                  </a:lnTo>
                  <a:lnTo>
                    <a:pt x="82881" y="2408"/>
                  </a:lnTo>
                  <a:lnTo>
                    <a:pt x="89544" y="1484"/>
                  </a:lnTo>
                  <a:lnTo>
                    <a:pt x="96844" y="867"/>
                  </a:lnTo>
                  <a:lnTo>
                    <a:pt x="103615" y="456"/>
                  </a:lnTo>
                  <a:lnTo>
                    <a:pt x="116218" y="0"/>
                  </a:lnTo>
                  <a:lnTo>
                    <a:pt x="122246" y="831"/>
                  </a:lnTo>
                  <a:lnTo>
                    <a:pt x="128170" y="2337"/>
                  </a:lnTo>
                  <a:lnTo>
                    <a:pt x="134024" y="4294"/>
                  </a:lnTo>
                  <a:lnTo>
                    <a:pt x="139832" y="5598"/>
                  </a:lnTo>
                  <a:lnTo>
                    <a:pt x="145609" y="6468"/>
                  </a:lnTo>
                  <a:lnTo>
                    <a:pt x="151365" y="7048"/>
                  </a:lnTo>
                  <a:lnTo>
                    <a:pt x="156155" y="8387"/>
                  </a:lnTo>
                  <a:lnTo>
                    <a:pt x="164017" y="12414"/>
                  </a:lnTo>
                  <a:lnTo>
                    <a:pt x="170686" y="17379"/>
                  </a:lnTo>
                  <a:lnTo>
                    <a:pt x="176826" y="22761"/>
                  </a:lnTo>
                  <a:lnTo>
                    <a:pt x="182729" y="28328"/>
                  </a:lnTo>
                  <a:lnTo>
                    <a:pt x="184684" y="31146"/>
                  </a:lnTo>
                  <a:lnTo>
                    <a:pt x="186857" y="36817"/>
                  </a:lnTo>
                  <a:lnTo>
                    <a:pt x="187823" y="45053"/>
                  </a:lnTo>
                  <a:lnTo>
                    <a:pt x="188080" y="49916"/>
                  </a:lnTo>
                  <a:lnTo>
                    <a:pt x="187299" y="54110"/>
                  </a:lnTo>
                  <a:lnTo>
                    <a:pt x="183892" y="61311"/>
                  </a:lnTo>
                  <a:lnTo>
                    <a:pt x="179202" y="70226"/>
                  </a:lnTo>
                  <a:lnTo>
                    <a:pt x="176618" y="75271"/>
                  </a:lnTo>
                  <a:lnTo>
                    <a:pt x="172038" y="80539"/>
                  </a:lnTo>
                  <a:lnTo>
                    <a:pt x="166127" y="85956"/>
                  </a:lnTo>
                  <a:lnTo>
                    <a:pt x="159329" y="91472"/>
                  </a:lnTo>
                  <a:lnTo>
                    <a:pt x="152892" y="98007"/>
                  </a:lnTo>
                  <a:lnTo>
                    <a:pt x="146695" y="105221"/>
                  </a:lnTo>
                  <a:lnTo>
                    <a:pt x="140659" y="112888"/>
                  </a:lnTo>
                  <a:lnTo>
                    <a:pt x="133778" y="119904"/>
                  </a:lnTo>
                  <a:lnTo>
                    <a:pt x="126333" y="126487"/>
                  </a:lnTo>
                  <a:lnTo>
                    <a:pt x="118512" y="132780"/>
                  </a:lnTo>
                  <a:lnTo>
                    <a:pt x="110441" y="137928"/>
                  </a:lnTo>
                  <a:lnTo>
                    <a:pt x="102202" y="142313"/>
                  </a:lnTo>
                  <a:lnTo>
                    <a:pt x="79495" y="153035"/>
                  </a:lnTo>
                  <a:lnTo>
                    <a:pt x="54756" y="165191"/>
                  </a:lnTo>
                  <a:lnTo>
                    <a:pt x="50791" y="168108"/>
                  </a:lnTo>
                  <a:lnTo>
                    <a:pt x="48148" y="171005"/>
                  </a:lnTo>
                  <a:lnTo>
                    <a:pt x="46386" y="173889"/>
                  </a:lnTo>
                  <a:lnTo>
                    <a:pt x="44260" y="175812"/>
                  </a:lnTo>
                  <a:lnTo>
                    <a:pt x="41889" y="177093"/>
                  </a:lnTo>
                  <a:lnTo>
                    <a:pt x="34329" y="179644"/>
                  </a:lnTo>
                  <a:lnTo>
                    <a:pt x="38853" y="175102"/>
                  </a:lnTo>
                  <a:lnTo>
                    <a:pt x="41142" y="173763"/>
                  </a:lnTo>
                  <a:lnTo>
                    <a:pt x="49867" y="170926"/>
                  </a:lnTo>
                  <a:lnTo>
                    <a:pt x="54200" y="169074"/>
                  </a:lnTo>
                  <a:lnTo>
                    <a:pt x="58993" y="166887"/>
                  </a:lnTo>
                  <a:lnTo>
                    <a:pt x="64094" y="165428"/>
                  </a:lnTo>
                  <a:lnTo>
                    <a:pt x="69399" y="164456"/>
                  </a:lnTo>
                  <a:lnTo>
                    <a:pt x="74841" y="163808"/>
                  </a:lnTo>
                  <a:lnTo>
                    <a:pt x="81327" y="162424"/>
                  </a:lnTo>
                  <a:lnTo>
                    <a:pt x="88508" y="160548"/>
                  </a:lnTo>
                  <a:lnTo>
                    <a:pt x="96153" y="158345"/>
                  </a:lnTo>
                  <a:lnTo>
                    <a:pt x="103154" y="156877"/>
                  </a:lnTo>
                  <a:lnTo>
                    <a:pt x="109727" y="155898"/>
                  </a:lnTo>
                  <a:lnTo>
                    <a:pt x="116014" y="155245"/>
                  </a:lnTo>
                  <a:lnTo>
                    <a:pt x="123063" y="154810"/>
                  </a:lnTo>
                  <a:lnTo>
                    <a:pt x="138515" y="154326"/>
                  </a:lnTo>
                  <a:lnTo>
                    <a:pt x="163279" y="154054"/>
                  </a:lnTo>
                  <a:lnTo>
                    <a:pt x="171718" y="154968"/>
                  </a:lnTo>
                  <a:lnTo>
                    <a:pt x="180201" y="156531"/>
                  </a:lnTo>
                  <a:lnTo>
                    <a:pt x="188714" y="158524"/>
                  </a:lnTo>
                  <a:lnTo>
                    <a:pt x="196294" y="160806"/>
                  </a:lnTo>
                  <a:lnTo>
                    <a:pt x="203253" y="163280"/>
                  </a:lnTo>
                  <a:lnTo>
                    <a:pt x="209797" y="165881"/>
                  </a:lnTo>
                  <a:lnTo>
                    <a:pt x="216065" y="168568"/>
                  </a:lnTo>
                  <a:lnTo>
                    <a:pt x="228109" y="174094"/>
                  </a:lnTo>
                  <a:lnTo>
                    <a:pt x="233988" y="177853"/>
                  </a:lnTo>
                  <a:lnTo>
                    <a:pt x="239812" y="182264"/>
                  </a:lnTo>
                  <a:lnTo>
                    <a:pt x="245600" y="187110"/>
                  </a:lnTo>
                  <a:lnTo>
                    <a:pt x="251363" y="191294"/>
                  </a:lnTo>
                  <a:lnTo>
                    <a:pt x="257111" y="195035"/>
                  </a:lnTo>
                  <a:lnTo>
                    <a:pt x="262847" y="198481"/>
                  </a:lnTo>
                  <a:lnTo>
                    <a:pt x="267624" y="202684"/>
                  </a:lnTo>
                  <a:lnTo>
                    <a:pt x="275472" y="212434"/>
                  </a:lnTo>
                  <a:lnTo>
                    <a:pt x="279595" y="220577"/>
                  </a:lnTo>
                  <a:lnTo>
                    <a:pt x="281427" y="228323"/>
                  </a:lnTo>
                  <a:lnTo>
                    <a:pt x="282241" y="238117"/>
                  </a:lnTo>
                  <a:lnTo>
                    <a:pt x="281506" y="242443"/>
                  </a:lnTo>
                  <a:lnTo>
                    <a:pt x="278149" y="249790"/>
                  </a:lnTo>
                  <a:lnTo>
                    <a:pt x="270903" y="263831"/>
                  </a:lnTo>
                  <a:lnTo>
                    <a:pt x="262724" y="280057"/>
                  </a:lnTo>
                  <a:lnTo>
                    <a:pt x="258970" y="284690"/>
                  </a:lnTo>
                  <a:lnTo>
                    <a:pt x="254562" y="288732"/>
                  </a:lnTo>
                  <a:lnTo>
                    <a:pt x="249718" y="292378"/>
                  </a:lnTo>
                  <a:lnTo>
                    <a:pt x="236716" y="301510"/>
                  </a:lnTo>
                  <a:lnTo>
                    <a:pt x="229248" y="306613"/>
                  </a:lnTo>
                  <a:lnTo>
                    <a:pt x="222364" y="311919"/>
                  </a:lnTo>
                  <a:lnTo>
                    <a:pt x="215871" y="317362"/>
                  </a:lnTo>
                  <a:lnTo>
                    <a:pt x="209636" y="322895"/>
                  </a:lnTo>
                  <a:lnTo>
                    <a:pt x="202623" y="327537"/>
                  </a:lnTo>
                  <a:lnTo>
                    <a:pt x="195089" y="331583"/>
                  </a:lnTo>
                  <a:lnTo>
                    <a:pt x="187210" y="335234"/>
                  </a:lnTo>
                  <a:lnTo>
                    <a:pt x="179099" y="338620"/>
                  </a:lnTo>
                  <a:lnTo>
                    <a:pt x="170834" y="341830"/>
                  </a:lnTo>
                  <a:lnTo>
                    <a:pt x="154031" y="347936"/>
                  </a:lnTo>
                  <a:lnTo>
                    <a:pt x="137039" y="353826"/>
                  </a:lnTo>
                  <a:lnTo>
                    <a:pt x="129459" y="355777"/>
                  </a:lnTo>
                  <a:lnTo>
                    <a:pt x="122501" y="357078"/>
                  </a:lnTo>
                  <a:lnTo>
                    <a:pt x="115957" y="357945"/>
                  </a:lnTo>
                  <a:lnTo>
                    <a:pt x="109690" y="358523"/>
                  </a:lnTo>
                  <a:lnTo>
                    <a:pt x="103607" y="358909"/>
                  </a:lnTo>
                  <a:lnTo>
                    <a:pt x="91768" y="359337"/>
                  </a:lnTo>
                  <a:lnTo>
                    <a:pt x="68645" y="359612"/>
                  </a:lnTo>
                  <a:lnTo>
                    <a:pt x="50284" y="359666"/>
                  </a:lnTo>
                  <a:lnTo>
                    <a:pt x="47810" y="358718"/>
                  </a:lnTo>
                  <a:lnTo>
                    <a:pt x="46161" y="357134"/>
                  </a:lnTo>
                  <a:lnTo>
                    <a:pt x="45062" y="355125"/>
                  </a:lnTo>
                  <a:lnTo>
                    <a:pt x="43376" y="353786"/>
                  </a:lnTo>
                  <a:lnTo>
                    <a:pt x="41300" y="352893"/>
                  </a:lnTo>
                  <a:lnTo>
                    <a:pt x="34290" y="3511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00"/>
            <p:cNvSpPr/>
            <p:nvPr/>
          </p:nvSpPr>
          <p:spPr>
            <a:xfrm>
              <a:off x="6603682" y="3343275"/>
              <a:ext cx="25708" cy="128588"/>
            </a:xfrm>
            <a:custGeom>
              <a:avLst/>
              <a:gdLst/>
              <a:ahLst/>
              <a:cxnLst/>
              <a:rect l="0" t="0" r="0" b="0"/>
              <a:pathLst>
                <a:path w="25708" h="128588">
                  <a:moveTo>
                    <a:pt x="0" y="0"/>
                  </a:moveTo>
                  <a:lnTo>
                    <a:pt x="11932" y="11931"/>
                  </a:lnTo>
                  <a:lnTo>
                    <a:pt x="13669" y="14621"/>
                  </a:lnTo>
                  <a:lnTo>
                    <a:pt x="14828" y="17368"/>
                  </a:lnTo>
                  <a:lnTo>
                    <a:pt x="15600" y="20151"/>
                  </a:lnTo>
                  <a:lnTo>
                    <a:pt x="17068" y="22959"/>
                  </a:lnTo>
                  <a:lnTo>
                    <a:pt x="18999" y="25783"/>
                  </a:lnTo>
                  <a:lnTo>
                    <a:pt x="21238" y="28619"/>
                  </a:lnTo>
                  <a:lnTo>
                    <a:pt x="22732" y="32414"/>
                  </a:lnTo>
                  <a:lnTo>
                    <a:pt x="23727" y="36849"/>
                  </a:lnTo>
                  <a:lnTo>
                    <a:pt x="24390" y="41711"/>
                  </a:lnTo>
                  <a:lnTo>
                    <a:pt x="24833" y="46857"/>
                  </a:lnTo>
                  <a:lnTo>
                    <a:pt x="25128" y="52193"/>
                  </a:lnTo>
                  <a:lnTo>
                    <a:pt x="25456" y="63201"/>
                  </a:lnTo>
                  <a:lnTo>
                    <a:pt x="25702" y="96104"/>
                  </a:lnTo>
                  <a:lnTo>
                    <a:pt x="25707" y="101217"/>
                  </a:lnTo>
                  <a:lnTo>
                    <a:pt x="24759" y="105578"/>
                  </a:lnTo>
                  <a:lnTo>
                    <a:pt x="23173" y="109438"/>
                  </a:lnTo>
                  <a:lnTo>
                    <a:pt x="21164" y="112963"/>
                  </a:lnTo>
                  <a:lnTo>
                    <a:pt x="19824" y="116266"/>
                  </a:lnTo>
                  <a:lnTo>
                    <a:pt x="18931" y="119421"/>
                  </a:lnTo>
                  <a:lnTo>
                    <a:pt x="17145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701"/>
            <p:cNvSpPr/>
            <p:nvPr/>
          </p:nvSpPr>
          <p:spPr>
            <a:xfrm>
              <a:off x="6732269" y="3026092"/>
              <a:ext cx="102872" cy="325756"/>
            </a:xfrm>
            <a:custGeom>
              <a:avLst/>
              <a:gdLst/>
              <a:ahLst/>
              <a:cxnLst/>
              <a:rect l="0" t="0" r="0" b="0"/>
              <a:pathLst>
                <a:path w="102872" h="325756">
                  <a:moveTo>
                    <a:pt x="0" y="0"/>
                  </a:moveTo>
                  <a:lnTo>
                    <a:pt x="7382" y="0"/>
                  </a:lnTo>
                  <a:lnTo>
                    <a:pt x="7779" y="953"/>
                  </a:lnTo>
                  <a:lnTo>
                    <a:pt x="8220" y="4551"/>
                  </a:lnTo>
                  <a:lnTo>
                    <a:pt x="9290" y="5892"/>
                  </a:lnTo>
                  <a:lnTo>
                    <a:pt x="10956" y="6785"/>
                  </a:lnTo>
                  <a:lnTo>
                    <a:pt x="13020" y="7381"/>
                  </a:lnTo>
                  <a:lnTo>
                    <a:pt x="14395" y="9683"/>
                  </a:lnTo>
                  <a:lnTo>
                    <a:pt x="15923" y="17321"/>
                  </a:lnTo>
                  <a:lnTo>
                    <a:pt x="16602" y="24526"/>
                  </a:lnTo>
                  <a:lnTo>
                    <a:pt x="16784" y="27781"/>
                  </a:lnTo>
                  <a:lnTo>
                    <a:pt x="19525" y="36477"/>
                  </a:lnTo>
                  <a:lnTo>
                    <a:pt x="21590" y="41463"/>
                  </a:lnTo>
                  <a:lnTo>
                    <a:pt x="22965" y="46692"/>
                  </a:lnTo>
                  <a:lnTo>
                    <a:pt x="23883" y="52083"/>
                  </a:lnTo>
                  <a:lnTo>
                    <a:pt x="24495" y="57582"/>
                  </a:lnTo>
                  <a:lnTo>
                    <a:pt x="25855" y="63153"/>
                  </a:lnTo>
                  <a:lnTo>
                    <a:pt x="27714" y="68772"/>
                  </a:lnTo>
                  <a:lnTo>
                    <a:pt x="29906" y="74423"/>
                  </a:lnTo>
                  <a:lnTo>
                    <a:pt x="31368" y="81048"/>
                  </a:lnTo>
                  <a:lnTo>
                    <a:pt x="32342" y="88322"/>
                  </a:lnTo>
                  <a:lnTo>
                    <a:pt x="32991" y="96029"/>
                  </a:lnTo>
                  <a:lnTo>
                    <a:pt x="34377" y="103072"/>
                  </a:lnTo>
                  <a:lnTo>
                    <a:pt x="36253" y="109672"/>
                  </a:lnTo>
                  <a:lnTo>
                    <a:pt x="38457" y="115977"/>
                  </a:lnTo>
                  <a:lnTo>
                    <a:pt x="39925" y="123038"/>
                  </a:lnTo>
                  <a:lnTo>
                    <a:pt x="40905" y="130603"/>
                  </a:lnTo>
                  <a:lnTo>
                    <a:pt x="41557" y="138504"/>
                  </a:lnTo>
                  <a:lnTo>
                    <a:pt x="42945" y="146628"/>
                  </a:lnTo>
                  <a:lnTo>
                    <a:pt x="44823" y="154902"/>
                  </a:lnTo>
                  <a:lnTo>
                    <a:pt x="47028" y="163276"/>
                  </a:lnTo>
                  <a:lnTo>
                    <a:pt x="49449" y="170763"/>
                  </a:lnTo>
                  <a:lnTo>
                    <a:pt x="52016" y="177659"/>
                  </a:lnTo>
                  <a:lnTo>
                    <a:pt x="54681" y="184162"/>
                  </a:lnTo>
                  <a:lnTo>
                    <a:pt x="56456" y="191355"/>
                  </a:lnTo>
                  <a:lnTo>
                    <a:pt x="57640" y="199008"/>
                  </a:lnTo>
                  <a:lnTo>
                    <a:pt x="58429" y="206967"/>
                  </a:lnTo>
                  <a:lnTo>
                    <a:pt x="59908" y="214178"/>
                  </a:lnTo>
                  <a:lnTo>
                    <a:pt x="61847" y="220890"/>
                  </a:lnTo>
                  <a:lnTo>
                    <a:pt x="64092" y="227270"/>
                  </a:lnTo>
                  <a:lnTo>
                    <a:pt x="65588" y="233429"/>
                  </a:lnTo>
                  <a:lnTo>
                    <a:pt x="66585" y="239439"/>
                  </a:lnTo>
                  <a:lnTo>
                    <a:pt x="67250" y="245351"/>
                  </a:lnTo>
                  <a:lnTo>
                    <a:pt x="67694" y="251197"/>
                  </a:lnTo>
                  <a:lnTo>
                    <a:pt x="67989" y="257000"/>
                  </a:lnTo>
                  <a:lnTo>
                    <a:pt x="68187" y="262773"/>
                  </a:lnTo>
                  <a:lnTo>
                    <a:pt x="69270" y="267575"/>
                  </a:lnTo>
                  <a:lnTo>
                    <a:pt x="70945" y="271728"/>
                  </a:lnTo>
                  <a:lnTo>
                    <a:pt x="73015" y="275450"/>
                  </a:lnTo>
                  <a:lnTo>
                    <a:pt x="75314" y="284665"/>
                  </a:lnTo>
                  <a:lnTo>
                    <a:pt x="75927" y="289789"/>
                  </a:lnTo>
                  <a:lnTo>
                    <a:pt x="77288" y="294158"/>
                  </a:lnTo>
                  <a:lnTo>
                    <a:pt x="79148" y="298023"/>
                  </a:lnTo>
                  <a:lnTo>
                    <a:pt x="81341" y="301552"/>
                  </a:lnTo>
                  <a:lnTo>
                    <a:pt x="83777" y="308013"/>
                  </a:lnTo>
                  <a:lnTo>
                    <a:pt x="85148" y="317006"/>
                  </a:lnTo>
                  <a:lnTo>
                    <a:pt x="85341" y="319922"/>
                  </a:lnTo>
                  <a:lnTo>
                    <a:pt x="86421" y="321866"/>
                  </a:lnTo>
                  <a:lnTo>
                    <a:pt x="88095" y="323163"/>
                  </a:lnTo>
                  <a:lnTo>
                    <a:pt x="93073" y="325243"/>
                  </a:lnTo>
                  <a:lnTo>
                    <a:pt x="94433" y="325414"/>
                  </a:lnTo>
                  <a:lnTo>
                    <a:pt x="96294" y="325527"/>
                  </a:lnTo>
                  <a:lnTo>
                    <a:pt x="102871" y="3257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702"/>
            <p:cNvSpPr/>
            <p:nvPr/>
          </p:nvSpPr>
          <p:spPr>
            <a:xfrm>
              <a:off x="6903824" y="2863214"/>
              <a:ext cx="299387" cy="617222"/>
            </a:xfrm>
            <a:custGeom>
              <a:avLst/>
              <a:gdLst/>
              <a:ahLst/>
              <a:cxnLst/>
              <a:rect l="0" t="0" r="0" b="0"/>
              <a:pathLst>
                <a:path w="299387" h="617222">
                  <a:moveTo>
                    <a:pt x="8468" y="0"/>
                  </a:moveTo>
                  <a:lnTo>
                    <a:pt x="0" y="0"/>
                  </a:lnTo>
                  <a:lnTo>
                    <a:pt x="4477" y="4552"/>
                  </a:lnTo>
                  <a:lnTo>
                    <a:pt x="6760" y="5892"/>
                  </a:lnTo>
                  <a:lnTo>
                    <a:pt x="15476" y="8731"/>
                  </a:lnTo>
                  <a:lnTo>
                    <a:pt x="24601" y="12771"/>
                  </a:lnTo>
                  <a:lnTo>
                    <a:pt x="40448" y="20400"/>
                  </a:lnTo>
                  <a:lnTo>
                    <a:pt x="46933" y="24078"/>
                  </a:lnTo>
                  <a:lnTo>
                    <a:pt x="54114" y="28435"/>
                  </a:lnTo>
                  <a:lnTo>
                    <a:pt x="61758" y="33244"/>
                  </a:lnTo>
                  <a:lnTo>
                    <a:pt x="69713" y="37403"/>
                  </a:lnTo>
                  <a:lnTo>
                    <a:pt x="77873" y="41128"/>
                  </a:lnTo>
                  <a:lnTo>
                    <a:pt x="86171" y="44564"/>
                  </a:lnTo>
                  <a:lnTo>
                    <a:pt x="93607" y="48760"/>
                  </a:lnTo>
                  <a:lnTo>
                    <a:pt x="100470" y="53462"/>
                  </a:lnTo>
                  <a:lnTo>
                    <a:pt x="106950" y="58501"/>
                  </a:lnTo>
                  <a:lnTo>
                    <a:pt x="115080" y="63766"/>
                  </a:lnTo>
                  <a:lnTo>
                    <a:pt x="124310" y="69181"/>
                  </a:lnTo>
                  <a:lnTo>
                    <a:pt x="134274" y="74696"/>
                  </a:lnTo>
                  <a:lnTo>
                    <a:pt x="143774" y="80277"/>
                  </a:lnTo>
                  <a:lnTo>
                    <a:pt x="161949" y="91559"/>
                  </a:lnTo>
                  <a:lnTo>
                    <a:pt x="170796" y="98187"/>
                  </a:lnTo>
                  <a:lnTo>
                    <a:pt x="179552" y="105463"/>
                  </a:lnTo>
                  <a:lnTo>
                    <a:pt x="188246" y="113171"/>
                  </a:lnTo>
                  <a:lnTo>
                    <a:pt x="205527" y="129356"/>
                  </a:lnTo>
                  <a:lnTo>
                    <a:pt x="214136" y="137673"/>
                  </a:lnTo>
                  <a:lnTo>
                    <a:pt x="221779" y="147027"/>
                  </a:lnTo>
                  <a:lnTo>
                    <a:pt x="228781" y="157073"/>
                  </a:lnTo>
                  <a:lnTo>
                    <a:pt x="241640" y="177443"/>
                  </a:lnTo>
                  <a:lnTo>
                    <a:pt x="253705" y="196021"/>
                  </a:lnTo>
                  <a:lnTo>
                    <a:pt x="259589" y="205929"/>
                  </a:lnTo>
                  <a:lnTo>
                    <a:pt x="265418" y="216343"/>
                  </a:lnTo>
                  <a:lnTo>
                    <a:pt x="271207" y="227097"/>
                  </a:lnTo>
                  <a:lnTo>
                    <a:pt x="276020" y="238075"/>
                  </a:lnTo>
                  <a:lnTo>
                    <a:pt x="280181" y="249205"/>
                  </a:lnTo>
                  <a:lnTo>
                    <a:pt x="283907" y="260434"/>
                  </a:lnTo>
                  <a:lnTo>
                    <a:pt x="287344" y="271730"/>
                  </a:lnTo>
                  <a:lnTo>
                    <a:pt x="293704" y="294442"/>
                  </a:lnTo>
                  <a:lnTo>
                    <a:pt x="295780" y="305832"/>
                  </a:lnTo>
                  <a:lnTo>
                    <a:pt x="297165" y="317236"/>
                  </a:lnTo>
                  <a:lnTo>
                    <a:pt x="298087" y="328648"/>
                  </a:lnTo>
                  <a:lnTo>
                    <a:pt x="298703" y="340067"/>
                  </a:lnTo>
                  <a:lnTo>
                    <a:pt x="299386" y="362913"/>
                  </a:lnTo>
                  <a:lnTo>
                    <a:pt x="298616" y="374340"/>
                  </a:lnTo>
                  <a:lnTo>
                    <a:pt x="297150" y="385768"/>
                  </a:lnTo>
                  <a:lnTo>
                    <a:pt x="295221" y="397196"/>
                  </a:lnTo>
                  <a:lnTo>
                    <a:pt x="292981" y="407673"/>
                  </a:lnTo>
                  <a:lnTo>
                    <a:pt x="287954" y="426933"/>
                  </a:lnTo>
                  <a:lnTo>
                    <a:pt x="284327" y="437022"/>
                  </a:lnTo>
                  <a:lnTo>
                    <a:pt x="280004" y="447559"/>
                  </a:lnTo>
                  <a:lnTo>
                    <a:pt x="275217" y="458392"/>
                  </a:lnTo>
                  <a:lnTo>
                    <a:pt x="264819" y="480590"/>
                  </a:lnTo>
                  <a:lnTo>
                    <a:pt x="259378" y="491844"/>
                  </a:lnTo>
                  <a:lnTo>
                    <a:pt x="253846" y="502203"/>
                  </a:lnTo>
                  <a:lnTo>
                    <a:pt x="248254" y="511967"/>
                  </a:lnTo>
                  <a:lnTo>
                    <a:pt x="242620" y="521334"/>
                  </a:lnTo>
                  <a:lnTo>
                    <a:pt x="236007" y="529484"/>
                  </a:lnTo>
                  <a:lnTo>
                    <a:pt x="228741" y="536822"/>
                  </a:lnTo>
                  <a:lnTo>
                    <a:pt x="221039" y="543619"/>
                  </a:lnTo>
                  <a:lnTo>
                    <a:pt x="213999" y="551008"/>
                  </a:lnTo>
                  <a:lnTo>
                    <a:pt x="207401" y="558791"/>
                  </a:lnTo>
                  <a:lnTo>
                    <a:pt x="201098" y="566838"/>
                  </a:lnTo>
                  <a:lnTo>
                    <a:pt x="194990" y="573155"/>
                  </a:lnTo>
                  <a:lnTo>
                    <a:pt x="189014" y="578318"/>
                  </a:lnTo>
                  <a:lnTo>
                    <a:pt x="183124" y="582713"/>
                  </a:lnTo>
                  <a:lnTo>
                    <a:pt x="177293" y="587548"/>
                  </a:lnTo>
                  <a:lnTo>
                    <a:pt x="171500" y="592676"/>
                  </a:lnTo>
                  <a:lnTo>
                    <a:pt x="165734" y="598001"/>
                  </a:lnTo>
                  <a:lnTo>
                    <a:pt x="156787" y="603916"/>
                  </a:lnTo>
                  <a:lnTo>
                    <a:pt x="149635" y="607497"/>
                  </a:lnTo>
                  <a:lnTo>
                    <a:pt x="143281" y="612264"/>
                  </a:lnTo>
                  <a:lnTo>
                    <a:pt x="137283" y="615018"/>
                  </a:lnTo>
                  <a:lnTo>
                    <a:pt x="128550" y="616568"/>
                  </a:lnTo>
                  <a:lnTo>
                    <a:pt x="120096" y="617134"/>
                  </a:lnTo>
                  <a:lnTo>
                    <a:pt x="111338" y="61722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226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4729050" cy="6294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669"/>
          <p:cNvSpPr/>
          <p:nvPr/>
        </p:nvSpPr>
        <p:spPr>
          <a:xfrm>
            <a:off x="3475108" y="5486401"/>
            <a:ext cx="158812" cy="60007"/>
          </a:xfrm>
          <a:custGeom>
            <a:avLst/>
            <a:gdLst/>
            <a:ahLst/>
            <a:cxnLst/>
            <a:rect l="0" t="0" r="0" b="0"/>
            <a:pathLst>
              <a:path w="158812" h="60007">
                <a:moveTo>
                  <a:pt x="93909" y="8571"/>
                </a:moveTo>
                <a:lnTo>
                  <a:pt x="98460" y="4021"/>
                </a:lnTo>
                <a:lnTo>
                  <a:pt x="100753" y="2680"/>
                </a:lnTo>
                <a:lnTo>
                  <a:pt x="103234" y="1786"/>
                </a:lnTo>
                <a:lnTo>
                  <a:pt x="109510" y="352"/>
                </a:lnTo>
                <a:lnTo>
                  <a:pt x="111929" y="234"/>
                </a:lnTo>
                <a:lnTo>
                  <a:pt x="123484" y="69"/>
                </a:lnTo>
                <a:lnTo>
                  <a:pt x="151363" y="0"/>
                </a:lnTo>
                <a:lnTo>
                  <a:pt x="152214" y="952"/>
                </a:lnTo>
                <a:lnTo>
                  <a:pt x="152782" y="2539"/>
                </a:lnTo>
                <a:lnTo>
                  <a:pt x="153692" y="7380"/>
                </a:lnTo>
                <a:lnTo>
                  <a:pt x="154720" y="8729"/>
                </a:lnTo>
                <a:lnTo>
                  <a:pt x="156357" y="10582"/>
                </a:lnTo>
                <a:lnTo>
                  <a:pt x="158401" y="12769"/>
                </a:lnTo>
                <a:lnTo>
                  <a:pt x="158811" y="14227"/>
                </a:lnTo>
                <a:lnTo>
                  <a:pt x="158132" y="15199"/>
                </a:lnTo>
                <a:lnTo>
                  <a:pt x="156727" y="15848"/>
                </a:lnTo>
                <a:lnTo>
                  <a:pt x="155790" y="17232"/>
                </a:lnTo>
                <a:lnTo>
                  <a:pt x="155165" y="19108"/>
                </a:lnTo>
                <a:lnTo>
                  <a:pt x="154749" y="21310"/>
                </a:lnTo>
                <a:lnTo>
                  <a:pt x="154472" y="23732"/>
                </a:lnTo>
                <a:lnTo>
                  <a:pt x="154287" y="26298"/>
                </a:lnTo>
                <a:lnTo>
                  <a:pt x="154163" y="28962"/>
                </a:lnTo>
                <a:lnTo>
                  <a:pt x="153129" y="31690"/>
                </a:lnTo>
                <a:lnTo>
                  <a:pt x="151486" y="34461"/>
                </a:lnTo>
                <a:lnTo>
                  <a:pt x="149439" y="37261"/>
                </a:lnTo>
                <a:lnTo>
                  <a:pt x="147121" y="39128"/>
                </a:lnTo>
                <a:lnTo>
                  <a:pt x="144624" y="40372"/>
                </a:lnTo>
                <a:lnTo>
                  <a:pt x="142006" y="41202"/>
                </a:lnTo>
                <a:lnTo>
                  <a:pt x="139309" y="42708"/>
                </a:lnTo>
                <a:lnTo>
                  <a:pt x="136558" y="44664"/>
                </a:lnTo>
                <a:lnTo>
                  <a:pt x="133772" y="46920"/>
                </a:lnTo>
                <a:lnTo>
                  <a:pt x="130962" y="48425"/>
                </a:lnTo>
                <a:lnTo>
                  <a:pt x="128136" y="49428"/>
                </a:lnTo>
                <a:lnTo>
                  <a:pt x="125299" y="50096"/>
                </a:lnTo>
                <a:lnTo>
                  <a:pt x="122456" y="50542"/>
                </a:lnTo>
                <a:lnTo>
                  <a:pt x="119608" y="50839"/>
                </a:lnTo>
                <a:lnTo>
                  <a:pt x="116757" y="51038"/>
                </a:lnTo>
                <a:lnTo>
                  <a:pt x="113903" y="51169"/>
                </a:lnTo>
                <a:lnTo>
                  <a:pt x="108193" y="51316"/>
                </a:lnTo>
                <a:lnTo>
                  <a:pt x="61343" y="51433"/>
                </a:lnTo>
                <a:lnTo>
                  <a:pt x="59816" y="50481"/>
                </a:lnTo>
                <a:lnTo>
                  <a:pt x="57845" y="48893"/>
                </a:lnTo>
                <a:lnTo>
                  <a:pt x="51082" y="42892"/>
                </a:lnTo>
                <a:lnTo>
                  <a:pt x="51057" y="38319"/>
                </a:lnTo>
                <a:lnTo>
                  <a:pt x="52006" y="36976"/>
                </a:lnTo>
                <a:lnTo>
                  <a:pt x="53591" y="36080"/>
                </a:lnTo>
                <a:lnTo>
                  <a:pt x="58429" y="34642"/>
                </a:lnTo>
                <a:lnTo>
                  <a:pt x="59778" y="33572"/>
                </a:lnTo>
                <a:lnTo>
                  <a:pt x="61630" y="31906"/>
                </a:lnTo>
                <a:lnTo>
                  <a:pt x="63817" y="29843"/>
                </a:lnTo>
                <a:lnTo>
                  <a:pt x="66228" y="28467"/>
                </a:lnTo>
                <a:lnTo>
                  <a:pt x="68788" y="27550"/>
                </a:lnTo>
                <a:lnTo>
                  <a:pt x="71446" y="26939"/>
                </a:lnTo>
                <a:lnTo>
                  <a:pt x="74171" y="26531"/>
                </a:lnTo>
                <a:lnTo>
                  <a:pt x="76941" y="26260"/>
                </a:lnTo>
                <a:lnTo>
                  <a:pt x="83678" y="25823"/>
                </a:lnTo>
                <a:lnTo>
                  <a:pt x="87140" y="25764"/>
                </a:lnTo>
                <a:lnTo>
                  <a:pt x="100893" y="25719"/>
                </a:lnTo>
                <a:lnTo>
                  <a:pt x="101423" y="26671"/>
                </a:lnTo>
                <a:lnTo>
                  <a:pt x="101775" y="28257"/>
                </a:lnTo>
                <a:lnTo>
                  <a:pt x="102342" y="33097"/>
                </a:lnTo>
                <a:lnTo>
                  <a:pt x="102389" y="34447"/>
                </a:lnTo>
                <a:lnTo>
                  <a:pt x="102469" y="41565"/>
                </a:lnTo>
                <a:lnTo>
                  <a:pt x="101521" y="42949"/>
                </a:lnTo>
                <a:lnTo>
                  <a:pt x="99936" y="44825"/>
                </a:lnTo>
                <a:lnTo>
                  <a:pt x="97927" y="47028"/>
                </a:lnTo>
                <a:lnTo>
                  <a:pt x="95635" y="48497"/>
                </a:lnTo>
                <a:lnTo>
                  <a:pt x="93155" y="49476"/>
                </a:lnTo>
                <a:lnTo>
                  <a:pt x="90549" y="50128"/>
                </a:lnTo>
                <a:lnTo>
                  <a:pt x="87859" y="51516"/>
                </a:lnTo>
                <a:lnTo>
                  <a:pt x="85113" y="53394"/>
                </a:lnTo>
                <a:lnTo>
                  <a:pt x="82330" y="55598"/>
                </a:lnTo>
                <a:lnTo>
                  <a:pt x="79522" y="57067"/>
                </a:lnTo>
                <a:lnTo>
                  <a:pt x="76698" y="58047"/>
                </a:lnTo>
                <a:lnTo>
                  <a:pt x="73863" y="58700"/>
                </a:lnTo>
                <a:lnTo>
                  <a:pt x="71020" y="59136"/>
                </a:lnTo>
                <a:lnTo>
                  <a:pt x="68172" y="59426"/>
                </a:lnTo>
                <a:lnTo>
                  <a:pt x="65321" y="59619"/>
                </a:lnTo>
                <a:lnTo>
                  <a:pt x="61515" y="59748"/>
                </a:lnTo>
                <a:lnTo>
                  <a:pt x="44260" y="59955"/>
                </a:lnTo>
                <a:lnTo>
                  <a:pt x="31397" y="59996"/>
                </a:lnTo>
                <a:lnTo>
                  <a:pt x="29374" y="59047"/>
                </a:lnTo>
                <a:lnTo>
                  <a:pt x="28026" y="57462"/>
                </a:lnTo>
                <a:lnTo>
                  <a:pt x="27127" y="55452"/>
                </a:lnTo>
                <a:lnTo>
                  <a:pt x="25575" y="54113"/>
                </a:lnTo>
                <a:lnTo>
                  <a:pt x="23588" y="53220"/>
                </a:lnTo>
                <a:lnTo>
                  <a:pt x="21311" y="52624"/>
                </a:lnTo>
                <a:lnTo>
                  <a:pt x="19793" y="51275"/>
                </a:lnTo>
                <a:lnTo>
                  <a:pt x="18781" y="49423"/>
                </a:lnTo>
                <a:lnTo>
                  <a:pt x="16875" y="43245"/>
                </a:lnTo>
                <a:lnTo>
                  <a:pt x="16835" y="42165"/>
                </a:lnTo>
                <a:lnTo>
                  <a:pt x="16792" y="38424"/>
                </a:lnTo>
                <a:lnTo>
                  <a:pt x="17732" y="36093"/>
                </a:lnTo>
                <a:lnTo>
                  <a:pt x="19312" y="33587"/>
                </a:lnTo>
                <a:lnTo>
                  <a:pt x="21318" y="30964"/>
                </a:lnTo>
                <a:lnTo>
                  <a:pt x="22655" y="28262"/>
                </a:lnTo>
                <a:lnTo>
                  <a:pt x="23546" y="25509"/>
                </a:lnTo>
                <a:lnTo>
                  <a:pt x="24141" y="22720"/>
                </a:lnTo>
                <a:lnTo>
                  <a:pt x="25489" y="20861"/>
                </a:lnTo>
                <a:lnTo>
                  <a:pt x="27341" y="19622"/>
                </a:lnTo>
                <a:lnTo>
                  <a:pt x="29528" y="18796"/>
                </a:lnTo>
                <a:lnTo>
                  <a:pt x="31938" y="17293"/>
                </a:lnTo>
                <a:lnTo>
                  <a:pt x="34497" y="15338"/>
                </a:lnTo>
                <a:lnTo>
                  <a:pt x="37157" y="13082"/>
                </a:lnTo>
                <a:lnTo>
                  <a:pt x="39881" y="11578"/>
                </a:lnTo>
                <a:lnTo>
                  <a:pt x="42651" y="10576"/>
                </a:lnTo>
                <a:lnTo>
                  <a:pt x="45449" y="9908"/>
                </a:lnTo>
                <a:lnTo>
                  <a:pt x="49220" y="8510"/>
                </a:lnTo>
                <a:lnTo>
                  <a:pt x="53639" y="6625"/>
                </a:lnTo>
                <a:lnTo>
                  <a:pt x="58490" y="4416"/>
                </a:lnTo>
                <a:lnTo>
                  <a:pt x="62676" y="2944"/>
                </a:lnTo>
                <a:lnTo>
                  <a:pt x="66420" y="1962"/>
                </a:lnTo>
                <a:lnTo>
                  <a:pt x="69868" y="1308"/>
                </a:lnTo>
                <a:lnTo>
                  <a:pt x="73119" y="871"/>
                </a:lnTo>
                <a:lnTo>
                  <a:pt x="76239" y="580"/>
                </a:lnTo>
                <a:lnTo>
                  <a:pt x="79271" y="386"/>
                </a:lnTo>
                <a:lnTo>
                  <a:pt x="82246" y="257"/>
                </a:lnTo>
                <a:lnTo>
                  <a:pt x="88090" y="114"/>
                </a:lnTo>
                <a:lnTo>
                  <a:pt x="90030" y="1028"/>
                </a:lnTo>
                <a:lnTo>
                  <a:pt x="91323" y="2589"/>
                </a:lnTo>
                <a:lnTo>
                  <a:pt x="92185" y="4583"/>
                </a:lnTo>
                <a:lnTo>
                  <a:pt x="93712" y="5912"/>
                </a:lnTo>
                <a:lnTo>
                  <a:pt x="95683" y="6799"/>
                </a:lnTo>
                <a:lnTo>
                  <a:pt x="97949" y="7390"/>
                </a:lnTo>
                <a:lnTo>
                  <a:pt x="99460" y="8736"/>
                </a:lnTo>
                <a:lnTo>
                  <a:pt x="100467" y="10586"/>
                </a:lnTo>
                <a:lnTo>
                  <a:pt x="101139" y="12772"/>
                </a:lnTo>
                <a:lnTo>
                  <a:pt x="101586" y="15182"/>
                </a:lnTo>
                <a:lnTo>
                  <a:pt x="101884" y="17740"/>
                </a:lnTo>
                <a:lnTo>
                  <a:pt x="102084" y="20399"/>
                </a:lnTo>
                <a:lnTo>
                  <a:pt x="102216" y="23124"/>
                </a:lnTo>
                <a:lnTo>
                  <a:pt x="102364" y="28692"/>
                </a:lnTo>
                <a:lnTo>
                  <a:pt x="102446" y="37181"/>
                </a:lnTo>
                <a:lnTo>
                  <a:pt x="101506" y="39074"/>
                </a:lnTo>
                <a:lnTo>
                  <a:pt x="99926" y="40337"/>
                </a:lnTo>
                <a:lnTo>
                  <a:pt x="97920" y="41178"/>
                </a:lnTo>
                <a:lnTo>
                  <a:pt x="95631" y="42692"/>
                </a:lnTo>
                <a:lnTo>
                  <a:pt x="93152" y="44653"/>
                </a:lnTo>
                <a:lnTo>
                  <a:pt x="90547" y="46913"/>
                </a:lnTo>
                <a:lnTo>
                  <a:pt x="87857" y="49373"/>
                </a:lnTo>
                <a:lnTo>
                  <a:pt x="82329" y="54645"/>
                </a:lnTo>
                <a:lnTo>
                  <a:pt x="78570" y="56432"/>
                </a:lnTo>
                <a:lnTo>
                  <a:pt x="74158" y="57623"/>
                </a:lnTo>
                <a:lnTo>
                  <a:pt x="69312" y="58417"/>
                </a:lnTo>
                <a:lnTo>
                  <a:pt x="65128" y="58947"/>
                </a:lnTo>
                <a:lnTo>
                  <a:pt x="61387" y="59300"/>
                </a:lnTo>
                <a:lnTo>
                  <a:pt x="57940" y="59536"/>
                </a:lnTo>
                <a:lnTo>
                  <a:pt x="53737" y="59692"/>
                </a:lnTo>
                <a:lnTo>
                  <a:pt x="35844" y="59944"/>
                </a:lnTo>
                <a:lnTo>
                  <a:pt x="9534" y="60006"/>
                </a:lnTo>
                <a:lnTo>
                  <a:pt x="8132" y="59053"/>
                </a:lnTo>
                <a:lnTo>
                  <a:pt x="6245" y="57466"/>
                </a:lnTo>
                <a:lnTo>
                  <a:pt x="922" y="52625"/>
                </a:lnTo>
                <a:lnTo>
                  <a:pt x="485" y="51276"/>
                </a:lnTo>
                <a:lnTo>
                  <a:pt x="194" y="49423"/>
                </a:lnTo>
                <a:lnTo>
                  <a:pt x="0" y="47236"/>
                </a:lnTo>
                <a:lnTo>
                  <a:pt x="823" y="45777"/>
                </a:lnTo>
                <a:lnTo>
                  <a:pt x="2324" y="44805"/>
                </a:lnTo>
                <a:lnTo>
                  <a:pt x="4277" y="44158"/>
                </a:lnTo>
                <a:lnTo>
                  <a:pt x="6532" y="42773"/>
                </a:lnTo>
                <a:lnTo>
                  <a:pt x="8988" y="40898"/>
                </a:lnTo>
                <a:lnTo>
                  <a:pt x="11577" y="38695"/>
                </a:lnTo>
                <a:lnTo>
                  <a:pt x="13304" y="36273"/>
                </a:lnTo>
                <a:lnTo>
                  <a:pt x="14455" y="33707"/>
                </a:lnTo>
                <a:lnTo>
                  <a:pt x="15222" y="31043"/>
                </a:lnTo>
                <a:lnTo>
                  <a:pt x="16686" y="29268"/>
                </a:lnTo>
                <a:lnTo>
                  <a:pt x="18614" y="28084"/>
                </a:lnTo>
                <a:lnTo>
                  <a:pt x="20853" y="27295"/>
                </a:lnTo>
                <a:lnTo>
                  <a:pt x="23297" y="25816"/>
                </a:lnTo>
                <a:lnTo>
                  <a:pt x="25879" y="23878"/>
                </a:lnTo>
                <a:lnTo>
                  <a:pt x="28554" y="21633"/>
                </a:lnTo>
                <a:lnTo>
                  <a:pt x="32241" y="20136"/>
                </a:lnTo>
                <a:lnTo>
                  <a:pt x="36604" y="19139"/>
                </a:lnTo>
                <a:lnTo>
                  <a:pt x="41419" y="18474"/>
                </a:lnTo>
                <a:lnTo>
                  <a:pt x="45580" y="18030"/>
                </a:lnTo>
                <a:lnTo>
                  <a:pt x="49307" y="17735"/>
                </a:lnTo>
                <a:lnTo>
                  <a:pt x="52745" y="17538"/>
                </a:lnTo>
                <a:lnTo>
                  <a:pt x="59104" y="17319"/>
                </a:lnTo>
                <a:lnTo>
                  <a:pt x="70947" y="17178"/>
                </a:lnTo>
                <a:lnTo>
                  <a:pt x="83634" y="17147"/>
                </a:lnTo>
                <a:lnTo>
                  <a:pt x="85154" y="18098"/>
                </a:lnTo>
                <a:lnTo>
                  <a:pt x="87120" y="19685"/>
                </a:lnTo>
                <a:lnTo>
                  <a:pt x="93791" y="25611"/>
                </a:lnTo>
                <a:lnTo>
                  <a:pt x="93831" y="26599"/>
                </a:lnTo>
                <a:lnTo>
                  <a:pt x="93874" y="30236"/>
                </a:lnTo>
                <a:lnTo>
                  <a:pt x="92933" y="31587"/>
                </a:lnTo>
                <a:lnTo>
                  <a:pt x="91354" y="32488"/>
                </a:lnTo>
                <a:lnTo>
                  <a:pt x="89348" y="33088"/>
                </a:lnTo>
                <a:lnTo>
                  <a:pt x="87059" y="34440"/>
                </a:lnTo>
                <a:lnTo>
                  <a:pt x="84579" y="36295"/>
                </a:lnTo>
                <a:lnTo>
                  <a:pt x="78308" y="41564"/>
                </a:lnTo>
                <a:lnTo>
                  <a:pt x="74910" y="42285"/>
                </a:lnTo>
                <a:lnTo>
                  <a:pt x="70225" y="42605"/>
                </a:lnTo>
                <a:lnTo>
                  <a:pt x="64968" y="42747"/>
                </a:lnTo>
                <a:lnTo>
                  <a:pt x="42474" y="42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70"/>
          <p:cNvSpPr/>
          <p:nvPr/>
        </p:nvSpPr>
        <p:spPr>
          <a:xfrm>
            <a:off x="2797526" y="4397692"/>
            <a:ext cx="59941" cy="59891"/>
          </a:xfrm>
          <a:custGeom>
            <a:avLst/>
            <a:gdLst/>
            <a:ahLst/>
            <a:cxnLst/>
            <a:rect l="0" t="0" r="0" b="0"/>
            <a:pathLst>
              <a:path w="59941" h="59891">
                <a:moveTo>
                  <a:pt x="34256" y="0"/>
                </a:moveTo>
                <a:lnTo>
                  <a:pt x="41637" y="0"/>
                </a:lnTo>
                <a:lnTo>
                  <a:pt x="42034" y="953"/>
                </a:lnTo>
                <a:lnTo>
                  <a:pt x="42299" y="2540"/>
                </a:lnTo>
                <a:lnTo>
                  <a:pt x="42476" y="4551"/>
                </a:lnTo>
                <a:lnTo>
                  <a:pt x="43545" y="5891"/>
                </a:lnTo>
                <a:lnTo>
                  <a:pt x="45212" y="6785"/>
                </a:lnTo>
                <a:lnTo>
                  <a:pt x="50178" y="8220"/>
                </a:lnTo>
                <a:lnTo>
                  <a:pt x="51539" y="9290"/>
                </a:lnTo>
                <a:lnTo>
                  <a:pt x="53398" y="10956"/>
                </a:lnTo>
                <a:lnTo>
                  <a:pt x="58675" y="15922"/>
                </a:lnTo>
                <a:lnTo>
                  <a:pt x="59107" y="17283"/>
                </a:lnTo>
                <a:lnTo>
                  <a:pt x="59396" y="19142"/>
                </a:lnTo>
                <a:lnTo>
                  <a:pt x="59589" y="21334"/>
                </a:lnTo>
                <a:lnTo>
                  <a:pt x="59717" y="23748"/>
                </a:lnTo>
                <a:lnTo>
                  <a:pt x="59940" y="32713"/>
                </a:lnTo>
                <a:lnTo>
                  <a:pt x="58998" y="34192"/>
                </a:lnTo>
                <a:lnTo>
                  <a:pt x="57419" y="36130"/>
                </a:lnTo>
                <a:lnTo>
                  <a:pt x="52590" y="41533"/>
                </a:lnTo>
                <a:lnTo>
                  <a:pt x="47202" y="47020"/>
                </a:lnTo>
                <a:lnTo>
                  <a:pt x="44792" y="48492"/>
                </a:lnTo>
                <a:lnTo>
                  <a:pt x="42233" y="49472"/>
                </a:lnTo>
                <a:lnTo>
                  <a:pt x="35832" y="51047"/>
                </a:lnTo>
                <a:lnTo>
                  <a:pt x="34354" y="51177"/>
                </a:lnTo>
                <a:lnTo>
                  <a:pt x="32416" y="51263"/>
                </a:lnTo>
                <a:lnTo>
                  <a:pt x="30172" y="51320"/>
                </a:lnTo>
                <a:lnTo>
                  <a:pt x="27723" y="50406"/>
                </a:lnTo>
                <a:lnTo>
                  <a:pt x="25138" y="48844"/>
                </a:lnTo>
                <a:lnTo>
                  <a:pt x="18697" y="44044"/>
                </a:lnTo>
                <a:lnTo>
                  <a:pt x="17216" y="42698"/>
                </a:lnTo>
                <a:lnTo>
                  <a:pt x="9869" y="35586"/>
                </a:lnTo>
                <a:lnTo>
                  <a:pt x="4382" y="30123"/>
                </a:lnTo>
                <a:lnTo>
                  <a:pt x="2910" y="27702"/>
                </a:lnTo>
                <a:lnTo>
                  <a:pt x="1929" y="25136"/>
                </a:lnTo>
                <a:lnTo>
                  <a:pt x="354" y="18724"/>
                </a:lnTo>
                <a:lnTo>
                  <a:pt x="224" y="17245"/>
                </a:lnTo>
                <a:lnTo>
                  <a:pt x="138" y="15306"/>
                </a:lnTo>
                <a:lnTo>
                  <a:pt x="0" y="9903"/>
                </a:lnTo>
                <a:lnTo>
                  <a:pt x="941" y="8507"/>
                </a:lnTo>
                <a:lnTo>
                  <a:pt x="2521" y="6624"/>
                </a:lnTo>
                <a:lnTo>
                  <a:pt x="7350" y="1309"/>
                </a:lnTo>
                <a:lnTo>
                  <a:pt x="8699" y="872"/>
                </a:lnTo>
                <a:lnTo>
                  <a:pt x="10550" y="582"/>
                </a:lnTo>
                <a:lnTo>
                  <a:pt x="15815" y="115"/>
                </a:lnTo>
                <a:lnTo>
                  <a:pt x="17200" y="77"/>
                </a:lnTo>
                <a:lnTo>
                  <a:pt x="21278" y="34"/>
                </a:lnTo>
                <a:lnTo>
                  <a:pt x="23699" y="975"/>
                </a:lnTo>
                <a:lnTo>
                  <a:pt x="26265" y="2556"/>
                </a:lnTo>
                <a:lnTo>
                  <a:pt x="28929" y="4561"/>
                </a:lnTo>
                <a:lnTo>
                  <a:pt x="31657" y="5898"/>
                </a:lnTo>
                <a:lnTo>
                  <a:pt x="34428" y="6790"/>
                </a:lnTo>
                <a:lnTo>
                  <a:pt x="37228" y="7384"/>
                </a:lnTo>
                <a:lnTo>
                  <a:pt x="39095" y="8733"/>
                </a:lnTo>
                <a:lnTo>
                  <a:pt x="40340" y="10585"/>
                </a:lnTo>
                <a:lnTo>
                  <a:pt x="42337" y="15850"/>
                </a:lnTo>
                <a:lnTo>
                  <a:pt x="43453" y="17234"/>
                </a:lnTo>
                <a:lnTo>
                  <a:pt x="45150" y="19109"/>
                </a:lnTo>
                <a:lnTo>
                  <a:pt x="47234" y="21312"/>
                </a:lnTo>
                <a:lnTo>
                  <a:pt x="47670" y="23733"/>
                </a:lnTo>
                <a:lnTo>
                  <a:pt x="47009" y="26299"/>
                </a:lnTo>
                <a:lnTo>
                  <a:pt x="45615" y="28963"/>
                </a:lnTo>
                <a:lnTo>
                  <a:pt x="44686" y="31691"/>
                </a:lnTo>
                <a:lnTo>
                  <a:pt x="44067" y="34463"/>
                </a:lnTo>
                <a:lnTo>
                  <a:pt x="43654" y="37262"/>
                </a:lnTo>
                <a:lnTo>
                  <a:pt x="43379" y="40082"/>
                </a:lnTo>
                <a:lnTo>
                  <a:pt x="43195" y="42914"/>
                </a:lnTo>
                <a:lnTo>
                  <a:pt x="42901" y="49752"/>
                </a:lnTo>
                <a:lnTo>
                  <a:pt x="41924" y="51265"/>
                </a:lnTo>
                <a:lnTo>
                  <a:pt x="40321" y="53227"/>
                </a:lnTo>
                <a:lnTo>
                  <a:pt x="35454" y="58668"/>
                </a:lnTo>
                <a:lnTo>
                  <a:pt x="34102" y="59115"/>
                </a:lnTo>
                <a:lnTo>
                  <a:pt x="32249" y="59412"/>
                </a:lnTo>
                <a:lnTo>
                  <a:pt x="30060" y="59611"/>
                </a:lnTo>
                <a:lnTo>
                  <a:pt x="27649" y="59743"/>
                </a:lnTo>
                <a:lnTo>
                  <a:pt x="22429" y="59890"/>
                </a:lnTo>
                <a:lnTo>
                  <a:pt x="20657" y="58977"/>
                </a:lnTo>
                <a:lnTo>
                  <a:pt x="19475" y="57415"/>
                </a:lnTo>
                <a:lnTo>
                  <a:pt x="18687" y="55422"/>
                </a:lnTo>
                <a:lnTo>
                  <a:pt x="17209" y="54093"/>
                </a:lnTo>
                <a:lnTo>
                  <a:pt x="15271" y="53207"/>
                </a:lnTo>
                <a:lnTo>
                  <a:pt x="13027" y="52616"/>
                </a:lnTo>
                <a:lnTo>
                  <a:pt x="11531" y="51270"/>
                </a:lnTo>
                <a:lnTo>
                  <a:pt x="10533" y="49420"/>
                </a:lnTo>
                <a:lnTo>
                  <a:pt x="9868" y="47235"/>
                </a:lnTo>
                <a:lnTo>
                  <a:pt x="8473" y="45777"/>
                </a:lnTo>
                <a:lnTo>
                  <a:pt x="6590" y="44806"/>
                </a:lnTo>
                <a:lnTo>
                  <a:pt x="4382" y="44158"/>
                </a:lnTo>
                <a:lnTo>
                  <a:pt x="2910" y="42774"/>
                </a:lnTo>
                <a:lnTo>
                  <a:pt x="1929" y="40899"/>
                </a:lnTo>
                <a:lnTo>
                  <a:pt x="1275" y="38696"/>
                </a:lnTo>
                <a:lnTo>
                  <a:pt x="838" y="36275"/>
                </a:lnTo>
                <a:lnTo>
                  <a:pt x="547" y="33708"/>
                </a:lnTo>
                <a:lnTo>
                  <a:pt x="81" y="27296"/>
                </a:lnTo>
                <a:lnTo>
                  <a:pt x="17" y="23879"/>
                </a:lnTo>
                <a:lnTo>
                  <a:pt x="0" y="21634"/>
                </a:lnTo>
                <a:lnTo>
                  <a:pt x="941" y="20138"/>
                </a:lnTo>
                <a:lnTo>
                  <a:pt x="2521" y="19141"/>
                </a:lnTo>
                <a:lnTo>
                  <a:pt x="7350" y="17539"/>
                </a:lnTo>
                <a:lnTo>
                  <a:pt x="8699" y="16456"/>
                </a:lnTo>
                <a:lnTo>
                  <a:pt x="10550" y="14780"/>
                </a:lnTo>
                <a:lnTo>
                  <a:pt x="12737" y="12711"/>
                </a:lnTo>
                <a:lnTo>
                  <a:pt x="14195" y="12284"/>
                </a:lnTo>
                <a:lnTo>
                  <a:pt x="15167" y="12952"/>
                </a:lnTo>
                <a:lnTo>
                  <a:pt x="16727" y="16317"/>
                </a:lnTo>
                <a:lnTo>
                  <a:pt x="17807" y="16593"/>
                </a:lnTo>
                <a:lnTo>
                  <a:pt x="19480" y="16777"/>
                </a:lnTo>
                <a:lnTo>
                  <a:pt x="21548" y="16900"/>
                </a:lnTo>
                <a:lnTo>
                  <a:pt x="26386" y="17036"/>
                </a:lnTo>
                <a:lnTo>
                  <a:pt x="34256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71"/>
          <p:cNvSpPr/>
          <p:nvPr/>
        </p:nvSpPr>
        <p:spPr>
          <a:xfrm>
            <a:off x="2085975" y="3309018"/>
            <a:ext cx="42820" cy="51016"/>
          </a:xfrm>
          <a:custGeom>
            <a:avLst/>
            <a:gdLst/>
            <a:ahLst/>
            <a:cxnLst/>
            <a:rect l="0" t="0" r="0" b="0"/>
            <a:pathLst>
              <a:path w="42820" h="51016">
                <a:moveTo>
                  <a:pt x="0" y="8539"/>
                </a:moveTo>
                <a:lnTo>
                  <a:pt x="28969" y="8539"/>
                </a:lnTo>
                <a:lnTo>
                  <a:pt x="30743" y="9492"/>
                </a:lnTo>
                <a:lnTo>
                  <a:pt x="31925" y="11079"/>
                </a:lnTo>
                <a:lnTo>
                  <a:pt x="33822" y="15920"/>
                </a:lnTo>
                <a:lnTo>
                  <a:pt x="33978" y="17270"/>
                </a:lnTo>
                <a:lnTo>
                  <a:pt x="34082" y="19122"/>
                </a:lnTo>
                <a:lnTo>
                  <a:pt x="34249" y="24388"/>
                </a:lnTo>
                <a:lnTo>
                  <a:pt x="35215" y="25773"/>
                </a:lnTo>
                <a:lnTo>
                  <a:pt x="36811" y="27648"/>
                </a:lnTo>
                <a:lnTo>
                  <a:pt x="38828" y="29851"/>
                </a:lnTo>
                <a:lnTo>
                  <a:pt x="39220" y="31319"/>
                </a:lnTo>
                <a:lnTo>
                  <a:pt x="38529" y="32298"/>
                </a:lnTo>
                <a:lnTo>
                  <a:pt x="37116" y="32951"/>
                </a:lnTo>
                <a:lnTo>
                  <a:pt x="36174" y="34339"/>
                </a:lnTo>
                <a:lnTo>
                  <a:pt x="35546" y="36216"/>
                </a:lnTo>
                <a:lnTo>
                  <a:pt x="34538" y="41523"/>
                </a:lnTo>
                <a:lnTo>
                  <a:pt x="33502" y="42911"/>
                </a:lnTo>
                <a:lnTo>
                  <a:pt x="31860" y="44788"/>
                </a:lnTo>
                <a:lnTo>
                  <a:pt x="26930" y="50095"/>
                </a:lnTo>
                <a:lnTo>
                  <a:pt x="25573" y="50531"/>
                </a:lnTo>
                <a:lnTo>
                  <a:pt x="23716" y="50821"/>
                </a:lnTo>
                <a:lnTo>
                  <a:pt x="21526" y="51015"/>
                </a:lnTo>
                <a:lnTo>
                  <a:pt x="19113" y="50191"/>
                </a:lnTo>
                <a:lnTo>
                  <a:pt x="16552" y="48690"/>
                </a:lnTo>
                <a:lnTo>
                  <a:pt x="10148" y="43987"/>
                </a:lnTo>
                <a:lnTo>
                  <a:pt x="8670" y="42648"/>
                </a:lnTo>
                <a:lnTo>
                  <a:pt x="4488" y="38621"/>
                </a:lnTo>
                <a:lnTo>
                  <a:pt x="2992" y="36214"/>
                </a:lnTo>
                <a:lnTo>
                  <a:pt x="1995" y="33657"/>
                </a:lnTo>
                <a:lnTo>
                  <a:pt x="1329" y="30999"/>
                </a:lnTo>
                <a:lnTo>
                  <a:pt x="886" y="28275"/>
                </a:lnTo>
                <a:lnTo>
                  <a:pt x="591" y="25506"/>
                </a:lnTo>
                <a:lnTo>
                  <a:pt x="116" y="18770"/>
                </a:lnTo>
                <a:lnTo>
                  <a:pt x="51" y="15308"/>
                </a:lnTo>
                <a:lnTo>
                  <a:pt x="34" y="13052"/>
                </a:lnTo>
                <a:lnTo>
                  <a:pt x="975" y="11548"/>
                </a:lnTo>
                <a:lnTo>
                  <a:pt x="2555" y="10545"/>
                </a:lnTo>
                <a:lnTo>
                  <a:pt x="4561" y="9877"/>
                </a:lnTo>
                <a:lnTo>
                  <a:pt x="5898" y="8478"/>
                </a:lnTo>
                <a:lnTo>
                  <a:pt x="6789" y="6593"/>
                </a:lnTo>
                <a:lnTo>
                  <a:pt x="8220" y="1276"/>
                </a:lnTo>
                <a:lnTo>
                  <a:pt x="9289" y="839"/>
                </a:lnTo>
                <a:lnTo>
                  <a:pt x="10955" y="548"/>
                </a:lnTo>
                <a:lnTo>
                  <a:pt x="16782" y="0"/>
                </a:lnTo>
                <a:lnTo>
                  <a:pt x="17856" y="942"/>
                </a:lnTo>
                <a:lnTo>
                  <a:pt x="21588" y="4528"/>
                </a:lnTo>
                <a:lnTo>
                  <a:pt x="23917" y="5864"/>
                </a:lnTo>
                <a:lnTo>
                  <a:pt x="26422" y="6756"/>
                </a:lnTo>
                <a:lnTo>
                  <a:pt x="29044" y="7350"/>
                </a:lnTo>
                <a:lnTo>
                  <a:pt x="31745" y="8699"/>
                </a:lnTo>
                <a:lnTo>
                  <a:pt x="34498" y="10551"/>
                </a:lnTo>
                <a:lnTo>
                  <a:pt x="41210" y="15816"/>
                </a:lnTo>
                <a:lnTo>
                  <a:pt x="41761" y="17200"/>
                </a:lnTo>
                <a:lnTo>
                  <a:pt x="42128" y="19076"/>
                </a:lnTo>
                <a:lnTo>
                  <a:pt x="42372" y="21279"/>
                </a:lnTo>
                <a:lnTo>
                  <a:pt x="42536" y="23699"/>
                </a:lnTo>
                <a:lnTo>
                  <a:pt x="42645" y="26266"/>
                </a:lnTo>
                <a:lnTo>
                  <a:pt x="42819" y="32678"/>
                </a:lnTo>
                <a:lnTo>
                  <a:pt x="41881" y="34157"/>
                </a:lnTo>
                <a:lnTo>
                  <a:pt x="40303" y="36095"/>
                </a:lnTo>
                <a:lnTo>
                  <a:pt x="35477" y="41499"/>
                </a:lnTo>
                <a:lnTo>
                  <a:pt x="33176" y="41942"/>
                </a:lnTo>
                <a:lnTo>
                  <a:pt x="29737" y="42238"/>
                </a:lnTo>
                <a:lnTo>
                  <a:pt x="19632" y="42713"/>
                </a:lnTo>
                <a:lnTo>
                  <a:pt x="15710" y="42777"/>
                </a:lnTo>
                <a:lnTo>
                  <a:pt x="1609" y="42826"/>
                </a:lnTo>
                <a:lnTo>
                  <a:pt x="1072" y="41875"/>
                </a:lnTo>
                <a:lnTo>
                  <a:pt x="715" y="40288"/>
                </a:lnTo>
                <a:lnTo>
                  <a:pt x="41" y="34610"/>
                </a:lnTo>
                <a:lnTo>
                  <a:pt x="0" y="256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72"/>
          <p:cNvSpPr/>
          <p:nvPr/>
        </p:nvSpPr>
        <p:spPr>
          <a:xfrm>
            <a:off x="1658763" y="2683192"/>
            <a:ext cx="2175898" cy="3248979"/>
          </a:xfrm>
          <a:custGeom>
            <a:avLst/>
            <a:gdLst/>
            <a:ahLst/>
            <a:cxnLst/>
            <a:rect l="0" t="0" r="0" b="0"/>
            <a:pathLst>
              <a:path w="2175898" h="3248979">
                <a:moveTo>
                  <a:pt x="2167429" y="3248978"/>
                </a:moveTo>
                <a:lnTo>
                  <a:pt x="2167429" y="3240758"/>
                </a:lnTo>
                <a:lnTo>
                  <a:pt x="2174810" y="3240436"/>
                </a:lnTo>
                <a:lnTo>
                  <a:pt x="2175207" y="3239473"/>
                </a:lnTo>
                <a:lnTo>
                  <a:pt x="2175897" y="3233027"/>
                </a:lnTo>
                <a:lnTo>
                  <a:pt x="2168611" y="3224557"/>
                </a:lnTo>
                <a:lnTo>
                  <a:pt x="2167955" y="3221296"/>
                </a:lnTo>
                <a:lnTo>
                  <a:pt x="2167429" y="3185750"/>
                </a:lnTo>
                <a:lnTo>
                  <a:pt x="2166477" y="3183966"/>
                </a:lnTo>
                <a:lnTo>
                  <a:pt x="2164889" y="3182776"/>
                </a:lnTo>
                <a:lnTo>
                  <a:pt x="2162878" y="3181984"/>
                </a:lnTo>
                <a:lnTo>
                  <a:pt x="2155497" y="3176317"/>
                </a:lnTo>
                <a:lnTo>
                  <a:pt x="2153760" y="3173867"/>
                </a:lnTo>
                <a:lnTo>
                  <a:pt x="2151828" y="3168605"/>
                </a:lnTo>
                <a:lnTo>
                  <a:pt x="2150742" y="3160288"/>
                </a:lnTo>
                <a:lnTo>
                  <a:pt x="2149637" y="3157466"/>
                </a:lnTo>
                <a:lnTo>
                  <a:pt x="2144483" y="3148944"/>
                </a:lnTo>
                <a:lnTo>
                  <a:pt x="2141580" y="3140387"/>
                </a:lnTo>
                <a:lnTo>
                  <a:pt x="2135111" y="3131818"/>
                </a:lnTo>
                <a:lnTo>
                  <a:pt x="2129888" y="3126104"/>
                </a:lnTo>
                <a:lnTo>
                  <a:pt x="2128114" y="3123247"/>
                </a:lnTo>
                <a:lnTo>
                  <a:pt x="2124665" y="3114675"/>
                </a:lnTo>
                <a:lnTo>
                  <a:pt x="2115449" y="3103245"/>
                </a:lnTo>
                <a:lnTo>
                  <a:pt x="2112773" y="3100388"/>
                </a:lnTo>
                <a:lnTo>
                  <a:pt x="2110989" y="3097530"/>
                </a:lnTo>
                <a:lnTo>
                  <a:pt x="2107526" y="3088958"/>
                </a:lnTo>
                <a:lnTo>
                  <a:pt x="2101843" y="3080385"/>
                </a:lnTo>
                <a:lnTo>
                  <a:pt x="2098784" y="3071812"/>
                </a:lnTo>
                <a:lnTo>
                  <a:pt x="2093221" y="3063240"/>
                </a:lnTo>
                <a:lnTo>
                  <a:pt x="2090196" y="3054667"/>
                </a:lnTo>
                <a:lnTo>
                  <a:pt x="2083010" y="3044931"/>
                </a:lnTo>
                <a:lnTo>
                  <a:pt x="2077540" y="3039188"/>
                </a:lnTo>
                <a:lnTo>
                  <a:pt x="2076071" y="3036728"/>
                </a:lnTo>
                <a:lnTo>
                  <a:pt x="2073050" y="3028715"/>
                </a:lnTo>
                <a:lnTo>
                  <a:pt x="2065865" y="3019183"/>
                </a:lnTo>
                <a:lnTo>
                  <a:pt x="2065140" y="3015719"/>
                </a:lnTo>
                <a:lnTo>
                  <a:pt x="2064946" y="3013462"/>
                </a:lnTo>
                <a:lnTo>
                  <a:pt x="2063865" y="3011005"/>
                </a:lnTo>
                <a:lnTo>
                  <a:pt x="2057212" y="3001963"/>
                </a:lnTo>
                <a:lnTo>
                  <a:pt x="2056531" y="2998541"/>
                </a:lnTo>
                <a:lnTo>
                  <a:pt x="2056350" y="2996295"/>
                </a:lnTo>
                <a:lnTo>
                  <a:pt x="2055276" y="2993845"/>
                </a:lnTo>
                <a:lnTo>
                  <a:pt x="2048637" y="2984816"/>
                </a:lnTo>
                <a:lnTo>
                  <a:pt x="2043226" y="2979149"/>
                </a:lnTo>
                <a:lnTo>
                  <a:pt x="2041764" y="2976700"/>
                </a:lnTo>
                <a:lnTo>
                  <a:pt x="2040141" y="2971438"/>
                </a:lnTo>
                <a:lnTo>
                  <a:pt x="2038755" y="2969654"/>
                </a:lnTo>
                <a:lnTo>
                  <a:pt x="2036879" y="2968464"/>
                </a:lnTo>
                <a:lnTo>
                  <a:pt x="2034675" y="2967671"/>
                </a:lnTo>
                <a:lnTo>
                  <a:pt x="2033207" y="2966190"/>
                </a:lnTo>
                <a:lnTo>
                  <a:pt x="2032227" y="2964250"/>
                </a:lnTo>
                <a:lnTo>
                  <a:pt x="2031574" y="2962004"/>
                </a:lnTo>
                <a:lnTo>
                  <a:pt x="2028310" y="2956969"/>
                </a:lnTo>
                <a:lnTo>
                  <a:pt x="2026105" y="2954293"/>
                </a:lnTo>
                <a:lnTo>
                  <a:pt x="2024635" y="2951556"/>
                </a:lnTo>
                <a:lnTo>
                  <a:pt x="2023003" y="2945976"/>
                </a:lnTo>
                <a:lnTo>
                  <a:pt x="2021615" y="2944106"/>
                </a:lnTo>
                <a:lnTo>
                  <a:pt x="2019737" y="2942860"/>
                </a:lnTo>
                <a:lnTo>
                  <a:pt x="2017533" y="2942029"/>
                </a:lnTo>
                <a:lnTo>
                  <a:pt x="2016063" y="2940523"/>
                </a:lnTo>
                <a:lnTo>
                  <a:pt x="2015084" y="2938566"/>
                </a:lnTo>
                <a:lnTo>
                  <a:pt x="2014431" y="2936309"/>
                </a:lnTo>
                <a:lnTo>
                  <a:pt x="2011164" y="2931261"/>
                </a:lnTo>
                <a:lnTo>
                  <a:pt x="2008960" y="2928582"/>
                </a:lnTo>
                <a:lnTo>
                  <a:pt x="2007490" y="2925843"/>
                </a:lnTo>
                <a:lnTo>
                  <a:pt x="2005858" y="2920260"/>
                </a:lnTo>
                <a:lnTo>
                  <a:pt x="2004938" y="2911761"/>
                </a:lnTo>
                <a:lnTo>
                  <a:pt x="2003857" y="2908915"/>
                </a:lnTo>
                <a:lnTo>
                  <a:pt x="2000115" y="2903211"/>
                </a:lnTo>
                <a:lnTo>
                  <a:pt x="1990905" y="2891789"/>
                </a:lnTo>
                <a:lnTo>
                  <a:pt x="1987491" y="2883217"/>
                </a:lnTo>
                <a:lnTo>
                  <a:pt x="1978286" y="2871787"/>
                </a:lnTo>
                <a:lnTo>
                  <a:pt x="1975612" y="2868930"/>
                </a:lnTo>
                <a:lnTo>
                  <a:pt x="1973828" y="2866072"/>
                </a:lnTo>
                <a:lnTo>
                  <a:pt x="1971846" y="2860358"/>
                </a:lnTo>
                <a:lnTo>
                  <a:pt x="1970731" y="2851785"/>
                </a:lnTo>
                <a:lnTo>
                  <a:pt x="1969622" y="2848928"/>
                </a:lnTo>
                <a:lnTo>
                  <a:pt x="1965850" y="2843213"/>
                </a:lnTo>
                <a:lnTo>
                  <a:pt x="1956619" y="2831783"/>
                </a:lnTo>
                <a:lnTo>
                  <a:pt x="1953202" y="2823210"/>
                </a:lnTo>
                <a:lnTo>
                  <a:pt x="1947533" y="2814637"/>
                </a:lnTo>
                <a:lnTo>
                  <a:pt x="1944477" y="2806065"/>
                </a:lnTo>
                <a:lnTo>
                  <a:pt x="1937962" y="2797492"/>
                </a:lnTo>
                <a:lnTo>
                  <a:pt x="1932729" y="2791778"/>
                </a:lnTo>
                <a:lnTo>
                  <a:pt x="1930952" y="2788920"/>
                </a:lnTo>
                <a:lnTo>
                  <a:pt x="1927499" y="2780347"/>
                </a:lnTo>
                <a:lnTo>
                  <a:pt x="1918282" y="2768918"/>
                </a:lnTo>
                <a:lnTo>
                  <a:pt x="1915606" y="2766060"/>
                </a:lnTo>
                <a:lnTo>
                  <a:pt x="1913822" y="2763203"/>
                </a:lnTo>
                <a:lnTo>
                  <a:pt x="1910359" y="2754630"/>
                </a:lnTo>
                <a:lnTo>
                  <a:pt x="1901138" y="2743200"/>
                </a:lnTo>
                <a:lnTo>
                  <a:pt x="1890144" y="2731770"/>
                </a:lnTo>
                <a:lnTo>
                  <a:pt x="1888275" y="2728912"/>
                </a:lnTo>
                <a:lnTo>
                  <a:pt x="1884692" y="2720340"/>
                </a:lnTo>
                <a:lnTo>
                  <a:pt x="1875430" y="2708910"/>
                </a:lnTo>
                <a:lnTo>
                  <a:pt x="1855930" y="2688908"/>
                </a:lnTo>
                <a:lnTo>
                  <a:pt x="1854036" y="2686050"/>
                </a:lnTo>
                <a:lnTo>
                  <a:pt x="1850416" y="2677478"/>
                </a:lnTo>
                <a:lnTo>
                  <a:pt x="1844688" y="2668905"/>
                </a:lnTo>
                <a:lnTo>
                  <a:pt x="1843013" y="2663190"/>
                </a:lnTo>
                <a:lnTo>
                  <a:pt x="1841614" y="2661285"/>
                </a:lnTo>
                <a:lnTo>
                  <a:pt x="1839729" y="2660015"/>
                </a:lnTo>
                <a:lnTo>
                  <a:pt x="1837520" y="2659168"/>
                </a:lnTo>
                <a:lnTo>
                  <a:pt x="1829860" y="2653426"/>
                </a:lnTo>
                <a:lnTo>
                  <a:pt x="1828083" y="2650966"/>
                </a:lnTo>
                <a:lnTo>
                  <a:pt x="1824629" y="2642952"/>
                </a:lnTo>
                <a:lnTo>
                  <a:pt x="1812736" y="2628869"/>
                </a:lnTo>
                <a:lnTo>
                  <a:pt x="1804419" y="2620318"/>
                </a:lnTo>
                <a:lnTo>
                  <a:pt x="1802550" y="2617464"/>
                </a:lnTo>
                <a:lnTo>
                  <a:pt x="1798967" y="2608896"/>
                </a:lnTo>
                <a:lnTo>
                  <a:pt x="1789705" y="2597467"/>
                </a:lnTo>
                <a:lnTo>
                  <a:pt x="1787026" y="2594610"/>
                </a:lnTo>
                <a:lnTo>
                  <a:pt x="1785239" y="2591753"/>
                </a:lnTo>
                <a:lnTo>
                  <a:pt x="1781773" y="2583180"/>
                </a:lnTo>
                <a:lnTo>
                  <a:pt x="1777586" y="2577465"/>
                </a:lnTo>
                <a:lnTo>
                  <a:pt x="1775136" y="2575560"/>
                </a:lnTo>
                <a:lnTo>
                  <a:pt x="1772551" y="2574290"/>
                </a:lnTo>
                <a:lnTo>
                  <a:pt x="1769874" y="2573443"/>
                </a:lnTo>
                <a:lnTo>
                  <a:pt x="1764360" y="2569963"/>
                </a:lnTo>
                <a:lnTo>
                  <a:pt x="1761556" y="2567701"/>
                </a:lnTo>
                <a:lnTo>
                  <a:pt x="1759688" y="2565241"/>
                </a:lnTo>
                <a:lnTo>
                  <a:pt x="1758441" y="2562648"/>
                </a:lnTo>
                <a:lnTo>
                  <a:pt x="1757611" y="2559967"/>
                </a:lnTo>
                <a:lnTo>
                  <a:pt x="1754148" y="2554448"/>
                </a:lnTo>
                <a:lnTo>
                  <a:pt x="1751891" y="2551643"/>
                </a:lnTo>
                <a:lnTo>
                  <a:pt x="1750386" y="2548820"/>
                </a:lnTo>
                <a:lnTo>
                  <a:pt x="1747316" y="2540297"/>
                </a:lnTo>
                <a:lnTo>
                  <a:pt x="1741749" y="2531739"/>
                </a:lnTo>
                <a:lnTo>
                  <a:pt x="1740113" y="2526027"/>
                </a:lnTo>
                <a:lnTo>
                  <a:pt x="1737772" y="2523171"/>
                </a:lnTo>
                <a:lnTo>
                  <a:pt x="1727280" y="2514600"/>
                </a:lnTo>
                <a:lnTo>
                  <a:pt x="1725406" y="2511742"/>
                </a:lnTo>
                <a:lnTo>
                  <a:pt x="1722372" y="2506028"/>
                </a:lnTo>
                <a:lnTo>
                  <a:pt x="1708136" y="2488883"/>
                </a:lnTo>
                <a:lnTo>
                  <a:pt x="1700440" y="2470044"/>
                </a:lnTo>
                <a:lnTo>
                  <a:pt x="1697988" y="2466799"/>
                </a:lnTo>
                <a:lnTo>
                  <a:pt x="1695401" y="2464635"/>
                </a:lnTo>
                <a:lnTo>
                  <a:pt x="1689986" y="2461279"/>
                </a:lnTo>
                <a:lnTo>
                  <a:pt x="1675907" y="2448629"/>
                </a:lnTo>
                <a:lnTo>
                  <a:pt x="1674013" y="2444902"/>
                </a:lnTo>
                <a:lnTo>
                  <a:pt x="1670394" y="2431507"/>
                </a:lnTo>
                <a:lnTo>
                  <a:pt x="1664665" y="2421082"/>
                </a:lnTo>
                <a:lnTo>
                  <a:pt x="1662991" y="2414934"/>
                </a:lnTo>
                <a:lnTo>
                  <a:pt x="1660640" y="2411961"/>
                </a:lnTo>
                <a:lnTo>
                  <a:pt x="1650133" y="2403226"/>
                </a:lnTo>
                <a:lnTo>
                  <a:pt x="1648258" y="2400346"/>
                </a:lnTo>
                <a:lnTo>
                  <a:pt x="1645221" y="2394605"/>
                </a:lnTo>
                <a:lnTo>
                  <a:pt x="1630983" y="2377442"/>
                </a:lnTo>
                <a:lnTo>
                  <a:pt x="1627482" y="2368869"/>
                </a:lnTo>
                <a:lnTo>
                  <a:pt x="1618248" y="2357437"/>
                </a:lnTo>
                <a:lnTo>
                  <a:pt x="1607252" y="2346008"/>
                </a:lnTo>
                <a:lnTo>
                  <a:pt x="1605383" y="2343150"/>
                </a:lnTo>
                <a:lnTo>
                  <a:pt x="1595129" y="2320114"/>
                </a:lnTo>
                <a:lnTo>
                  <a:pt x="1579666" y="2300523"/>
                </a:lnTo>
                <a:lnTo>
                  <a:pt x="1577589" y="2294677"/>
                </a:lnTo>
                <a:lnTo>
                  <a:pt x="1575130" y="2291785"/>
                </a:lnTo>
                <a:lnTo>
                  <a:pt x="1564472" y="2283163"/>
                </a:lnTo>
                <a:lnTo>
                  <a:pt x="1562575" y="2280299"/>
                </a:lnTo>
                <a:lnTo>
                  <a:pt x="1552437" y="2260108"/>
                </a:lnTo>
                <a:lnTo>
                  <a:pt x="1536819" y="2240516"/>
                </a:lnTo>
                <a:lnTo>
                  <a:pt x="1534733" y="2234670"/>
                </a:lnTo>
                <a:lnTo>
                  <a:pt x="1532272" y="2231778"/>
                </a:lnTo>
                <a:lnTo>
                  <a:pt x="1513898" y="2217430"/>
                </a:lnTo>
                <a:lnTo>
                  <a:pt x="1511714" y="2214569"/>
                </a:lnTo>
                <a:lnTo>
                  <a:pt x="1505669" y="2203134"/>
                </a:lnTo>
                <a:lnTo>
                  <a:pt x="1493791" y="2188845"/>
                </a:lnTo>
                <a:lnTo>
                  <a:pt x="1491797" y="2183130"/>
                </a:lnTo>
                <a:lnTo>
                  <a:pt x="1489360" y="2180272"/>
                </a:lnTo>
                <a:lnTo>
                  <a:pt x="1478734" y="2171700"/>
                </a:lnTo>
                <a:lnTo>
                  <a:pt x="1476841" y="2168843"/>
                </a:lnTo>
                <a:lnTo>
                  <a:pt x="1473786" y="2163128"/>
                </a:lnTo>
                <a:lnTo>
                  <a:pt x="1459535" y="2145983"/>
                </a:lnTo>
                <a:lnTo>
                  <a:pt x="1456033" y="2137410"/>
                </a:lnTo>
                <a:lnTo>
                  <a:pt x="1446798" y="2125980"/>
                </a:lnTo>
                <a:lnTo>
                  <a:pt x="1435802" y="2114550"/>
                </a:lnTo>
                <a:lnTo>
                  <a:pt x="1433933" y="2111692"/>
                </a:lnTo>
                <a:lnTo>
                  <a:pt x="1430349" y="2103120"/>
                </a:lnTo>
                <a:lnTo>
                  <a:pt x="1421088" y="2091690"/>
                </a:lnTo>
                <a:lnTo>
                  <a:pt x="1418408" y="2088833"/>
                </a:lnTo>
                <a:lnTo>
                  <a:pt x="1416622" y="2085975"/>
                </a:lnTo>
                <a:lnTo>
                  <a:pt x="1413155" y="2077403"/>
                </a:lnTo>
                <a:lnTo>
                  <a:pt x="1405808" y="2067666"/>
                </a:lnTo>
                <a:lnTo>
                  <a:pt x="1392662" y="2054190"/>
                </a:lnTo>
                <a:lnTo>
                  <a:pt x="1390885" y="2051450"/>
                </a:lnTo>
                <a:lnTo>
                  <a:pt x="1387432" y="2043043"/>
                </a:lnTo>
                <a:lnTo>
                  <a:pt x="1378693" y="2031853"/>
                </a:lnTo>
                <a:lnTo>
                  <a:pt x="1374603" y="2027631"/>
                </a:lnTo>
                <a:lnTo>
                  <a:pt x="1373130" y="2025172"/>
                </a:lnTo>
                <a:lnTo>
                  <a:pt x="1371495" y="2019899"/>
                </a:lnTo>
                <a:lnTo>
                  <a:pt x="1370106" y="2018112"/>
                </a:lnTo>
                <a:lnTo>
                  <a:pt x="1368228" y="2016920"/>
                </a:lnTo>
                <a:lnTo>
                  <a:pt x="1366023" y="2016126"/>
                </a:lnTo>
                <a:lnTo>
                  <a:pt x="1364554" y="2014644"/>
                </a:lnTo>
                <a:lnTo>
                  <a:pt x="1363574" y="2012704"/>
                </a:lnTo>
                <a:lnTo>
                  <a:pt x="1362485" y="2008008"/>
                </a:lnTo>
                <a:lnTo>
                  <a:pt x="1362001" y="2002746"/>
                </a:lnTo>
                <a:lnTo>
                  <a:pt x="1360920" y="2000009"/>
                </a:lnTo>
                <a:lnTo>
                  <a:pt x="1357178" y="1994428"/>
                </a:lnTo>
                <a:lnTo>
                  <a:pt x="1347967" y="1983084"/>
                </a:lnTo>
                <a:lnTo>
                  <a:pt x="1346024" y="1977381"/>
                </a:lnTo>
                <a:lnTo>
                  <a:pt x="1344553" y="1975479"/>
                </a:lnTo>
                <a:lnTo>
                  <a:pt x="1342620" y="1974211"/>
                </a:lnTo>
                <a:lnTo>
                  <a:pt x="1340379" y="1973366"/>
                </a:lnTo>
                <a:lnTo>
                  <a:pt x="1332674" y="1967625"/>
                </a:lnTo>
                <a:lnTo>
                  <a:pt x="1330890" y="1965165"/>
                </a:lnTo>
                <a:lnTo>
                  <a:pt x="1328909" y="1959892"/>
                </a:lnTo>
                <a:lnTo>
                  <a:pt x="1327794" y="1951568"/>
                </a:lnTo>
                <a:lnTo>
                  <a:pt x="1326685" y="1948745"/>
                </a:lnTo>
                <a:lnTo>
                  <a:pt x="1322912" y="1943069"/>
                </a:lnTo>
                <a:lnTo>
                  <a:pt x="1313682" y="1931664"/>
                </a:lnTo>
                <a:lnTo>
                  <a:pt x="1311736" y="1925952"/>
                </a:lnTo>
                <a:lnTo>
                  <a:pt x="1310265" y="1924048"/>
                </a:lnTo>
                <a:lnTo>
                  <a:pt x="1308331" y="1922779"/>
                </a:lnTo>
                <a:lnTo>
                  <a:pt x="1306089" y="1921933"/>
                </a:lnTo>
                <a:lnTo>
                  <a:pt x="1304595" y="1920416"/>
                </a:lnTo>
                <a:lnTo>
                  <a:pt x="1303599" y="1918452"/>
                </a:lnTo>
                <a:lnTo>
                  <a:pt x="1302935" y="1916191"/>
                </a:lnTo>
                <a:lnTo>
                  <a:pt x="1299657" y="1911138"/>
                </a:lnTo>
                <a:lnTo>
                  <a:pt x="1297449" y="1908457"/>
                </a:lnTo>
                <a:lnTo>
                  <a:pt x="1295977" y="1905717"/>
                </a:lnTo>
                <a:lnTo>
                  <a:pt x="1292954" y="1897310"/>
                </a:lnTo>
                <a:lnTo>
                  <a:pt x="1287401" y="1888787"/>
                </a:lnTo>
                <a:lnTo>
                  <a:pt x="1284380" y="1880229"/>
                </a:lnTo>
                <a:lnTo>
                  <a:pt x="1278828" y="1871661"/>
                </a:lnTo>
                <a:lnTo>
                  <a:pt x="1277195" y="1865947"/>
                </a:lnTo>
                <a:lnTo>
                  <a:pt x="1275807" y="1864042"/>
                </a:lnTo>
                <a:lnTo>
                  <a:pt x="1273929" y="1862772"/>
                </a:lnTo>
                <a:lnTo>
                  <a:pt x="1271725" y="1861926"/>
                </a:lnTo>
                <a:lnTo>
                  <a:pt x="1270256" y="1860409"/>
                </a:lnTo>
                <a:lnTo>
                  <a:pt x="1269276" y="1858445"/>
                </a:lnTo>
                <a:lnTo>
                  <a:pt x="1268623" y="1856184"/>
                </a:lnTo>
                <a:lnTo>
                  <a:pt x="1265357" y="1851131"/>
                </a:lnTo>
                <a:lnTo>
                  <a:pt x="1243178" y="1827528"/>
                </a:lnTo>
                <a:lnTo>
                  <a:pt x="1242651" y="1826047"/>
                </a:lnTo>
                <a:lnTo>
                  <a:pt x="1242067" y="1821862"/>
                </a:lnTo>
                <a:lnTo>
                  <a:pt x="1240958" y="1819412"/>
                </a:lnTo>
                <a:lnTo>
                  <a:pt x="1237187" y="1814150"/>
                </a:lnTo>
                <a:lnTo>
                  <a:pt x="1234847" y="1812366"/>
                </a:lnTo>
                <a:lnTo>
                  <a:pt x="1232336" y="1811177"/>
                </a:lnTo>
                <a:lnTo>
                  <a:pt x="1229708" y="1810384"/>
                </a:lnTo>
                <a:lnTo>
                  <a:pt x="1227957" y="1808902"/>
                </a:lnTo>
                <a:lnTo>
                  <a:pt x="1226789" y="1806962"/>
                </a:lnTo>
                <a:lnTo>
                  <a:pt x="1226011" y="1804717"/>
                </a:lnTo>
                <a:lnTo>
                  <a:pt x="1222606" y="1799682"/>
                </a:lnTo>
                <a:lnTo>
                  <a:pt x="1217210" y="1793239"/>
                </a:lnTo>
                <a:lnTo>
                  <a:pt x="1216472" y="1789818"/>
                </a:lnTo>
                <a:lnTo>
                  <a:pt x="1216275" y="1787571"/>
                </a:lnTo>
                <a:lnTo>
                  <a:pt x="1215191" y="1785122"/>
                </a:lnTo>
                <a:lnTo>
                  <a:pt x="1209115" y="1777124"/>
                </a:lnTo>
                <a:lnTo>
                  <a:pt x="1200291" y="1767597"/>
                </a:lnTo>
                <a:lnTo>
                  <a:pt x="1199773" y="1766091"/>
                </a:lnTo>
                <a:lnTo>
                  <a:pt x="1199197" y="1761877"/>
                </a:lnTo>
                <a:lnTo>
                  <a:pt x="1198091" y="1759419"/>
                </a:lnTo>
                <a:lnTo>
                  <a:pt x="1194322" y="1754149"/>
                </a:lnTo>
                <a:lnTo>
                  <a:pt x="1191984" y="1752363"/>
                </a:lnTo>
                <a:lnTo>
                  <a:pt x="1189472" y="1751172"/>
                </a:lnTo>
                <a:lnTo>
                  <a:pt x="1186845" y="1750378"/>
                </a:lnTo>
                <a:lnTo>
                  <a:pt x="1185094" y="1748896"/>
                </a:lnTo>
                <a:lnTo>
                  <a:pt x="1183927" y="1746956"/>
                </a:lnTo>
                <a:lnTo>
                  <a:pt x="1183148" y="1744710"/>
                </a:lnTo>
                <a:lnTo>
                  <a:pt x="1181677" y="1743213"/>
                </a:lnTo>
                <a:lnTo>
                  <a:pt x="1179743" y="1742214"/>
                </a:lnTo>
                <a:lnTo>
                  <a:pt x="1177502" y="1741549"/>
                </a:lnTo>
                <a:lnTo>
                  <a:pt x="1176008" y="1740153"/>
                </a:lnTo>
                <a:lnTo>
                  <a:pt x="1175011" y="1738269"/>
                </a:lnTo>
                <a:lnTo>
                  <a:pt x="1173413" y="1732954"/>
                </a:lnTo>
                <a:lnTo>
                  <a:pt x="1157429" y="1716079"/>
                </a:lnTo>
                <a:lnTo>
                  <a:pt x="1156911" y="1714600"/>
                </a:lnTo>
                <a:lnTo>
                  <a:pt x="1156335" y="1710417"/>
                </a:lnTo>
                <a:lnTo>
                  <a:pt x="1155228" y="1708920"/>
                </a:lnTo>
                <a:lnTo>
                  <a:pt x="1153539" y="1707923"/>
                </a:lnTo>
                <a:lnTo>
                  <a:pt x="1151460" y="1707258"/>
                </a:lnTo>
                <a:lnTo>
                  <a:pt x="1150073" y="1705862"/>
                </a:lnTo>
                <a:lnTo>
                  <a:pt x="1149149" y="1703979"/>
                </a:lnTo>
                <a:lnTo>
                  <a:pt x="1148533" y="1701771"/>
                </a:lnTo>
                <a:lnTo>
                  <a:pt x="1147170" y="1700299"/>
                </a:lnTo>
                <a:lnTo>
                  <a:pt x="1145309" y="1699318"/>
                </a:lnTo>
                <a:lnTo>
                  <a:pt x="1143116" y="1698664"/>
                </a:lnTo>
                <a:lnTo>
                  <a:pt x="1141654" y="1697275"/>
                </a:lnTo>
                <a:lnTo>
                  <a:pt x="1140679" y="1695397"/>
                </a:lnTo>
                <a:lnTo>
                  <a:pt x="1140029" y="1693192"/>
                </a:lnTo>
                <a:lnTo>
                  <a:pt x="1138643" y="1691722"/>
                </a:lnTo>
                <a:lnTo>
                  <a:pt x="1136767" y="1690742"/>
                </a:lnTo>
                <a:lnTo>
                  <a:pt x="1134563" y="1690089"/>
                </a:lnTo>
                <a:lnTo>
                  <a:pt x="1133094" y="1688701"/>
                </a:lnTo>
                <a:lnTo>
                  <a:pt x="1132115" y="1686823"/>
                </a:lnTo>
                <a:lnTo>
                  <a:pt x="1131462" y="1684619"/>
                </a:lnTo>
                <a:lnTo>
                  <a:pt x="1130075" y="1683149"/>
                </a:lnTo>
                <a:lnTo>
                  <a:pt x="1128197" y="1682170"/>
                </a:lnTo>
                <a:lnTo>
                  <a:pt x="1125993" y="1681516"/>
                </a:lnTo>
                <a:lnTo>
                  <a:pt x="1121003" y="1678251"/>
                </a:lnTo>
                <a:lnTo>
                  <a:pt x="1114590" y="1672944"/>
                </a:lnTo>
                <a:lnTo>
                  <a:pt x="1114064" y="1671556"/>
                </a:lnTo>
                <a:lnTo>
                  <a:pt x="1113479" y="1667474"/>
                </a:lnTo>
                <a:lnTo>
                  <a:pt x="1112371" y="1666004"/>
                </a:lnTo>
                <a:lnTo>
                  <a:pt x="1110679" y="1665025"/>
                </a:lnTo>
                <a:lnTo>
                  <a:pt x="1105672" y="1663452"/>
                </a:lnTo>
                <a:lnTo>
                  <a:pt x="1100253" y="1658629"/>
                </a:lnTo>
                <a:lnTo>
                  <a:pt x="1098791" y="1656298"/>
                </a:lnTo>
                <a:lnTo>
                  <a:pt x="1097166" y="1651167"/>
                </a:lnTo>
                <a:lnTo>
                  <a:pt x="1095780" y="1649418"/>
                </a:lnTo>
                <a:lnTo>
                  <a:pt x="1093904" y="1648252"/>
                </a:lnTo>
                <a:lnTo>
                  <a:pt x="1091701" y="1647475"/>
                </a:lnTo>
                <a:lnTo>
                  <a:pt x="1090232" y="1646004"/>
                </a:lnTo>
                <a:lnTo>
                  <a:pt x="1089253" y="1644071"/>
                </a:lnTo>
                <a:lnTo>
                  <a:pt x="1088600" y="1641830"/>
                </a:lnTo>
                <a:lnTo>
                  <a:pt x="1085335" y="1636800"/>
                </a:lnTo>
                <a:lnTo>
                  <a:pt x="1074558" y="1624694"/>
                </a:lnTo>
                <a:lnTo>
                  <a:pt x="1073088" y="1622244"/>
                </a:lnTo>
                <a:lnTo>
                  <a:pt x="1070536" y="1613216"/>
                </a:lnTo>
                <a:lnTo>
                  <a:pt x="1056502" y="1597101"/>
                </a:lnTo>
                <a:lnTo>
                  <a:pt x="1054559" y="1591520"/>
                </a:lnTo>
                <a:lnTo>
                  <a:pt x="1053088" y="1589651"/>
                </a:lnTo>
                <a:lnTo>
                  <a:pt x="1051155" y="1588405"/>
                </a:lnTo>
                <a:lnTo>
                  <a:pt x="1048914" y="1587574"/>
                </a:lnTo>
                <a:lnTo>
                  <a:pt x="1047420" y="1586068"/>
                </a:lnTo>
                <a:lnTo>
                  <a:pt x="1046424" y="1584111"/>
                </a:lnTo>
                <a:lnTo>
                  <a:pt x="1045760" y="1581854"/>
                </a:lnTo>
                <a:lnTo>
                  <a:pt x="1042482" y="1576806"/>
                </a:lnTo>
                <a:lnTo>
                  <a:pt x="1031696" y="1564687"/>
                </a:lnTo>
                <a:lnTo>
                  <a:pt x="1030226" y="1562238"/>
                </a:lnTo>
                <a:lnTo>
                  <a:pt x="1027205" y="1554238"/>
                </a:lnTo>
                <a:lnTo>
                  <a:pt x="1018133" y="1543003"/>
                </a:lnTo>
                <a:lnTo>
                  <a:pt x="1011720" y="1536162"/>
                </a:lnTo>
                <a:lnTo>
                  <a:pt x="1011194" y="1534648"/>
                </a:lnTo>
                <a:lnTo>
                  <a:pt x="1010609" y="1530426"/>
                </a:lnTo>
                <a:lnTo>
                  <a:pt x="1009501" y="1527966"/>
                </a:lnTo>
                <a:lnTo>
                  <a:pt x="1004343" y="1519954"/>
                </a:lnTo>
                <a:lnTo>
                  <a:pt x="1001438" y="1511548"/>
                </a:lnTo>
                <a:lnTo>
                  <a:pt x="995921" y="1503024"/>
                </a:lnTo>
                <a:lnTo>
                  <a:pt x="992910" y="1494466"/>
                </a:lnTo>
                <a:lnTo>
                  <a:pt x="985730" y="1484735"/>
                </a:lnTo>
                <a:lnTo>
                  <a:pt x="985004" y="1481255"/>
                </a:lnTo>
                <a:lnTo>
                  <a:pt x="984811" y="1478993"/>
                </a:lnTo>
                <a:lnTo>
                  <a:pt x="983729" y="1476533"/>
                </a:lnTo>
                <a:lnTo>
                  <a:pt x="977657" y="1468520"/>
                </a:lnTo>
                <a:lnTo>
                  <a:pt x="968834" y="1458988"/>
                </a:lnTo>
                <a:lnTo>
                  <a:pt x="968315" y="1457481"/>
                </a:lnTo>
                <a:lnTo>
                  <a:pt x="967740" y="1453267"/>
                </a:lnTo>
                <a:lnTo>
                  <a:pt x="966634" y="1450810"/>
                </a:lnTo>
                <a:lnTo>
                  <a:pt x="959938" y="1441769"/>
                </a:lnTo>
                <a:lnTo>
                  <a:pt x="946883" y="1428388"/>
                </a:lnTo>
                <a:lnTo>
                  <a:pt x="945109" y="1425651"/>
                </a:lnTo>
                <a:lnTo>
                  <a:pt x="943138" y="1420070"/>
                </a:lnTo>
                <a:lnTo>
                  <a:pt x="942029" y="1411573"/>
                </a:lnTo>
                <a:lnTo>
                  <a:pt x="940920" y="1408726"/>
                </a:lnTo>
                <a:lnTo>
                  <a:pt x="935762" y="1400169"/>
                </a:lnTo>
                <a:lnTo>
                  <a:pt x="934222" y="1394457"/>
                </a:lnTo>
                <a:lnTo>
                  <a:pt x="932858" y="1392553"/>
                </a:lnTo>
                <a:lnTo>
                  <a:pt x="930997" y="1391284"/>
                </a:lnTo>
                <a:lnTo>
                  <a:pt x="928803" y="1390438"/>
                </a:lnTo>
                <a:lnTo>
                  <a:pt x="927341" y="1388921"/>
                </a:lnTo>
                <a:lnTo>
                  <a:pt x="926366" y="1386958"/>
                </a:lnTo>
                <a:lnTo>
                  <a:pt x="925716" y="1384696"/>
                </a:lnTo>
                <a:lnTo>
                  <a:pt x="922454" y="1379643"/>
                </a:lnTo>
                <a:lnTo>
                  <a:pt x="902251" y="1357071"/>
                </a:lnTo>
                <a:lnTo>
                  <a:pt x="900278" y="1351490"/>
                </a:lnTo>
                <a:lnTo>
                  <a:pt x="899167" y="1342994"/>
                </a:lnTo>
                <a:lnTo>
                  <a:pt x="898058" y="1341099"/>
                </a:lnTo>
                <a:lnTo>
                  <a:pt x="896367" y="1339836"/>
                </a:lnTo>
                <a:lnTo>
                  <a:pt x="894287" y="1338994"/>
                </a:lnTo>
                <a:lnTo>
                  <a:pt x="886808" y="1333258"/>
                </a:lnTo>
                <a:lnTo>
                  <a:pt x="885057" y="1330799"/>
                </a:lnTo>
                <a:lnTo>
                  <a:pt x="881639" y="1322787"/>
                </a:lnTo>
                <a:lnTo>
                  <a:pt x="874310" y="1313255"/>
                </a:lnTo>
                <a:lnTo>
                  <a:pt x="873572" y="1309791"/>
                </a:lnTo>
                <a:lnTo>
                  <a:pt x="873375" y="1307534"/>
                </a:lnTo>
                <a:lnTo>
                  <a:pt x="872291" y="1305077"/>
                </a:lnTo>
                <a:lnTo>
                  <a:pt x="866215" y="1297068"/>
                </a:lnTo>
                <a:lnTo>
                  <a:pt x="861084" y="1291485"/>
                </a:lnTo>
                <a:lnTo>
                  <a:pt x="859335" y="1288662"/>
                </a:lnTo>
                <a:lnTo>
                  <a:pt x="857391" y="1282986"/>
                </a:lnTo>
                <a:lnTo>
                  <a:pt x="856297" y="1274436"/>
                </a:lnTo>
                <a:lnTo>
                  <a:pt x="855191" y="1272534"/>
                </a:lnTo>
                <a:lnTo>
                  <a:pt x="853501" y="1271266"/>
                </a:lnTo>
                <a:lnTo>
                  <a:pt x="851422" y="1270421"/>
                </a:lnTo>
                <a:lnTo>
                  <a:pt x="843945" y="1264680"/>
                </a:lnTo>
                <a:lnTo>
                  <a:pt x="842194" y="1262220"/>
                </a:lnTo>
                <a:lnTo>
                  <a:pt x="838777" y="1254207"/>
                </a:lnTo>
                <a:lnTo>
                  <a:pt x="831447" y="1244675"/>
                </a:lnTo>
                <a:lnTo>
                  <a:pt x="830709" y="1241212"/>
                </a:lnTo>
                <a:lnTo>
                  <a:pt x="830513" y="1238954"/>
                </a:lnTo>
                <a:lnTo>
                  <a:pt x="829429" y="1236497"/>
                </a:lnTo>
                <a:lnTo>
                  <a:pt x="823353" y="1228488"/>
                </a:lnTo>
                <a:lnTo>
                  <a:pt x="818222" y="1222905"/>
                </a:lnTo>
                <a:lnTo>
                  <a:pt x="816472" y="1220082"/>
                </a:lnTo>
                <a:lnTo>
                  <a:pt x="814529" y="1214406"/>
                </a:lnTo>
                <a:lnTo>
                  <a:pt x="813058" y="1212512"/>
                </a:lnTo>
                <a:lnTo>
                  <a:pt x="811125" y="1211249"/>
                </a:lnTo>
                <a:lnTo>
                  <a:pt x="808884" y="1210407"/>
                </a:lnTo>
                <a:lnTo>
                  <a:pt x="803854" y="1206931"/>
                </a:lnTo>
                <a:lnTo>
                  <a:pt x="801179" y="1204671"/>
                </a:lnTo>
                <a:lnTo>
                  <a:pt x="799396" y="1202211"/>
                </a:lnTo>
                <a:lnTo>
                  <a:pt x="795933" y="1194199"/>
                </a:lnTo>
                <a:lnTo>
                  <a:pt x="790251" y="1185793"/>
                </a:lnTo>
                <a:lnTo>
                  <a:pt x="788587" y="1180117"/>
                </a:lnTo>
                <a:lnTo>
                  <a:pt x="787191" y="1178222"/>
                </a:lnTo>
                <a:lnTo>
                  <a:pt x="785308" y="1176959"/>
                </a:lnTo>
                <a:lnTo>
                  <a:pt x="783100" y="1176117"/>
                </a:lnTo>
                <a:lnTo>
                  <a:pt x="775442" y="1170381"/>
                </a:lnTo>
                <a:lnTo>
                  <a:pt x="773665" y="1167921"/>
                </a:lnTo>
                <a:lnTo>
                  <a:pt x="770212" y="1159909"/>
                </a:lnTo>
                <a:lnTo>
                  <a:pt x="756534" y="1142979"/>
                </a:lnTo>
                <a:lnTo>
                  <a:pt x="754552" y="1137276"/>
                </a:lnTo>
                <a:lnTo>
                  <a:pt x="753436" y="1128710"/>
                </a:lnTo>
                <a:lnTo>
                  <a:pt x="752327" y="1125853"/>
                </a:lnTo>
                <a:lnTo>
                  <a:pt x="747168" y="1117282"/>
                </a:lnTo>
                <a:lnTo>
                  <a:pt x="745627" y="1111567"/>
                </a:lnTo>
                <a:lnTo>
                  <a:pt x="744263" y="1109662"/>
                </a:lnTo>
                <a:lnTo>
                  <a:pt x="742402" y="1108393"/>
                </a:lnTo>
                <a:lnTo>
                  <a:pt x="740208" y="1107546"/>
                </a:lnTo>
                <a:lnTo>
                  <a:pt x="732570" y="1101804"/>
                </a:lnTo>
                <a:lnTo>
                  <a:pt x="730797" y="1099343"/>
                </a:lnTo>
                <a:lnTo>
                  <a:pt x="728826" y="1094070"/>
                </a:lnTo>
                <a:lnTo>
                  <a:pt x="727716" y="1085745"/>
                </a:lnTo>
                <a:lnTo>
                  <a:pt x="726608" y="1082923"/>
                </a:lnTo>
                <a:lnTo>
                  <a:pt x="722837" y="1077247"/>
                </a:lnTo>
                <a:lnTo>
                  <a:pt x="713607" y="1065841"/>
                </a:lnTo>
                <a:lnTo>
                  <a:pt x="710189" y="1057273"/>
                </a:lnTo>
                <a:lnTo>
                  <a:pt x="704520" y="1048702"/>
                </a:lnTo>
                <a:lnTo>
                  <a:pt x="701465" y="1040130"/>
                </a:lnTo>
                <a:lnTo>
                  <a:pt x="694950" y="1031558"/>
                </a:lnTo>
                <a:lnTo>
                  <a:pt x="689716" y="1025842"/>
                </a:lnTo>
                <a:lnTo>
                  <a:pt x="687940" y="1022985"/>
                </a:lnTo>
                <a:lnTo>
                  <a:pt x="684487" y="1014413"/>
                </a:lnTo>
                <a:lnTo>
                  <a:pt x="675269" y="1002983"/>
                </a:lnTo>
                <a:lnTo>
                  <a:pt x="663160" y="990361"/>
                </a:lnTo>
                <a:lnTo>
                  <a:pt x="661663" y="987900"/>
                </a:lnTo>
                <a:lnTo>
                  <a:pt x="658604" y="979887"/>
                </a:lnTo>
                <a:lnTo>
                  <a:pt x="649519" y="968646"/>
                </a:lnTo>
                <a:lnTo>
                  <a:pt x="646854" y="965804"/>
                </a:lnTo>
                <a:lnTo>
                  <a:pt x="645077" y="962957"/>
                </a:lnTo>
                <a:lnTo>
                  <a:pt x="643103" y="957254"/>
                </a:lnTo>
                <a:lnTo>
                  <a:pt x="641992" y="948687"/>
                </a:lnTo>
                <a:lnTo>
                  <a:pt x="640883" y="946783"/>
                </a:lnTo>
                <a:lnTo>
                  <a:pt x="639192" y="945514"/>
                </a:lnTo>
                <a:lnTo>
                  <a:pt x="637112" y="944668"/>
                </a:lnTo>
                <a:lnTo>
                  <a:pt x="629633" y="938926"/>
                </a:lnTo>
                <a:lnTo>
                  <a:pt x="627882" y="936466"/>
                </a:lnTo>
                <a:lnTo>
                  <a:pt x="624464" y="928452"/>
                </a:lnTo>
                <a:lnTo>
                  <a:pt x="618795" y="920045"/>
                </a:lnTo>
                <a:lnTo>
                  <a:pt x="615740" y="911522"/>
                </a:lnTo>
                <a:lnTo>
                  <a:pt x="609225" y="902964"/>
                </a:lnTo>
                <a:lnTo>
                  <a:pt x="603991" y="897253"/>
                </a:lnTo>
                <a:lnTo>
                  <a:pt x="602215" y="894396"/>
                </a:lnTo>
                <a:lnTo>
                  <a:pt x="600241" y="888682"/>
                </a:lnTo>
                <a:lnTo>
                  <a:pt x="598762" y="886777"/>
                </a:lnTo>
                <a:lnTo>
                  <a:pt x="596823" y="885507"/>
                </a:lnTo>
                <a:lnTo>
                  <a:pt x="594579" y="884661"/>
                </a:lnTo>
                <a:lnTo>
                  <a:pt x="593082" y="883144"/>
                </a:lnTo>
                <a:lnTo>
                  <a:pt x="592085" y="881180"/>
                </a:lnTo>
                <a:lnTo>
                  <a:pt x="591419" y="878918"/>
                </a:lnTo>
                <a:lnTo>
                  <a:pt x="588140" y="873866"/>
                </a:lnTo>
                <a:lnTo>
                  <a:pt x="585932" y="871185"/>
                </a:lnTo>
                <a:lnTo>
                  <a:pt x="584460" y="868445"/>
                </a:lnTo>
                <a:lnTo>
                  <a:pt x="581436" y="860038"/>
                </a:lnTo>
                <a:lnTo>
                  <a:pt x="575883" y="851515"/>
                </a:lnTo>
                <a:lnTo>
                  <a:pt x="572862" y="842956"/>
                </a:lnTo>
                <a:lnTo>
                  <a:pt x="566358" y="834388"/>
                </a:lnTo>
                <a:lnTo>
                  <a:pt x="561127" y="828674"/>
                </a:lnTo>
                <a:lnTo>
                  <a:pt x="559351" y="825817"/>
                </a:lnTo>
                <a:lnTo>
                  <a:pt x="556267" y="816081"/>
                </a:lnTo>
                <a:lnTo>
                  <a:pt x="542157" y="799865"/>
                </a:lnTo>
                <a:lnTo>
                  <a:pt x="540211" y="794281"/>
                </a:lnTo>
                <a:lnTo>
                  <a:pt x="539115" y="785781"/>
                </a:lnTo>
                <a:lnTo>
                  <a:pt x="538009" y="783887"/>
                </a:lnTo>
                <a:lnTo>
                  <a:pt x="536319" y="782624"/>
                </a:lnTo>
                <a:lnTo>
                  <a:pt x="534240" y="781782"/>
                </a:lnTo>
                <a:lnTo>
                  <a:pt x="532854" y="780268"/>
                </a:lnTo>
                <a:lnTo>
                  <a:pt x="531930" y="778306"/>
                </a:lnTo>
                <a:lnTo>
                  <a:pt x="531314" y="776046"/>
                </a:lnTo>
                <a:lnTo>
                  <a:pt x="528089" y="770994"/>
                </a:lnTo>
                <a:lnTo>
                  <a:pt x="525896" y="768314"/>
                </a:lnTo>
                <a:lnTo>
                  <a:pt x="523481" y="766527"/>
                </a:lnTo>
                <a:lnTo>
                  <a:pt x="518258" y="764541"/>
                </a:lnTo>
                <a:lnTo>
                  <a:pt x="516484" y="763059"/>
                </a:lnTo>
                <a:lnTo>
                  <a:pt x="515302" y="761119"/>
                </a:lnTo>
                <a:lnTo>
                  <a:pt x="513988" y="756422"/>
                </a:lnTo>
                <a:lnTo>
                  <a:pt x="513404" y="751160"/>
                </a:lnTo>
                <a:lnTo>
                  <a:pt x="512295" y="749376"/>
                </a:lnTo>
                <a:lnTo>
                  <a:pt x="510604" y="748187"/>
                </a:lnTo>
                <a:lnTo>
                  <a:pt x="508524" y="747393"/>
                </a:lnTo>
                <a:lnTo>
                  <a:pt x="509995" y="745913"/>
                </a:lnTo>
                <a:lnTo>
                  <a:pt x="522860" y="739277"/>
                </a:lnTo>
                <a:lnTo>
                  <a:pt x="525267" y="736691"/>
                </a:lnTo>
                <a:lnTo>
                  <a:pt x="526872" y="734015"/>
                </a:lnTo>
                <a:lnTo>
                  <a:pt x="526989" y="732231"/>
                </a:lnTo>
                <a:lnTo>
                  <a:pt x="526115" y="731041"/>
                </a:lnTo>
                <a:lnTo>
                  <a:pt x="524580" y="730248"/>
                </a:lnTo>
                <a:lnTo>
                  <a:pt x="523556" y="728767"/>
                </a:lnTo>
                <a:lnTo>
                  <a:pt x="521163" y="722132"/>
                </a:lnTo>
                <a:lnTo>
                  <a:pt x="514208" y="713103"/>
                </a:lnTo>
                <a:lnTo>
                  <a:pt x="513502" y="709682"/>
                </a:lnTo>
                <a:lnTo>
                  <a:pt x="512946" y="690292"/>
                </a:lnTo>
                <a:lnTo>
                  <a:pt x="511990" y="688794"/>
                </a:lnTo>
                <a:lnTo>
                  <a:pt x="510401" y="687796"/>
                </a:lnTo>
                <a:lnTo>
                  <a:pt x="508389" y="687131"/>
                </a:lnTo>
                <a:lnTo>
                  <a:pt x="507047" y="685735"/>
                </a:lnTo>
                <a:lnTo>
                  <a:pt x="506153" y="683852"/>
                </a:lnTo>
                <a:lnTo>
                  <a:pt x="505556" y="681644"/>
                </a:lnTo>
                <a:lnTo>
                  <a:pt x="502354" y="676650"/>
                </a:lnTo>
                <a:lnTo>
                  <a:pt x="488524" y="661413"/>
                </a:lnTo>
                <a:lnTo>
                  <a:pt x="488089" y="660017"/>
                </a:lnTo>
                <a:lnTo>
                  <a:pt x="487253" y="647347"/>
                </a:lnTo>
                <a:lnTo>
                  <a:pt x="486289" y="645877"/>
                </a:lnTo>
                <a:lnTo>
                  <a:pt x="484694" y="644897"/>
                </a:lnTo>
                <a:lnTo>
                  <a:pt x="482678" y="644244"/>
                </a:lnTo>
                <a:lnTo>
                  <a:pt x="481334" y="642856"/>
                </a:lnTo>
                <a:lnTo>
                  <a:pt x="480438" y="640978"/>
                </a:lnTo>
                <a:lnTo>
                  <a:pt x="479841" y="638774"/>
                </a:lnTo>
                <a:lnTo>
                  <a:pt x="478491" y="637304"/>
                </a:lnTo>
                <a:lnTo>
                  <a:pt x="476638" y="636325"/>
                </a:lnTo>
                <a:lnTo>
                  <a:pt x="474450" y="635671"/>
                </a:lnTo>
                <a:lnTo>
                  <a:pt x="472991" y="634283"/>
                </a:lnTo>
                <a:lnTo>
                  <a:pt x="472019" y="632406"/>
                </a:lnTo>
                <a:lnTo>
                  <a:pt x="470458" y="627099"/>
                </a:lnTo>
                <a:lnTo>
                  <a:pt x="469378" y="626664"/>
                </a:lnTo>
                <a:lnTo>
                  <a:pt x="465637" y="626180"/>
                </a:lnTo>
                <a:lnTo>
                  <a:pt x="464258" y="625098"/>
                </a:lnTo>
                <a:lnTo>
                  <a:pt x="463340" y="623425"/>
                </a:lnTo>
                <a:lnTo>
                  <a:pt x="461865" y="618446"/>
                </a:lnTo>
                <a:lnTo>
                  <a:pt x="454152" y="609947"/>
                </a:lnTo>
                <a:lnTo>
                  <a:pt x="453473" y="606685"/>
                </a:lnTo>
                <a:lnTo>
                  <a:pt x="453291" y="604482"/>
                </a:lnTo>
                <a:lnTo>
                  <a:pt x="452218" y="603013"/>
                </a:lnTo>
                <a:lnTo>
                  <a:pt x="450550" y="602034"/>
                </a:lnTo>
                <a:lnTo>
                  <a:pt x="445580" y="600462"/>
                </a:lnTo>
                <a:lnTo>
                  <a:pt x="440168" y="595639"/>
                </a:lnTo>
                <a:lnTo>
                  <a:pt x="438707" y="593308"/>
                </a:lnTo>
                <a:lnTo>
                  <a:pt x="437083" y="588178"/>
                </a:lnTo>
                <a:lnTo>
                  <a:pt x="435697" y="586428"/>
                </a:lnTo>
                <a:lnTo>
                  <a:pt x="433821" y="585262"/>
                </a:lnTo>
                <a:lnTo>
                  <a:pt x="431618" y="584485"/>
                </a:lnTo>
                <a:lnTo>
                  <a:pt x="430149" y="583014"/>
                </a:lnTo>
                <a:lnTo>
                  <a:pt x="429170" y="581081"/>
                </a:lnTo>
                <a:lnTo>
                  <a:pt x="428517" y="578840"/>
                </a:lnTo>
                <a:lnTo>
                  <a:pt x="427129" y="577346"/>
                </a:lnTo>
                <a:lnTo>
                  <a:pt x="425252" y="576350"/>
                </a:lnTo>
                <a:lnTo>
                  <a:pt x="419945" y="574751"/>
                </a:lnTo>
                <a:lnTo>
                  <a:pt x="419510" y="573667"/>
                </a:lnTo>
                <a:lnTo>
                  <a:pt x="418811" y="565084"/>
                </a:lnTo>
                <a:lnTo>
                  <a:pt x="418754" y="562460"/>
                </a:lnTo>
                <a:lnTo>
                  <a:pt x="417763" y="560711"/>
                </a:lnTo>
                <a:lnTo>
                  <a:pt x="416150" y="559545"/>
                </a:lnTo>
                <a:lnTo>
                  <a:pt x="414122" y="558768"/>
                </a:lnTo>
                <a:lnTo>
                  <a:pt x="412770" y="557297"/>
                </a:lnTo>
                <a:lnTo>
                  <a:pt x="411869" y="555364"/>
                </a:lnTo>
                <a:lnTo>
                  <a:pt x="411268" y="553123"/>
                </a:lnTo>
                <a:lnTo>
                  <a:pt x="409915" y="551628"/>
                </a:lnTo>
                <a:lnTo>
                  <a:pt x="408061" y="550632"/>
                </a:lnTo>
                <a:lnTo>
                  <a:pt x="405872" y="549968"/>
                </a:lnTo>
                <a:lnTo>
                  <a:pt x="404413" y="548573"/>
                </a:lnTo>
                <a:lnTo>
                  <a:pt x="403440" y="546690"/>
                </a:lnTo>
                <a:lnTo>
                  <a:pt x="402791" y="544483"/>
                </a:lnTo>
                <a:lnTo>
                  <a:pt x="401406" y="543011"/>
                </a:lnTo>
                <a:lnTo>
                  <a:pt x="399530" y="542030"/>
                </a:lnTo>
                <a:lnTo>
                  <a:pt x="397327" y="541376"/>
                </a:lnTo>
                <a:lnTo>
                  <a:pt x="395859" y="539987"/>
                </a:lnTo>
                <a:lnTo>
                  <a:pt x="394880" y="538109"/>
                </a:lnTo>
                <a:lnTo>
                  <a:pt x="394227" y="535905"/>
                </a:lnTo>
                <a:lnTo>
                  <a:pt x="392839" y="534435"/>
                </a:lnTo>
                <a:lnTo>
                  <a:pt x="390962" y="533455"/>
                </a:lnTo>
                <a:lnTo>
                  <a:pt x="388758" y="532802"/>
                </a:lnTo>
                <a:lnTo>
                  <a:pt x="387288" y="531413"/>
                </a:lnTo>
                <a:lnTo>
                  <a:pt x="386308" y="529536"/>
                </a:lnTo>
                <a:lnTo>
                  <a:pt x="385655" y="527331"/>
                </a:lnTo>
                <a:lnTo>
                  <a:pt x="382389" y="522342"/>
                </a:lnTo>
                <a:lnTo>
                  <a:pt x="380185" y="519678"/>
                </a:lnTo>
                <a:lnTo>
                  <a:pt x="377763" y="517902"/>
                </a:lnTo>
                <a:lnTo>
                  <a:pt x="372532" y="515929"/>
                </a:lnTo>
                <a:lnTo>
                  <a:pt x="370756" y="514450"/>
                </a:lnTo>
                <a:lnTo>
                  <a:pt x="369572" y="512512"/>
                </a:lnTo>
                <a:lnTo>
                  <a:pt x="367672" y="507108"/>
                </a:lnTo>
                <a:lnTo>
                  <a:pt x="362792" y="501621"/>
                </a:lnTo>
                <a:lnTo>
                  <a:pt x="361405" y="499196"/>
                </a:lnTo>
                <a:lnTo>
                  <a:pt x="359864" y="493963"/>
                </a:lnTo>
                <a:lnTo>
                  <a:pt x="358501" y="492186"/>
                </a:lnTo>
                <a:lnTo>
                  <a:pt x="356639" y="491002"/>
                </a:lnTo>
                <a:lnTo>
                  <a:pt x="354446" y="490212"/>
                </a:lnTo>
                <a:lnTo>
                  <a:pt x="349469" y="486794"/>
                </a:lnTo>
                <a:lnTo>
                  <a:pt x="346808" y="484550"/>
                </a:lnTo>
                <a:lnTo>
                  <a:pt x="345034" y="482101"/>
                </a:lnTo>
                <a:lnTo>
                  <a:pt x="341585" y="474103"/>
                </a:lnTo>
                <a:lnTo>
                  <a:pt x="332848" y="463070"/>
                </a:lnTo>
                <a:lnTo>
                  <a:pt x="321099" y="451129"/>
                </a:lnTo>
                <a:lnTo>
                  <a:pt x="319322" y="448390"/>
                </a:lnTo>
                <a:lnTo>
                  <a:pt x="317348" y="442807"/>
                </a:lnTo>
                <a:lnTo>
                  <a:pt x="316237" y="434309"/>
                </a:lnTo>
                <a:lnTo>
                  <a:pt x="315128" y="432414"/>
                </a:lnTo>
                <a:lnTo>
                  <a:pt x="313437" y="431151"/>
                </a:lnTo>
                <a:lnTo>
                  <a:pt x="311357" y="430309"/>
                </a:lnTo>
                <a:lnTo>
                  <a:pt x="309970" y="428795"/>
                </a:lnTo>
                <a:lnTo>
                  <a:pt x="309045" y="426834"/>
                </a:lnTo>
                <a:lnTo>
                  <a:pt x="308429" y="424573"/>
                </a:lnTo>
                <a:lnTo>
                  <a:pt x="305204" y="419522"/>
                </a:lnTo>
                <a:lnTo>
                  <a:pt x="303011" y="416841"/>
                </a:lnTo>
                <a:lnTo>
                  <a:pt x="301548" y="414102"/>
                </a:lnTo>
                <a:lnTo>
                  <a:pt x="298538" y="405695"/>
                </a:lnTo>
                <a:lnTo>
                  <a:pt x="292037" y="397172"/>
                </a:lnTo>
                <a:lnTo>
                  <a:pt x="269686" y="373979"/>
                </a:lnTo>
                <a:lnTo>
                  <a:pt x="267902" y="371239"/>
                </a:lnTo>
                <a:lnTo>
                  <a:pt x="265920" y="365655"/>
                </a:lnTo>
                <a:lnTo>
                  <a:pt x="264804" y="357157"/>
                </a:lnTo>
                <a:lnTo>
                  <a:pt x="263695" y="354309"/>
                </a:lnTo>
                <a:lnTo>
                  <a:pt x="258535" y="345751"/>
                </a:lnTo>
                <a:lnTo>
                  <a:pt x="255631" y="337183"/>
                </a:lnTo>
                <a:lnTo>
                  <a:pt x="249161" y="328612"/>
                </a:lnTo>
                <a:lnTo>
                  <a:pt x="216637" y="294253"/>
                </a:lnTo>
                <a:lnTo>
                  <a:pt x="214560" y="288577"/>
                </a:lnTo>
                <a:lnTo>
                  <a:pt x="213391" y="280026"/>
                </a:lnTo>
                <a:lnTo>
                  <a:pt x="212275" y="277171"/>
                </a:lnTo>
                <a:lnTo>
                  <a:pt x="207105" y="268603"/>
                </a:lnTo>
                <a:lnTo>
                  <a:pt x="204197" y="260032"/>
                </a:lnTo>
                <a:lnTo>
                  <a:pt x="197726" y="251460"/>
                </a:lnTo>
                <a:lnTo>
                  <a:pt x="156700" y="208598"/>
                </a:lnTo>
                <a:lnTo>
                  <a:pt x="154584" y="202883"/>
                </a:lnTo>
                <a:lnTo>
                  <a:pt x="152115" y="200025"/>
                </a:lnTo>
                <a:lnTo>
                  <a:pt x="141443" y="191453"/>
                </a:lnTo>
                <a:lnTo>
                  <a:pt x="139544" y="188595"/>
                </a:lnTo>
                <a:lnTo>
                  <a:pt x="136482" y="182880"/>
                </a:lnTo>
                <a:lnTo>
                  <a:pt x="115671" y="159049"/>
                </a:lnTo>
                <a:lnTo>
                  <a:pt x="108603" y="146105"/>
                </a:lnTo>
                <a:lnTo>
                  <a:pt x="62402" y="97155"/>
                </a:lnTo>
                <a:lnTo>
                  <a:pt x="58770" y="88583"/>
                </a:lnTo>
                <a:lnTo>
                  <a:pt x="49492" y="77153"/>
                </a:lnTo>
                <a:lnTo>
                  <a:pt x="46811" y="74295"/>
                </a:lnTo>
                <a:lnTo>
                  <a:pt x="45024" y="71438"/>
                </a:lnTo>
                <a:lnTo>
                  <a:pt x="41556" y="62865"/>
                </a:lnTo>
                <a:lnTo>
                  <a:pt x="32333" y="51435"/>
                </a:lnTo>
                <a:lnTo>
                  <a:pt x="25890" y="44556"/>
                </a:lnTo>
                <a:lnTo>
                  <a:pt x="15672" y="38814"/>
                </a:lnTo>
                <a:lnTo>
                  <a:pt x="12834" y="36353"/>
                </a:lnTo>
                <a:lnTo>
                  <a:pt x="10943" y="33760"/>
                </a:lnTo>
                <a:lnTo>
                  <a:pt x="9681" y="31080"/>
                </a:lnTo>
                <a:lnTo>
                  <a:pt x="7888" y="29292"/>
                </a:lnTo>
                <a:lnTo>
                  <a:pt x="5740" y="28101"/>
                </a:lnTo>
                <a:lnTo>
                  <a:pt x="3355" y="27306"/>
                </a:lnTo>
                <a:lnTo>
                  <a:pt x="1766" y="25824"/>
                </a:lnTo>
                <a:lnTo>
                  <a:pt x="706" y="23884"/>
                </a:lnTo>
                <a:lnTo>
                  <a:pt x="0" y="21637"/>
                </a:lnTo>
                <a:lnTo>
                  <a:pt x="481" y="19188"/>
                </a:lnTo>
                <a:lnTo>
                  <a:pt x="6091" y="10158"/>
                </a:lnTo>
                <a:lnTo>
                  <a:pt x="6685" y="6737"/>
                </a:lnTo>
                <a:lnTo>
                  <a:pt x="71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73"/>
          <p:cNvSpPr/>
          <p:nvPr/>
        </p:nvSpPr>
        <p:spPr>
          <a:xfrm>
            <a:off x="3491864" y="2563295"/>
            <a:ext cx="94285" cy="94063"/>
          </a:xfrm>
          <a:custGeom>
            <a:avLst/>
            <a:gdLst/>
            <a:ahLst/>
            <a:cxnLst/>
            <a:rect l="0" t="0" r="0" b="0"/>
            <a:pathLst>
              <a:path w="94285" h="94063">
                <a:moveTo>
                  <a:pt x="0" y="25600"/>
                </a:moveTo>
                <a:lnTo>
                  <a:pt x="0" y="18219"/>
                </a:lnTo>
                <a:lnTo>
                  <a:pt x="953" y="17822"/>
                </a:lnTo>
                <a:lnTo>
                  <a:pt x="2541" y="17556"/>
                </a:lnTo>
                <a:lnTo>
                  <a:pt x="4552" y="17380"/>
                </a:lnTo>
                <a:lnTo>
                  <a:pt x="5892" y="16310"/>
                </a:lnTo>
                <a:lnTo>
                  <a:pt x="6786" y="14644"/>
                </a:lnTo>
                <a:lnTo>
                  <a:pt x="7382" y="12581"/>
                </a:lnTo>
                <a:lnTo>
                  <a:pt x="8731" y="11205"/>
                </a:lnTo>
                <a:lnTo>
                  <a:pt x="10583" y="10288"/>
                </a:lnTo>
                <a:lnTo>
                  <a:pt x="12771" y="9677"/>
                </a:lnTo>
                <a:lnTo>
                  <a:pt x="16134" y="9270"/>
                </a:lnTo>
                <a:lnTo>
                  <a:pt x="20281" y="8998"/>
                </a:lnTo>
                <a:lnTo>
                  <a:pt x="29016" y="8696"/>
                </a:lnTo>
                <a:lnTo>
                  <a:pt x="39289" y="8526"/>
                </a:lnTo>
                <a:lnTo>
                  <a:pt x="45402" y="8486"/>
                </a:lnTo>
                <a:lnTo>
                  <a:pt x="48366" y="9428"/>
                </a:lnTo>
                <a:lnTo>
                  <a:pt x="51294" y="11009"/>
                </a:lnTo>
                <a:lnTo>
                  <a:pt x="54199" y="13015"/>
                </a:lnTo>
                <a:lnTo>
                  <a:pt x="58040" y="15305"/>
                </a:lnTo>
                <a:lnTo>
                  <a:pt x="62507" y="17784"/>
                </a:lnTo>
                <a:lnTo>
                  <a:pt x="67388" y="20389"/>
                </a:lnTo>
                <a:lnTo>
                  <a:pt x="71596" y="22126"/>
                </a:lnTo>
                <a:lnTo>
                  <a:pt x="75353" y="23284"/>
                </a:lnTo>
                <a:lnTo>
                  <a:pt x="78811" y="24056"/>
                </a:lnTo>
                <a:lnTo>
                  <a:pt x="82068" y="26475"/>
                </a:lnTo>
                <a:lnTo>
                  <a:pt x="85192" y="29993"/>
                </a:lnTo>
                <a:lnTo>
                  <a:pt x="88227" y="34244"/>
                </a:lnTo>
                <a:lnTo>
                  <a:pt x="90251" y="38030"/>
                </a:lnTo>
                <a:lnTo>
                  <a:pt x="91600" y="41507"/>
                </a:lnTo>
                <a:lnTo>
                  <a:pt x="92499" y="44777"/>
                </a:lnTo>
                <a:lnTo>
                  <a:pt x="93099" y="47909"/>
                </a:lnTo>
                <a:lnTo>
                  <a:pt x="93498" y="50950"/>
                </a:lnTo>
                <a:lnTo>
                  <a:pt x="94140" y="58124"/>
                </a:lnTo>
                <a:lnTo>
                  <a:pt x="94193" y="59665"/>
                </a:lnTo>
                <a:lnTo>
                  <a:pt x="94277" y="68982"/>
                </a:lnTo>
                <a:lnTo>
                  <a:pt x="94284" y="71666"/>
                </a:lnTo>
                <a:lnTo>
                  <a:pt x="93336" y="74408"/>
                </a:lnTo>
                <a:lnTo>
                  <a:pt x="91752" y="77189"/>
                </a:lnTo>
                <a:lnTo>
                  <a:pt x="89743" y="79995"/>
                </a:lnTo>
                <a:lnTo>
                  <a:pt x="87451" y="81866"/>
                </a:lnTo>
                <a:lnTo>
                  <a:pt x="84971" y="83113"/>
                </a:lnTo>
                <a:lnTo>
                  <a:pt x="82365" y="83944"/>
                </a:lnTo>
                <a:lnTo>
                  <a:pt x="78723" y="85451"/>
                </a:lnTo>
                <a:lnTo>
                  <a:pt x="74389" y="87408"/>
                </a:lnTo>
                <a:lnTo>
                  <a:pt x="69596" y="89665"/>
                </a:lnTo>
                <a:lnTo>
                  <a:pt x="65447" y="91170"/>
                </a:lnTo>
                <a:lnTo>
                  <a:pt x="61729" y="92173"/>
                </a:lnTo>
                <a:lnTo>
                  <a:pt x="58298" y="92842"/>
                </a:lnTo>
                <a:lnTo>
                  <a:pt x="55058" y="93288"/>
                </a:lnTo>
                <a:lnTo>
                  <a:pt x="51946" y="93585"/>
                </a:lnTo>
                <a:lnTo>
                  <a:pt x="48918" y="93783"/>
                </a:lnTo>
                <a:lnTo>
                  <a:pt x="45947" y="93915"/>
                </a:lnTo>
                <a:lnTo>
                  <a:pt x="40106" y="94062"/>
                </a:lnTo>
                <a:lnTo>
                  <a:pt x="37215" y="93149"/>
                </a:lnTo>
                <a:lnTo>
                  <a:pt x="34335" y="91587"/>
                </a:lnTo>
                <a:lnTo>
                  <a:pt x="31463" y="89594"/>
                </a:lnTo>
                <a:lnTo>
                  <a:pt x="28595" y="88265"/>
                </a:lnTo>
                <a:lnTo>
                  <a:pt x="25731" y="87379"/>
                </a:lnTo>
                <a:lnTo>
                  <a:pt x="22869" y="86788"/>
                </a:lnTo>
                <a:lnTo>
                  <a:pt x="20009" y="85442"/>
                </a:lnTo>
                <a:lnTo>
                  <a:pt x="17150" y="83592"/>
                </a:lnTo>
                <a:lnTo>
                  <a:pt x="14291" y="81406"/>
                </a:lnTo>
                <a:lnTo>
                  <a:pt x="12385" y="78997"/>
                </a:lnTo>
                <a:lnTo>
                  <a:pt x="11114" y="76438"/>
                </a:lnTo>
                <a:lnTo>
                  <a:pt x="10267" y="73779"/>
                </a:lnTo>
                <a:lnTo>
                  <a:pt x="9703" y="71054"/>
                </a:lnTo>
                <a:lnTo>
                  <a:pt x="9326" y="68285"/>
                </a:lnTo>
                <a:lnTo>
                  <a:pt x="8722" y="61548"/>
                </a:lnTo>
                <a:lnTo>
                  <a:pt x="8672" y="60043"/>
                </a:lnTo>
                <a:lnTo>
                  <a:pt x="8617" y="55830"/>
                </a:lnTo>
                <a:lnTo>
                  <a:pt x="9555" y="53373"/>
                </a:lnTo>
                <a:lnTo>
                  <a:pt x="11133" y="50783"/>
                </a:lnTo>
                <a:lnTo>
                  <a:pt x="13137" y="48103"/>
                </a:lnTo>
                <a:lnTo>
                  <a:pt x="15426" y="45365"/>
                </a:lnTo>
                <a:lnTo>
                  <a:pt x="17903" y="42586"/>
                </a:lnTo>
                <a:lnTo>
                  <a:pt x="20509" y="39781"/>
                </a:lnTo>
                <a:lnTo>
                  <a:pt x="23198" y="37912"/>
                </a:lnTo>
                <a:lnTo>
                  <a:pt x="25943" y="36665"/>
                </a:lnTo>
                <a:lnTo>
                  <a:pt x="28725" y="35834"/>
                </a:lnTo>
                <a:lnTo>
                  <a:pt x="31533" y="35280"/>
                </a:lnTo>
                <a:lnTo>
                  <a:pt x="34357" y="34911"/>
                </a:lnTo>
                <a:lnTo>
                  <a:pt x="37192" y="34665"/>
                </a:lnTo>
                <a:lnTo>
                  <a:pt x="40035" y="34500"/>
                </a:lnTo>
                <a:lnTo>
                  <a:pt x="45734" y="34318"/>
                </a:lnTo>
                <a:lnTo>
                  <a:pt x="60010" y="34191"/>
                </a:lnTo>
                <a:lnTo>
                  <a:pt x="62867" y="34185"/>
                </a:lnTo>
                <a:lnTo>
                  <a:pt x="65724" y="35133"/>
                </a:lnTo>
                <a:lnTo>
                  <a:pt x="68581" y="36718"/>
                </a:lnTo>
                <a:lnTo>
                  <a:pt x="71438" y="38727"/>
                </a:lnTo>
                <a:lnTo>
                  <a:pt x="74296" y="40066"/>
                </a:lnTo>
                <a:lnTo>
                  <a:pt x="77153" y="40959"/>
                </a:lnTo>
                <a:lnTo>
                  <a:pt x="80010" y="41554"/>
                </a:lnTo>
                <a:lnTo>
                  <a:pt x="81915" y="42903"/>
                </a:lnTo>
                <a:lnTo>
                  <a:pt x="83186" y="44756"/>
                </a:lnTo>
                <a:lnTo>
                  <a:pt x="84032" y="46943"/>
                </a:lnTo>
                <a:lnTo>
                  <a:pt x="84597" y="49353"/>
                </a:lnTo>
                <a:lnTo>
                  <a:pt x="84973" y="51913"/>
                </a:lnTo>
                <a:lnTo>
                  <a:pt x="85577" y="58314"/>
                </a:lnTo>
                <a:lnTo>
                  <a:pt x="84674" y="58839"/>
                </a:lnTo>
                <a:lnTo>
                  <a:pt x="83119" y="59189"/>
                </a:lnTo>
                <a:lnTo>
                  <a:pt x="81131" y="59423"/>
                </a:lnTo>
                <a:lnTo>
                  <a:pt x="79805" y="60531"/>
                </a:lnTo>
                <a:lnTo>
                  <a:pt x="78921" y="62222"/>
                </a:lnTo>
                <a:lnTo>
                  <a:pt x="78332" y="64302"/>
                </a:lnTo>
                <a:lnTo>
                  <a:pt x="76034" y="65689"/>
                </a:lnTo>
                <a:lnTo>
                  <a:pt x="72597" y="66613"/>
                </a:lnTo>
                <a:lnTo>
                  <a:pt x="62495" y="68097"/>
                </a:lnTo>
                <a:lnTo>
                  <a:pt x="60713" y="68219"/>
                </a:lnTo>
                <a:lnTo>
                  <a:pt x="58573" y="68300"/>
                </a:lnTo>
                <a:lnTo>
                  <a:pt x="51011" y="68414"/>
                </a:lnTo>
                <a:lnTo>
                  <a:pt x="48295" y="68430"/>
                </a:lnTo>
                <a:lnTo>
                  <a:pt x="45531" y="67488"/>
                </a:lnTo>
                <a:lnTo>
                  <a:pt x="42737" y="65908"/>
                </a:lnTo>
                <a:lnTo>
                  <a:pt x="39921" y="63902"/>
                </a:lnTo>
                <a:lnTo>
                  <a:pt x="37092" y="62564"/>
                </a:lnTo>
                <a:lnTo>
                  <a:pt x="34253" y="61673"/>
                </a:lnTo>
                <a:lnTo>
                  <a:pt x="31408" y="61078"/>
                </a:lnTo>
                <a:lnTo>
                  <a:pt x="29511" y="59730"/>
                </a:lnTo>
                <a:lnTo>
                  <a:pt x="28247" y="57878"/>
                </a:lnTo>
                <a:lnTo>
                  <a:pt x="27404" y="55691"/>
                </a:lnTo>
                <a:lnTo>
                  <a:pt x="26842" y="53280"/>
                </a:lnTo>
                <a:lnTo>
                  <a:pt x="26467" y="50721"/>
                </a:lnTo>
                <a:lnTo>
                  <a:pt x="26218" y="48062"/>
                </a:lnTo>
                <a:lnTo>
                  <a:pt x="25098" y="45337"/>
                </a:lnTo>
                <a:lnTo>
                  <a:pt x="23400" y="42568"/>
                </a:lnTo>
                <a:lnTo>
                  <a:pt x="21315" y="39769"/>
                </a:lnTo>
                <a:lnTo>
                  <a:pt x="20878" y="36951"/>
                </a:lnTo>
                <a:lnTo>
                  <a:pt x="21539" y="34120"/>
                </a:lnTo>
                <a:lnTo>
                  <a:pt x="22932" y="31280"/>
                </a:lnTo>
                <a:lnTo>
                  <a:pt x="23860" y="28434"/>
                </a:lnTo>
                <a:lnTo>
                  <a:pt x="24479" y="25584"/>
                </a:lnTo>
                <a:lnTo>
                  <a:pt x="24893" y="22732"/>
                </a:lnTo>
                <a:lnTo>
                  <a:pt x="26120" y="19878"/>
                </a:lnTo>
                <a:lnTo>
                  <a:pt x="27892" y="17023"/>
                </a:lnTo>
                <a:lnTo>
                  <a:pt x="30025" y="14167"/>
                </a:lnTo>
                <a:lnTo>
                  <a:pt x="33351" y="12263"/>
                </a:lnTo>
                <a:lnTo>
                  <a:pt x="37474" y="10993"/>
                </a:lnTo>
                <a:lnTo>
                  <a:pt x="42128" y="10147"/>
                </a:lnTo>
                <a:lnTo>
                  <a:pt x="46183" y="8630"/>
                </a:lnTo>
                <a:lnTo>
                  <a:pt x="49839" y="6667"/>
                </a:lnTo>
                <a:lnTo>
                  <a:pt x="53228" y="4405"/>
                </a:lnTo>
                <a:lnTo>
                  <a:pt x="56441" y="2897"/>
                </a:lnTo>
                <a:lnTo>
                  <a:pt x="59535" y="1892"/>
                </a:lnTo>
                <a:lnTo>
                  <a:pt x="62550" y="1222"/>
                </a:lnTo>
                <a:lnTo>
                  <a:pt x="65513" y="776"/>
                </a:lnTo>
                <a:lnTo>
                  <a:pt x="68440" y="478"/>
                </a:lnTo>
                <a:lnTo>
                  <a:pt x="75432" y="0"/>
                </a:lnTo>
                <a:lnTo>
                  <a:pt x="76958" y="913"/>
                </a:lnTo>
                <a:lnTo>
                  <a:pt x="78928" y="2474"/>
                </a:lnTo>
                <a:lnTo>
                  <a:pt x="84383" y="7273"/>
                </a:lnTo>
                <a:lnTo>
                  <a:pt x="84830" y="8620"/>
                </a:lnTo>
                <a:lnTo>
                  <a:pt x="85129" y="10470"/>
                </a:lnTo>
                <a:lnTo>
                  <a:pt x="85328" y="12656"/>
                </a:lnTo>
                <a:lnTo>
                  <a:pt x="84508" y="15065"/>
                </a:lnTo>
                <a:lnTo>
                  <a:pt x="83009" y="17624"/>
                </a:lnTo>
                <a:lnTo>
                  <a:pt x="78310" y="24024"/>
                </a:lnTo>
                <a:lnTo>
                  <a:pt x="76972" y="25502"/>
                </a:lnTo>
                <a:lnTo>
                  <a:pt x="68581" y="341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74"/>
          <p:cNvSpPr/>
          <p:nvPr/>
        </p:nvSpPr>
        <p:spPr>
          <a:xfrm>
            <a:off x="4212345" y="2220277"/>
            <a:ext cx="102428" cy="60005"/>
          </a:xfrm>
          <a:custGeom>
            <a:avLst/>
            <a:gdLst/>
            <a:ahLst/>
            <a:cxnLst/>
            <a:rect l="0" t="0" r="0" b="0"/>
            <a:pathLst>
              <a:path w="102428" h="60005">
                <a:moveTo>
                  <a:pt x="68189" y="0"/>
                </a:moveTo>
                <a:lnTo>
                  <a:pt x="72741" y="0"/>
                </a:lnTo>
                <a:lnTo>
                  <a:pt x="74081" y="953"/>
                </a:lnTo>
                <a:lnTo>
                  <a:pt x="74975" y="2540"/>
                </a:lnTo>
                <a:lnTo>
                  <a:pt x="76657" y="8220"/>
                </a:lnTo>
                <a:lnTo>
                  <a:pt x="76692" y="9290"/>
                </a:lnTo>
                <a:lnTo>
                  <a:pt x="76759" y="21334"/>
                </a:lnTo>
                <a:lnTo>
                  <a:pt x="75807" y="22795"/>
                </a:lnTo>
                <a:lnTo>
                  <a:pt x="74221" y="23769"/>
                </a:lnTo>
                <a:lnTo>
                  <a:pt x="72210" y="24419"/>
                </a:lnTo>
                <a:lnTo>
                  <a:pt x="70870" y="25804"/>
                </a:lnTo>
                <a:lnTo>
                  <a:pt x="69977" y="27680"/>
                </a:lnTo>
                <a:lnTo>
                  <a:pt x="69381" y="29883"/>
                </a:lnTo>
                <a:lnTo>
                  <a:pt x="68031" y="31352"/>
                </a:lnTo>
                <a:lnTo>
                  <a:pt x="66179" y="32332"/>
                </a:lnTo>
                <a:lnTo>
                  <a:pt x="63992" y="32984"/>
                </a:lnTo>
                <a:lnTo>
                  <a:pt x="61581" y="34372"/>
                </a:lnTo>
                <a:lnTo>
                  <a:pt x="59022" y="36250"/>
                </a:lnTo>
                <a:lnTo>
                  <a:pt x="56363" y="38454"/>
                </a:lnTo>
                <a:lnTo>
                  <a:pt x="53637" y="39924"/>
                </a:lnTo>
                <a:lnTo>
                  <a:pt x="50868" y="40903"/>
                </a:lnTo>
                <a:lnTo>
                  <a:pt x="48069" y="41556"/>
                </a:lnTo>
                <a:lnTo>
                  <a:pt x="45251" y="41992"/>
                </a:lnTo>
                <a:lnTo>
                  <a:pt x="42420" y="42282"/>
                </a:lnTo>
                <a:lnTo>
                  <a:pt x="39579" y="42475"/>
                </a:lnTo>
                <a:lnTo>
                  <a:pt x="35782" y="42605"/>
                </a:lnTo>
                <a:lnTo>
                  <a:pt x="17723" y="42840"/>
                </a:lnTo>
                <a:lnTo>
                  <a:pt x="13058" y="42853"/>
                </a:lnTo>
                <a:lnTo>
                  <a:pt x="11432" y="41903"/>
                </a:lnTo>
                <a:lnTo>
                  <a:pt x="10349" y="40318"/>
                </a:lnTo>
                <a:lnTo>
                  <a:pt x="9627" y="38309"/>
                </a:lnTo>
                <a:lnTo>
                  <a:pt x="8193" y="36969"/>
                </a:lnTo>
                <a:lnTo>
                  <a:pt x="6284" y="36076"/>
                </a:lnTo>
                <a:lnTo>
                  <a:pt x="928" y="34643"/>
                </a:lnTo>
                <a:lnTo>
                  <a:pt x="488" y="33573"/>
                </a:lnTo>
                <a:lnTo>
                  <a:pt x="195" y="31907"/>
                </a:lnTo>
                <a:lnTo>
                  <a:pt x="0" y="29844"/>
                </a:lnTo>
                <a:lnTo>
                  <a:pt x="822" y="28468"/>
                </a:lnTo>
                <a:lnTo>
                  <a:pt x="2324" y="27551"/>
                </a:lnTo>
                <a:lnTo>
                  <a:pt x="4276" y="26940"/>
                </a:lnTo>
                <a:lnTo>
                  <a:pt x="5578" y="25580"/>
                </a:lnTo>
                <a:lnTo>
                  <a:pt x="6446" y="23721"/>
                </a:lnTo>
                <a:lnTo>
                  <a:pt x="7025" y="21529"/>
                </a:lnTo>
                <a:lnTo>
                  <a:pt x="8363" y="20068"/>
                </a:lnTo>
                <a:lnTo>
                  <a:pt x="10208" y="19094"/>
                </a:lnTo>
                <a:lnTo>
                  <a:pt x="12390" y="18444"/>
                </a:lnTo>
                <a:lnTo>
                  <a:pt x="14798" y="17058"/>
                </a:lnTo>
                <a:lnTo>
                  <a:pt x="17354" y="15182"/>
                </a:lnTo>
                <a:lnTo>
                  <a:pt x="20012" y="12979"/>
                </a:lnTo>
                <a:lnTo>
                  <a:pt x="22736" y="11510"/>
                </a:lnTo>
                <a:lnTo>
                  <a:pt x="25505" y="10531"/>
                </a:lnTo>
                <a:lnTo>
                  <a:pt x="28303" y="9878"/>
                </a:lnTo>
                <a:lnTo>
                  <a:pt x="31121" y="9443"/>
                </a:lnTo>
                <a:lnTo>
                  <a:pt x="33952" y="9153"/>
                </a:lnTo>
                <a:lnTo>
                  <a:pt x="36792" y="8959"/>
                </a:lnTo>
                <a:lnTo>
                  <a:pt x="39638" y="8830"/>
                </a:lnTo>
                <a:lnTo>
                  <a:pt x="45340" y="8687"/>
                </a:lnTo>
                <a:lnTo>
                  <a:pt x="48194" y="9602"/>
                </a:lnTo>
                <a:lnTo>
                  <a:pt x="51049" y="11164"/>
                </a:lnTo>
                <a:lnTo>
                  <a:pt x="53905" y="13157"/>
                </a:lnTo>
                <a:lnTo>
                  <a:pt x="56762" y="14486"/>
                </a:lnTo>
                <a:lnTo>
                  <a:pt x="59619" y="15373"/>
                </a:lnTo>
                <a:lnTo>
                  <a:pt x="62475" y="15964"/>
                </a:lnTo>
                <a:lnTo>
                  <a:pt x="65333" y="17310"/>
                </a:lnTo>
                <a:lnTo>
                  <a:pt x="68190" y="19160"/>
                </a:lnTo>
                <a:lnTo>
                  <a:pt x="71047" y="21346"/>
                </a:lnTo>
                <a:lnTo>
                  <a:pt x="72952" y="23756"/>
                </a:lnTo>
                <a:lnTo>
                  <a:pt x="74222" y="26315"/>
                </a:lnTo>
                <a:lnTo>
                  <a:pt x="76260" y="32715"/>
                </a:lnTo>
                <a:lnTo>
                  <a:pt x="76428" y="34192"/>
                </a:lnTo>
                <a:lnTo>
                  <a:pt x="76539" y="36130"/>
                </a:lnTo>
                <a:lnTo>
                  <a:pt x="76718" y="41533"/>
                </a:lnTo>
                <a:lnTo>
                  <a:pt x="76749" y="47019"/>
                </a:lnTo>
                <a:lnTo>
                  <a:pt x="75801" y="49444"/>
                </a:lnTo>
                <a:lnTo>
                  <a:pt x="74216" y="52012"/>
                </a:lnTo>
                <a:lnTo>
                  <a:pt x="69380" y="58428"/>
                </a:lnTo>
                <a:lnTo>
                  <a:pt x="68030" y="58955"/>
                </a:lnTo>
                <a:lnTo>
                  <a:pt x="66179" y="59306"/>
                </a:lnTo>
                <a:lnTo>
                  <a:pt x="63991" y="59540"/>
                </a:lnTo>
                <a:lnTo>
                  <a:pt x="61580" y="59696"/>
                </a:lnTo>
                <a:lnTo>
                  <a:pt x="59021" y="59800"/>
                </a:lnTo>
                <a:lnTo>
                  <a:pt x="53637" y="59915"/>
                </a:lnTo>
                <a:lnTo>
                  <a:pt x="35583" y="60004"/>
                </a:lnTo>
                <a:lnTo>
                  <a:pt x="34069" y="59053"/>
                </a:lnTo>
                <a:lnTo>
                  <a:pt x="32107" y="57466"/>
                </a:lnTo>
                <a:lnTo>
                  <a:pt x="29847" y="55456"/>
                </a:lnTo>
                <a:lnTo>
                  <a:pt x="27388" y="54115"/>
                </a:lnTo>
                <a:lnTo>
                  <a:pt x="24796" y="53222"/>
                </a:lnTo>
                <a:lnTo>
                  <a:pt x="22115" y="52626"/>
                </a:lnTo>
                <a:lnTo>
                  <a:pt x="20329" y="51277"/>
                </a:lnTo>
                <a:lnTo>
                  <a:pt x="19137" y="49424"/>
                </a:lnTo>
                <a:lnTo>
                  <a:pt x="18343" y="47237"/>
                </a:lnTo>
                <a:lnTo>
                  <a:pt x="18766" y="45779"/>
                </a:lnTo>
                <a:lnTo>
                  <a:pt x="20000" y="44807"/>
                </a:lnTo>
                <a:lnTo>
                  <a:pt x="21776" y="44159"/>
                </a:lnTo>
                <a:lnTo>
                  <a:pt x="23912" y="42774"/>
                </a:lnTo>
                <a:lnTo>
                  <a:pt x="26289" y="40899"/>
                </a:lnTo>
                <a:lnTo>
                  <a:pt x="28826" y="38696"/>
                </a:lnTo>
                <a:lnTo>
                  <a:pt x="31469" y="36275"/>
                </a:lnTo>
                <a:lnTo>
                  <a:pt x="36947" y="31045"/>
                </a:lnTo>
                <a:lnTo>
                  <a:pt x="45386" y="22745"/>
                </a:lnTo>
                <a:lnTo>
                  <a:pt x="48225" y="20879"/>
                </a:lnTo>
                <a:lnTo>
                  <a:pt x="51069" y="19634"/>
                </a:lnTo>
                <a:lnTo>
                  <a:pt x="53919" y="18804"/>
                </a:lnTo>
                <a:lnTo>
                  <a:pt x="56771" y="18251"/>
                </a:lnTo>
                <a:lnTo>
                  <a:pt x="59624" y="17883"/>
                </a:lnTo>
                <a:lnTo>
                  <a:pt x="62480" y="17637"/>
                </a:lnTo>
                <a:lnTo>
                  <a:pt x="65335" y="17473"/>
                </a:lnTo>
                <a:lnTo>
                  <a:pt x="71048" y="17291"/>
                </a:lnTo>
                <a:lnTo>
                  <a:pt x="95573" y="17158"/>
                </a:lnTo>
                <a:lnTo>
                  <a:pt x="97875" y="18106"/>
                </a:lnTo>
                <a:lnTo>
                  <a:pt x="99410" y="19691"/>
                </a:lnTo>
                <a:lnTo>
                  <a:pt x="100433" y="21700"/>
                </a:lnTo>
                <a:lnTo>
                  <a:pt x="101115" y="23992"/>
                </a:lnTo>
                <a:lnTo>
                  <a:pt x="101570" y="26472"/>
                </a:lnTo>
                <a:lnTo>
                  <a:pt x="102300" y="32746"/>
                </a:lnTo>
                <a:lnTo>
                  <a:pt x="102360" y="34213"/>
                </a:lnTo>
                <a:lnTo>
                  <a:pt x="102427" y="38383"/>
                </a:lnTo>
                <a:lnTo>
                  <a:pt x="101492" y="39877"/>
                </a:lnTo>
                <a:lnTo>
                  <a:pt x="99916" y="40872"/>
                </a:lnTo>
                <a:lnTo>
                  <a:pt x="97913" y="41535"/>
                </a:lnTo>
                <a:lnTo>
                  <a:pt x="95625" y="42930"/>
                </a:lnTo>
                <a:lnTo>
                  <a:pt x="93147" y="44813"/>
                </a:lnTo>
                <a:lnTo>
                  <a:pt x="90543" y="47020"/>
                </a:lnTo>
                <a:lnTo>
                  <a:pt x="86902" y="48492"/>
                </a:lnTo>
                <a:lnTo>
                  <a:pt x="82570" y="49473"/>
                </a:lnTo>
                <a:lnTo>
                  <a:pt x="77776" y="50127"/>
                </a:lnTo>
                <a:lnTo>
                  <a:pt x="73629" y="51515"/>
                </a:lnTo>
                <a:lnTo>
                  <a:pt x="69910" y="53394"/>
                </a:lnTo>
                <a:lnTo>
                  <a:pt x="61650" y="58701"/>
                </a:lnTo>
                <a:lnTo>
                  <a:pt x="60020" y="59137"/>
                </a:lnTo>
                <a:lnTo>
                  <a:pt x="57981" y="59427"/>
                </a:lnTo>
                <a:lnTo>
                  <a:pt x="55669" y="59620"/>
                </a:lnTo>
                <a:lnTo>
                  <a:pt x="53175" y="59750"/>
                </a:lnTo>
                <a:lnTo>
                  <a:pt x="47864" y="59893"/>
                </a:lnTo>
                <a:lnTo>
                  <a:pt x="39519" y="59974"/>
                </a:lnTo>
                <a:lnTo>
                  <a:pt x="37646" y="59033"/>
                </a:lnTo>
                <a:lnTo>
                  <a:pt x="36397" y="57452"/>
                </a:lnTo>
                <a:lnTo>
                  <a:pt x="34045" y="51787"/>
                </a:lnTo>
                <a:lnTo>
                  <a:pt x="33997" y="50717"/>
                </a:lnTo>
                <a:lnTo>
                  <a:pt x="33900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5"/>
          <p:cNvSpPr/>
          <p:nvPr/>
        </p:nvSpPr>
        <p:spPr>
          <a:xfrm>
            <a:off x="2806064" y="2948952"/>
            <a:ext cx="94182" cy="59879"/>
          </a:xfrm>
          <a:custGeom>
            <a:avLst/>
            <a:gdLst/>
            <a:ahLst/>
            <a:cxnLst/>
            <a:rect l="0" t="0" r="0" b="0"/>
            <a:pathLst>
              <a:path w="94182" h="59879">
                <a:moveTo>
                  <a:pt x="42863" y="8560"/>
                </a:moveTo>
                <a:lnTo>
                  <a:pt x="84042" y="8560"/>
                </a:lnTo>
                <a:lnTo>
                  <a:pt x="85556" y="9513"/>
                </a:lnTo>
                <a:lnTo>
                  <a:pt x="87517" y="11100"/>
                </a:lnTo>
                <a:lnTo>
                  <a:pt x="89778" y="13111"/>
                </a:lnTo>
                <a:lnTo>
                  <a:pt x="91284" y="15404"/>
                </a:lnTo>
                <a:lnTo>
                  <a:pt x="92289" y="17885"/>
                </a:lnTo>
                <a:lnTo>
                  <a:pt x="93901" y="24160"/>
                </a:lnTo>
                <a:lnTo>
                  <a:pt x="94033" y="25628"/>
                </a:lnTo>
                <a:lnTo>
                  <a:pt x="94122" y="27559"/>
                </a:lnTo>
                <a:lnTo>
                  <a:pt x="94181" y="29798"/>
                </a:lnTo>
                <a:lnTo>
                  <a:pt x="93267" y="31292"/>
                </a:lnTo>
                <a:lnTo>
                  <a:pt x="91706" y="32287"/>
                </a:lnTo>
                <a:lnTo>
                  <a:pt x="89712" y="32950"/>
                </a:lnTo>
                <a:lnTo>
                  <a:pt x="87431" y="34345"/>
                </a:lnTo>
                <a:lnTo>
                  <a:pt x="84957" y="36228"/>
                </a:lnTo>
                <a:lnTo>
                  <a:pt x="82356" y="38435"/>
                </a:lnTo>
                <a:lnTo>
                  <a:pt x="79669" y="40859"/>
                </a:lnTo>
                <a:lnTo>
                  <a:pt x="74144" y="46093"/>
                </a:lnTo>
                <a:lnTo>
                  <a:pt x="71337" y="47869"/>
                </a:lnTo>
                <a:lnTo>
                  <a:pt x="68513" y="49054"/>
                </a:lnTo>
                <a:lnTo>
                  <a:pt x="65678" y="49844"/>
                </a:lnTo>
                <a:lnTo>
                  <a:pt x="62835" y="51322"/>
                </a:lnTo>
                <a:lnTo>
                  <a:pt x="59988" y="53261"/>
                </a:lnTo>
                <a:lnTo>
                  <a:pt x="57137" y="55506"/>
                </a:lnTo>
                <a:lnTo>
                  <a:pt x="54284" y="57002"/>
                </a:lnTo>
                <a:lnTo>
                  <a:pt x="51430" y="58000"/>
                </a:lnTo>
                <a:lnTo>
                  <a:pt x="48574" y="58665"/>
                </a:lnTo>
                <a:lnTo>
                  <a:pt x="45718" y="59108"/>
                </a:lnTo>
                <a:lnTo>
                  <a:pt x="42861" y="59404"/>
                </a:lnTo>
                <a:lnTo>
                  <a:pt x="40004" y="59601"/>
                </a:lnTo>
                <a:lnTo>
                  <a:pt x="37147" y="59732"/>
                </a:lnTo>
                <a:lnTo>
                  <a:pt x="31433" y="59878"/>
                </a:lnTo>
                <a:lnTo>
                  <a:pt x="28575" y="58965"/>
                </a:lnTo>
                <a:lnTo>
                  <a:pt x="25718" y="57403"/>
                </a:lnTo>
                <a:lnTo>
                  <a:pt x="18839" y="52604"/>
                </a:lnTo>
                <a:lnTo>
                  <a:pt x="17322" y="51258"/>
                </a:lnTo>
                <a:lnTo>
                  <a:pt x="13097" y="47222"/>
                </a:lnTo>
                <a:lnTo>
                  <a:pt x="11589" y="44812"/>
                </a:lnTo>
                <a:lnTo>
                  <a:pt x="10583" y="42253"/>
                </a:lnTo>
                <a:lnTo>
                  <a:pt x="8970" y="35853"/>
                </a:lnTo>
                <a:lnTo>
                  <a:pt x="9790" y="33423"/>
                </a:lnTo>
                <a:lnTo>
                  <a:pt x="11290" y="29898"/>
                </a:lnTo>
                <a:lnTo>
                  <a:pt x="15989" y="19654"/>
                </a:lnTo>
                <a:lnTo>
                  <a:pt x="17327" y="17861"/>
                </a:lnTo>
                <a:lnTo>
                  <a:pt x="19171" y="15713"/>
                </a:lnTo>
                <a:lnTo>
                  <a:pt x="21353" y="13329"/>
                </a:lnTo>
                <a:lnTo>
                  <a:pt x="26318" y="8140"/>
                </a:lnTo>
                <a:lnTo>
                  <a:pt x="28975" y="5422"/>
                </a:lnTo>
                <a:lnTo>
                  <a:pt x="31700" y="3611"/>
                </a:lnTo>
                <a:lnTo>
                  <a:pt x="34468" y="2403"/>
                </a:lnTo>
                <a:lnTo>
                  <a:pt x="37267" y="1598"/>
                </a:lnTo>
                <a:lnTo>
                  <a:pt x="40085" y="1061"/>
                </a:lnTo>
                <a:lnTo>
                  <a:pt x="42916" y="703"/>
                </a:lnTo>
                <a:lnTo>
                  <a:pt x="49753" y="129"/>
                </a:lnTo>
                <a:lnTo>
                  <a:pt x="55767" y="50"/>
                </a:lnTo>
                <a:lnTo>
                  <a:pt x="66049" y="0"/>
                </a:lnTo>
                <a:lnTo>
                  <a:pt x="67846" y="948"/>
                </a:lnTo>
                <a:lnTo>
                  <a:pt x="69995" y="2533"/>
                </a:lnTo>
                <a:lnTo>
                  <a:pt x="72381" y="4542"/>
                </a:lnTo>
                <a:lnTo>
                  <a:pt x="73972" y="6834"/>
                </a:lnTo>
                <a:lnTo>
                  <a:pt x="75032" y="9314"/>
                </a:lnTo>
                <a:lnTo>
                  <a:pt x="75739" y="11920"/>
                </a:lnTo>
                <a:lnTo>
                  <a:pt x="76210" y="14610"/>
                </a:lnTo>
                <a:lnTo>
                  <a:pt x="76524" y="17356"/>
                </a:lnTo>
                <a:lnTo>
                  <a:pt x="77029" y="24056"/>
                </a:lnTo>
                <a:lnTo>
                  <a:pt x="76118" y="25558"/>
                </a:lnTo>
                <a:lnTo>
                  <a:pt x="74558" y="27512"/>
                </a:lnTo>
                <a:lnTo>
                  <a:pt x="72565" y="29767"/>
                </a:lnTo>
                <a:lnTo>
                  <a:pt x="67812" y="34813"/>
                </a:lnTo>
                <a:lnTo>
                  <a:pt x="56999" y="45813"/>
                </a:lnTo>
                <a:lnTo>
                  <a:pt x="54192" y="47683"/>
                </a:lnTo>
                <a:lnTo>
                  <a:pt x="51368" y="48930"/>
                </a:lnTo>
                <a:lnTo>
                  <a:pt x="44543" y="50930"/>
                </a:lnTo>
                <a:lnTo>
                  <a:pt x="43031" y="51094"/>
                </a:lnTo>
                <a:lnTo>
                  <a:pt x="41070" y="51204"/>
                </a:lnTo>
                <a:lnTo>
                  <a:pt x="36351" y="51325"/>
                </a:lnTo>
                <a:lnTo>
                  <a:pt x="18808" y="51419"/>
                </a:lnTo>
                <a:lnTo>
                  <a:pt x="17301" y="50468"/>
                </a:lnTo>
                <a:lnTo>
                  <a:pt x="15344" y="48881"/>
                </a:lnTo>
                <a:lnTo>
                  <a:pt x="8969" y="43203"/>
                </a:lnTo>
                <a:lnTo>
                  <a:pt x="8837" y="42133"/>
                </a:lnTo>
                <a:lnTo>
                  <a:pt x="8749" y="40467"/>
                </a:lnTo>
                <a:lnTo>
                  <a:pt x="8690" y="38404"/>
                </a:lnTo>
                <a:lnTo>
                  <a:pt x="7699" y="37028"/>
                </a:lnTo>
                <a:lnTo>
                  <a:pt x="6085" y="36111"/>
                </a:lnTo>
                <a:lnTo>
                  <a:pt x="0" y="342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6"/>
          <p:cNvSpPr/>
          <p:nvPr/>
        </p:nvSpPr>
        <p:spPr>
          <a:xfrm>
            <a:off x="2077402" y="3300415"/>
            <a:ext cx="68571" cy="51420"/>
          </a:xfrm>
          <a:custGeom>
            <a:avLst/>
            <a:gdLst/>
            <a:ahLst/>
            <a:cxnLst/>
            <a:rect l="0" t="0" r="0" b="0"/>
            <a:pathLst>
              <a:path w="68571" h="51420">
                <a:moveTo>
                  <a:pt x="25717" y="17142"/>
                </a:moveTo>
                <a:lnTo>
                  <a:pt x="25717" y="8674"/>
                </a:lnTo>
                <a:lnTo>
                  <a:pt x="30268" y="4050"/>
                </a:lnTo>
                <a:lnTo>
                  <a:pt x="32562" y="2699"/>
                </a:lnTo>
                <a:lnTo>
                  <a:pt x="35043" y="1798"/>
                </a:lnTo>
                <a:lnTo>
                  <a:pt x="37649" y="1198"/>
                </a:lnTo>
                <a:lnTo>
                  <a:pt x="40339" y="798"/>
                </a:lnTo>
                <a:lnTo>
                  <a:pt x="43086" y="531"/>
                </a:lnTo>
                <a:lnTo>
                  <a:pt x="49786" y="102"/>
                </a:lnTo>
                <a:lnTo>
                  <a:pt x="53242" y="44"/>
                </a:lnTo>
                <a:lnTo>
                  <a:pt x="64162" y="0"/>
                </a:lnTo>
                <a:lnTo>
                  <a:pt x="65635" y="952"/>
                </a:lnTo>
                <a:lnTo>
                  <a:pt x="66616" y="2538"/>
                </a:lnTo>
                <a:lnTo>
                  <a:pt x="68465" y="8217"/>
                </a:lnTo>
                <a:lnTo>
                  <a:pt x="68503" y="9287"/>
                </a:lnTo>
                <a:lnTo>
                  <a:pt x="68570" y="20470"/>
                </a:lnTo>
                <a:lnTo>
                  <a:pt x="67621" y="22219"/>
                </a:lnTo>
                <a:lnTo>
                  <a:pt x="66035" y="23384"/>
                </a:lnTo>
                <a:lnTo>
                  <a:pt x="64026" y="24161"/>
                </a:lnTo>
                <a:lnTo>
                  <a:pt x="61734" y="25631"/>
                </a:lnTo>
                <a:lnTo>
                  <a:pt x="59254" y="27564"/>
                </a:lnTo>
                <a:lnTo>
                  <a:pt x="52979" y="32959"/>
                </a:lnTo>
                <a:lnTo>
                  <a:pt x="51512" y="33402"/>
                </a:lnTo>
                <a:lnTo>
                  <a:pt x="49581" y="33697"/>
                </a:lnTo>
                <a:lnTo>
                  <a:pt x="44190" y="34170"/>
                </a:lnTo>
                <a:lnTo>
                  <a:pt x="42795" y="34209"/>
                </a:lnTo>
                <a:lnTo>
                  <a:pt x="38705" y="34253"/>
                </a:lnTo>
                <a:lnTo>
                  <a:pt x="36281" y="33312"/>
                </a:lnTo>
                <a:lnTo>
                  <a:pt x="33712" y="31731"/>
                </a:lnTo>
                <a:lnTo>
                  <a:pt x="27297" y="26903"/>
                </a:lnTo>
                <a:lnTo>
                  <a:pt x="26770" y="25554"/>
                </a:lnTo>
                <a:lnTo>
                  <a:pt x="26419" y="23703"/>
                </a:lnTo>
                <a:lnTo>
                  <a:pt x="26185" y="21516"/>
                </a:lnTo>
                <a:lnTo>
                  <a:pt x="26029" y="19106"/>
                </a:lnTo>
                <a:lnTo>
                  <a:pt x="25925" y="16546"/>
                </a:lnTo>
                <a:lnTo>
                  <a:pt x="25856" y="13887"/>
                </a:lnTo>
                <a:lnTo>
                  <a:pt x="26762" y="12114"/>
                </a:lnTo>
                <a:lnTo>
                  <a:pt x="28319" y="10933"/>
                </a:lnTo>
                <a:lnTo>
                  <a:pt x="30310" y="10145"/>
                </a:lnTo>
                <a:lnTo>
                  <a:pt x="32589" y="8667"/>
                </a:lnTo>
                <a:lnTo>
                  <a:pt x="35061" y="6730"/>
                </a:lnTo>
                <a:lnTo>
                  <a:pt x="41321" y="1327"/>
                </a:lnTo>
                <a:lnTo>
                  <a:pt x="42788" y="884"/>
                </a:lnTo>
                <a:lnTo>
                  <a:pt x="44718" y="588"/>
                </a:lnTo>
                <a:lnTo>
                  <a:pt x="46957" y="391"/>
                </a:lnTo>
                <a:lnTo>
                  <a:pt x="49402" y="260"/>
                </a:lnTo>
                <a:lnTo>
                  <a:pt x="58423" y="31"/>
                </a:lnTo>
                <a:lnTo>
                  <a:pt x="59903" y="973"/>
                </a:lnTo>
                <a:lnTo>
                  <a:pt x="61843" y="2553"/>
                </a:lnTo>
                <a:lnTo>
                  <a:pt x="67249" y="7381"/>
                </a:lnTo>
                <a:lnTo>
                  <a:pt x="66740" y="8730"/>
                </a:lnTo>
                <a:lnTo>
                  <a:pt x="65448" y="10581"/>
                </a:lnTo>
                <a:lnTo>
                  <a:pt x="63635" y="12768"/>
                </a:lnTo>
                <a:lnTo>
                  <a:pt x="62426" y="15179"/>
                </a:lnTo>
                <a:lnTo>
                  <a:pt x="61620" y="17738"/>
                </a:lnTo>
                <a:lnTo>
                  <a:pt x="61082" y="20397"/>
                </a:lnTo>
                <a:lnTo>
                  <a:pt x="59772" y="23122"/>
                </a:lnTo>
                <a:lnTo>
                  <a:pt x="57945" y="25891"/>
                </a:lnTo>
                <a:lnTo>
                  <a:pt x="55775" y="28690"/>
                </a:lnTo>
                <a:lnTo>
                  <a:pt x="54328" y="31508"/>
                </a:lnTo>
                <a:lnTo>
                  <a:pt x="53364" y="34339"/>
                </a:lnTo>
                <a:lnTo>
                  <a:pt x="52721" y="37180"/>
                </a:lnTo>
                <a:lnTo>
                  <a:pt x="52292" y="40025"/>
                </a:lnTo>
                <a:lnTo>
                  <a:pt x="52006" y="42875"/>
                </a:lnTo>
                <a:lnTo>
                  <a:pt x="51816" y="45728"/>
                </a:lnTo>
                <a:lnTo>
                  <a:pt x="50736" y="47629"/>
                </a:lnTo>
                <a:lnTo>
                  <a:pt x="49064" y="48897"/>
                </a:lnTo>
                <a:lnTo>
                  <a:pt x="46997" y="49742"/>
                </a:lnTo>
                <a:lnTo>
                  <a:pt x="44666" y="50305"/>
                </a:lnTo>
                <a:lnTo>
                  <a:pt x="42160" y="50681"/>
                </a:lnTo>
                <a:lnTo>
                  <a:pt x="39537" y="50931"/>
                </a:lnTo>
                <a:lnTo>
                  <a:pt x="36836" y="51098"/>
                </a:lnTo>
                <a:lnTo>
                  <a:pt x="31294" y="51284"/>
                </a:lnTo>
                <a:lnTo>
                  <a:pt x="18826" y="51419"/>
                </a:lnTo>
                <a:lnTo>
                  <a:pt x="17313" y="50471"/>
                </a:lnTo>
                <a:lnTo>
                  <a:pt x="15352" y="48886"/>
                </a:lnTo>
                <a:lnTo>
                  <a:pt x="9912" y="44050"/>
                </a:lnTo>
                <a:lnTo>
                  <a:pt x="1309" y="35583"/>
                </a:lnTo>
                <a:lnTo>
                  <a:pt x="873" y="34199"/>
                </a:lnTo>
                <a:lnTo>
                  <a:pt x="582" y="32323"/>
                </a:lnTo>
                <a:lnTo>
                  <a:pt x="0" y="257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7"/>
          <p:cNvSpPr/>
          <p:nvPr/>
        </p:nvSpPr>
        <p:spPr>
          <a:xfrm>
            <a:off x="1649130" y="2143159"/>
            <a:ext cx="2837146" cy="1414429"/>
          </a:xfrm>
          <a:custGeom>
            <a:avLst/>
            <a:gdLst/>
            <a:ahLst/>
            <a:cxnLst/>
            <a:rect l="0" t="0" r="0" b="0"/>
            <a:pathLst>
              <a:path w="2837146" h="1414429">
                <a:moveTo>
                  <a:pt x="8220" y="1414428"/>
                </a:moveTo>
                <a:lnTo>
                  <a:pt x="0" y="1414428"/>
                </a:lnTo>
                <a:lnTo>
                  <a:pt x="12668" y="1414428"/>
                </a:lnTo>
                <a:lnTo>
                  <a:pt x="14043" y="1413475"/>
                </a:lnTo>
                <a:lnTo>
                  <a:pt x="14959" y="1411888"/>
                </a:lnTo>
                <a:lnTo>
                  <a:pt x="15570" y="1409878"/>
                </a:lnTo>
                <a:lnTo>
                  <a:pt x="16930" y="1408536"/>
                </a:lnTo>
                <a:lnTo>
                  <a:pt x="18789" y="1407643"/>
                </a:lnTo>
                <a:lnTo>
                  <a:pt x="23395" y="1406650"/>
                </a:lnTo>
                <a:lnTo>
                  <a:pt x="28617" y="1406208"/>
                </a:lnTo>
                <a:lnTo>
                  <a:pt x="31343" y="1405139"/>
                </a:lnTo>
                <a:lnTo>
                  <a:pt x="39730" y="1400034"/>
                </a:lnTo>
                <a:lnTo>
                  <a:pt x="48248" y="1397146"/>
                </a:lnTo>
                <a:lnTo>
                  <a:pt x="56804" y="1390681"/>
                </a:lnTo>
                <a:lnTo>
                  <a:pt x="62515" y="1385459"/>
                </a:lnTo>
                <a:lnTo>
                  <a:pt x="65371" y="1383685"/>
                </a:lnTo>
                <a:lnTo>
                  <a:pt x="92157" y="1373561"/>
                </a:lnTo>
                <a:lnTo>
                  <a:pt x="95610" y="1372896"/>
                </a:lnTo>
                <a:lnTo>
                  <a:pt x="101987" y="1369617"/>
                </a:lnTo>
                <a:lnTo>
                  <a:pt x="141722" y="1341063"/>
                </a:lnTo>
                <a:lnTo>
                  <a:pt x="150857" y="1337445"/>
                </a:lnTo>
                <a:lnTo>
                  <a:pt x="169902" y="1325492"/>
                </a:lnTo>
                <a:lnTo>
                  <a:pt x="177868" y="1322513"/>
                </a:lnTo>
                <a:lnTo>
                  <a:pt x="181326" y="1321719"/>
                </a:lnTo>
                <a:lnTo>
                  <a:pt x="187708" y="1318297"/>
                </a:lnTo>
                <a:lnTo>
                  <a:pt x="204117" y="1308338"/>
                </a:lnTo>
                <a:lnTo>
                  <a:pt x="212125" y="1305365"/>
                </a:lnTo>
                <a:lnTo>
                  <a:pt x="215594" y="1304572"/>
                </a:lnTo>
                <a:lnTo>
                  <a:pt x="221989" y="1301150"/>
                </a:lnTo>
                <a:lnTo>
                  <a:pt x="225027" y="1298905"/>
                </a:lnTo>
                <a:lnTo>
                  <a:pt x="233483" y="1296409"/>
                </a:lnTo>
                <a:lnTo>
                  <a:pt x="238405" y="1295744"/>
                </a:lnTo>
                <a:lnTo>
                  <a:pt x="246414" y="1292465"/>
                </a:lnTo>
                <a:lnTo>
                  <a:pt x="253149" y="1288785"/>
                </a:lnTo>
                <a:lnTo>
                  <a:pt x="293651" y="1279255"/>
                </a:lnTo>
                <a:lnTo>
                  <a:pt x="298520" y="1276688"/>
                </a:lnTo>
                <a:lnTo>
                  <a:pt x="301765" y="1274024"/>
                </a:lnTo>
                <a:lnTo>
                  <a:pt x="305834" y="1272248"/>
                </a:lnTo>
                <a:lnTo>
                  <a:pt x="319710" y="1268796"/>
                </a:lnTo>
                <a:lnTo>
                  <a:pt x="345332" y="1254166"/>
                </a:lnTo>
                <a:lnTo>
                  <a:pt x="352675" y="1248585"/>
                </a:lnTo>
                <a:lnTo>
                  <a:pt x="356919" y="1246716"/>
                </a:lnTo>
                <a:lnTo>
                  <a:pt x="371041" y="1243133"/>
                </a:lnTo>
                <a:lnTo>
                  <a:pt x="396758" y="1229406"/>
                </a:lnTo>
                <a:lnTo>
                  <a:pt x="418148" y="1221753"/>
                </a:lnTo>
                <a:lnTo>
                  <a:pt x="433116" y="1212257"/>
                </a:lnTo>
                <a:lnTo>
                  <a:pt x="442301" y="1208793"/>
                </a:lnTo>
                <a:lnTo>
                  <a:pt x="472790" y="1188578"/>
                </a:lnTo>
                <a:lnTo>
                  <a:pt x="477001" y="1186709"/>
                </a:lnTo>
                <a:lnTo>
                  <a:pt x="491076" y="1183126"/>
                </a:lnTo>
                <a:lnTo>
                  <a:pt x="534712" y="1160248"/>
                </a:lnTo>
                <a:lnTo>
                  <a:pt x="555413" y="1153097"/>
                </a:lnTo>
                <a:lnTo>
                  <a:pt x="558752" y="1150672"/>
                </a:lnTo>
                <a:lnTo>
                  <a:pt x="560979" y="1148103"/>
                </a:lnTo>
                <a:lnTo>
                  <a:pt x="562463" y="1145438"/>
                </a:lnTo>
                <a:lnTo>
                  <a:pt x="564405" y="1143662"/>
                </a:lnTo>
                <a:lnTo>
                  <a:pt x="566653" y="1142477"/>
                </a:lnTo>
                <a:lnTo>
                  <a:pt x="649526" y="1110308"/>
                </a:lnTo>
                <a:lnTo>
                  <a:pt x="683484" y="1088625"/>
                </a:lnTo>
                <a:lnTo>
                  <a:pt x="704960" y="1071524"/>
                </a:lnTo>
                <a:lnTo>
                  <a:pt x="709885" y="1068668"/>
                </a:lnTo>
                <a:lnTo>
                  <a:pt x="720439" y="1065494"/>
                </a:lnTo>
                <a:lnTo>
                  <a:pt x="725920" y="1064648"/>
                </a:lnTo>
                <a:lnTo>
                  <a:pt x="734550" y="1061168"/>
                </a:lnTo>
                <a:lnTo>
                  <a:pt x="752402" y="1051172"/>
                </a:lnTo>
                <a:lnTo>
                  <a:pt x="763147" y="1048194"/>
                </a:lnTo>
                <a:lnTo>
                  <a:pt x="768680" y="1047399"/>
                </a:lnTo>
                <a:lnTo>
                  <a:pt x="777367" y="1043977"/>
                </a:lnTo>
                <a:lnTo>
                  <a:pt x="811242" y="1023831"/>
                </a:lnTo>
                <a:lnTo>
                  <a:pt x="825378" y="1020248"/>
                </a:lnTo>
                <a:lnTo>
                  <a:pt x="851100" y="1005568"/>
                </a:lnTo>
                <a:lnTo>
                  <a:pt x="858448" y="999985"/>
                </a:lnTo>
                <a:lnTo>
                  <a:pt x="862694" y="998115"/>
                </a:lnTo>
                <a:lnTo>
                  <a:pt x="888717" y="990317"/>
                </a:lnTo>
                <a:lnTo>
                  <a:pt x="940243" y="960072"/>
                </a:lnTo>
                <a:lnTo>
                  <a:pt x="943894" y="957219"/>
                </a:lnTo>
                <a:lnTo>
                  <a:pt x="948232" y="955317"/>
                </a:lnTo>
                <a:lnTo>
                  <a:pt x="974417" y="947463"/>
                </a:lnTo>
                <a:lnTo>
                  <a:pt x="986756" y="939730"/>
                </a:lnTo>
                <a:lnTo>
                  <a:pt x="996445" y="931406"/>
                </a:lnTo>
                <a:lnTo>
                  <a:pt x="1000411" y="929536"/>
                </a:lnTo>
                <a:lnTo>
                  <a:pt x="1025950" y="921737"/>
                </a:lnTo>
                <a:lnTo>
                  <a:pt x="1068717" y="897189"/>
                </a:lnTo>
                <a:lnTo>
                  <a:pt x="1079944" y="894032"/>
                </a:lnTo>
                <a:lnTo>
                  <a:pt x="1085605" y="893189"/>
                </a:lnTo>
                <a:lnTo>
                  <a:pt x="1094435" y="889714"/>
                </a:lnTo>
                <a:lnTo>
                  <a:pt x="1112416" y="879722"/>
                </a:lnTo>
                <a:lnTo>
                  <a:pt x="1123178" y="876743"/>
                </a:lnTo>
                <a:lnTo>
                  <a:pt x="1134312" y="874467"/>
                </a:lnTo>
                <a:lnTo>
                  <a:pt x="1150337" y="867831"/>
                </a:lnTo>
                <a:lnTo>
                  <a:pt x="1161541" y="860784"/>
                </a:lnTo>
                <a:lnTo>
                  <a:pt x="1225575" y="833990"/>
                </a:lnTo>
                <a:lnTo>
                  <a:pt x="1231270" y="833160"/>
                </a:lnTo>
                <a:lnTo>
                  <a:pt x="1240138" y="829697"/>
                </a:lnTo>
                <a:lnTo>
                  <a:pt x="1258142" y="819712"/>
                </a:lnTo>
                <a:lnTo>
                  <a:pt x="1268908" y="816735"/>
                </a:lnTo>
                <a:lnTo>
                  <a:pt x="1274446" y="815941"/>
                </a:lnTo>
                <a:lnTo>
                  <a:pt x="1283139" y="812519"/>
                </a:lnTo>
                <a:lnTo>
                  <a:pt x="1286791" y="810273"/>
                </a:lnTo>
                <a:lnTo>
                  <a:pt x="1295929" y="807777"/>
                </a:lnTo>
                <a:lnTo>
                  <a:pt x="1301032" y="807112"/>
                </a:lnTo>
                <a:lnTo>
                  <a:pt x="1309243" y="803832"/>
                </a:lnTo>
                <a:lnTo>
                  <a:pt x="1326826" y="793966"/>
                </a:lnTo>
                <a:lnTo>
                  <a:pt x="1334994" y="791004"/>
                </a:lnTo>
                <a:lnTo>
                  <a:pt x="1342752" y="788736"/>
                </a:lnTo>
                <a:lnTo>
                  <a:pt x="1357830" y="783056"/>
                </a:lnTo>
                <a:lnTo>
                  <a:pt x="1373410" y="779997"/>
                </a:lnTo>
                <a:lnTo>
                  <a:pt x="1385435" y="774435"/>
                </a:lnTo>
                <a:lnTo>
                  <a:pt x="1399687" y="771410"/>
                </a:lnTo>
                <a:lnTo>
                  <a:pt x="1410365" y="765858"/>
                </a:lnTo>
                <a:lnTo>
                  <a:pt x="1440528" y="753765"/>
                </a:lnTo>
                <a:lnTo>
                  <a:pt x="1450616" y="749325"/>
                </a:lnTo>
                <a:lnTo>
                  <a:pt x="1461650" y="745873"/>
                </a:lnTo>
                <a:lnTo>
                  <a:pt x="1485632" y="732196"/>
                </a:lnTo>
                <a:lnTo>
                  <a:pt x="1534299" y="713862"/>
                </a:lnTo>
                <a:lnTo>
                  <a:pt x="1539956" y="713069"/>
                </a:lnTo>
                <a:lnTo>
                  <a:pt x="1548781" y="709648"/>
                </a:lnTo>
                <a:lnTo>
                  <a:pt x="1626765" y="665760"/>
                </a:lnTo>
                <a:lnTo>
                  <a:pt x="1668791" y="642903"/>
                </a:lnTo>
                <a:lnTo>
                  <a:pt x="1681658" y="634330"/>
                </a:lnTo>
                <a:lnTo>
                  <a:pt x="1686773" y="631473"/>
                </a:lnTo>
                <a:lnTo>
                  <a:pt x="1697536" y="628298"/>
                </a:lnTo>
                <a:lnTo>
                  <a:pt x="1708669" y="625934"/>
                </a:lnTo>
                <a:lnTo>
                  <a:pt x="1724695" y="619249"/>
                </a:lnTo>
                <a:lnTo>
                  <a:pt x="1737804" y="611235"/>
                </a:lnTo>
                <a:lnTo>
                  <a:pt x="1751331" y="605651"/>
                </a:lnTo>
                <a:lnTo>
                  <a:pt x="1757034" y="601876"/>
                </a:lnTo>
                <a:lnTo>
                  <a:pt x="1775571" y="584669"/>
                </a:lnTo>
                <a:lnTo>
                  <a:pt x="1797294" y="571816"/>
                </a:lnTo>
                <a:lnTo>
                  <a:pt x="1806029" y="568446"/>
                </a:lnTo>
                <a:lnTo>
                  <a:pt x="1814038" y="565996"/>
                </a:lnTo>
                <a:lnTo>
                  <a:pt x="1844879" y="551234"/>
                </a:lnTo>
                <a:lnTo>
                  <a:pt x="1883102" y="528594"/>
                </a:lnTo>
                <a:lnTo>
                  <a:pt x="1891790" y="525424"/>
                </a:lnTo>
                <a:lnTo>
                  <a:pt x="1899780" y="523063"/>
                </a:lnTo>
                <a:lnTo>
                  <a:pt x="1914035" y="516378"/>
                </a:lnTo>
                <a:lnTo>
                  <a:pt x="1927868" y="505586"/>
                </a:lnTo>
                <a:lnTo>
                  <a:pt x="1930923" y="502781"/>
                </a:lnTo>
                <a:lnTo>
                  <a:pt x="1934864" y="500911"/>
                </a:lnTo>
                <a:lnTo>
                  <a:pt x="1960359" y="493112"/>
                </a:lnTo>
                <a:lnTo>
                  <a:pt x="1991193" y="475193"/>
                </a:lnTo>
                <a:lnTo>
                  <a:pt x="2012627" y="467395"/>
                </a:lnTo>
                <a:lnTo>
                  <a:pt x="2024306" y="459667"/>
                </a:lnTo>
                <a:lnTo>
                  <a:pt x="2042269" y="445689"/>
                </a:lnTo>
                <a:lnTo>
                  <a:pt x="2055209" y="437149"/>
                </a:lnTo>
                <a:lnTo>
                  <a:pt x="2058679" y="434296"/>
                </a:lnTo>
                <a:lnTo>
                  <a:pt x="2065075" y="431127"/>
                </a:lnTo>
                <a:lnTo>
                  <a:pt x="2076570" y="426802"/>
                </a:lnTo>
                <a:lnTo>
                  <a:pt x="2085726" y="422081"/>
                </a:lnTo>
                <a:lnTo>
                  <a:pt x="2107288" y="405661"/>
                </a:lnTo>
                <a:lnTo>
                  <a:pt x="2130577" y="394287"/>
                </a:lnTo>
                <a:lnTo>
                  <a:pt x="2153901" y="374120"/>
                </a:lnTo>
                <a:lnTo>
                  <a:pt x="2165649" y="363662"/>
                </a:lnTo>
                <a:lnTo>
                  <a:pt x="2242615" y="320007"/>
                </a:lnTo>
                <a:lnTo>
                  <a:pt x="2325658" y="277143"/>
                </a:lnTo>
                <a:lnTo>
                  <a:pt x="2359943" y="259046"/>
                </a:lnTo>
                <a:lnTo>
                  <a:pt x="2394232" y="235075"/>
                </a:lnTo>
                <a:lnTo>
                  <a:pt x="2479957" y="191420"/>
                </a:lnTo>
                <a:lnTo>
                  <a:pt x="2497102" y="181894"/>
                </a:lnTo>
                <a:lnTo>
                  <a:pt x="2531392" y="157923"/>
                </a:lnTo>
                <a:lnTo>
                  <a:pt x="2582827" y="130479"/>
                </a:lnTo>
                <a:lnTo>
                  <a:pt x="2600924" y="116953"/>
                </a:lnTo>
                <a:lnTo>
                  <a:pt x="2689578" y="77132"/>
                </a:lnTo>
                <a:lnTo>
                  <a:pt x="2777133" y="34256"/>
                </a:lnTo>
                <a:lnTo>
                  <a:pt x="2791741" y="25683"/>
                </a:lnTo>
                <a:lnTo>
                  <a:pt x="2804642" y="17111"/>
                </a:lnTo>
                <a:lnTo>
                  <a:pt x="2814126" y="12348"/>
                </a:lnTo>
                <a:lnTo>
                  <a:pt x="2824821" y="8715"/>
                </a:lnTo>
                <a:lnTo>
                  <a:pt x="2837097" y="0"/>
                </a:lnTo>
                <a:lnTo>
                  <a:pt x="2837145" y="171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6072232" y="2683192"/>
            <a:ext cx="1945792" cy="780099"/>
            <a:chOff x="6072232" y="2683192"/>
            <a:chExt cx="1945792" cy="780099"/>
          </a:xfrm>
        </p:grpSpPr>
        <p:sp>
          <p:nvSpPr>
            <p:cNvPr id="11" name="SMARTPenAnnotation678"/>
            <p:cNvSpPr/>
            <p:nvPr/>
          </p:nvSpPr>
          <p:spPr>
            <a:xfrm>
              <a:off x="6072232" y="2708910"/>
              <a:ext cx="291421" cy="711518"/>
            </a:xfrm>
            <a:custGeom>
              <a:avLst/>
              <a:gdLst/>
              <a:ahLst/>
              <a:cxnLst/>
              <a:rect l="0" t="0" r="0" b="0"/>
              <a:pathLst>
                <a:path w="291421" h="711518">
                  <a:moveTo>
                    <a:pt x="291420" y="0"/>
                  </a:moveTo>
                  <a:lnTo>
                    <a:pt x="278401" y="13018"/>
                  </a:lnTo>
                  <a:lnTo>
                    <a:pt x="276073" y="14394"/>
                  </a:lnTo>
                  <a:lnTo>
                    <a:pt x="270947" y="15922"/>
                  </a:lnTo>
                  <a:lnTo>
                    <a:pt x="268246" y="18234"/>
                  </a:lnTo>
                  <a:lnTo>
                    <a:pt x="262706" y="25884"/>
                  </a:lnTo>
                  <a:lnTo>
                    <a:pt x="254528" y="33094"/>
                  </a:lnTo>
                  <a:lnTo>
                    <a:pt x="249680" y="36350"/>
                  </a:lnTo>
                  <a:lnTo>
                    <a:pt x="244543" y="40426"/>
                  </a:lnTo>
                  <a:lnTo>
                    <a:pt x="239214" y="45048"/>
                  </a:lnTo>
                  <a:lnTo>
                    <a:pt x="233756" y="50034"/>
                  </a:lnTo>
                  <a:lnTo>
                    <a:pt x="228212" y="54311"/>
                  </a:lnTo>
                  <a:lnTo>
                    <a:pt x="222612" y="58115"/>
                  </a:lnTo>
                  <a:lnTo>
                    <a:pt x="216973" y="61603"/>
                  </a:lnTo>
                  <a:lnTo>
                    <a:pt x="211309" y="65834"/>
                  </a:lnTo>
                  <a:lnTo>
                    <a:pt x="205627" y="70559"/>
                  </a:lnTo>
                  <a:lnTo>
                    <a:pt x="199935" y="75614"/>
                  </a:lnTo>
                  <a:lnTo>
                    <a:pt x="188530" y="86311"/>
                  </a:lnTo>
                  <a:lnTo>
                    <a:pt x="159973" y="114377"/>
                  </a:lnTo>
                  <a:lnTo>
                    <a:pt x="148544" y="125764"/>
                  </a:lnTo>
                  <a:lnTo>
                    <a:pt x="139655" y="139715"/>
                  </a:lnTo>
                  <a:lnTo>
                    <a:pt x="130624" y="155440"/>
                  </a:lnTo>
                  <a:lnTo>
                    <a:pt x="124215" y="163634"/>
                  </a:lnTo>
                  <a:lnTo>
                    <a:pt x="117085" y="171955"/>
                  </a:lnTo>
                  <a:lnTo>
                    <a:pt x="110427" y="180358"/>
                  </a:lnTo>
                  <a:lnTo>
                    <a:pt x="104083" y="188819"/>
                  </a:lnTo>
                  <a:lnTo>
                    <a:pt x="97949" y="197317"/>
                  </a:lnTo>
                  <a:lnTo>
                    <a:pt x="92906" y="205839"/>
                  </a:lnTo>
                  <a:lnTo>
                    <a:pt x="80307" y="231487"/>
                  </a:lnTo>
                  <a:lnTo>
                    <a:pt x="75431" y="240049"/>
                  </a:lnTo>
                  <a:lnTo>
                    <a:pt x="70275" y="248615"/>
                  </a:lnTo>
                  <a:lnTo>
                    <a:pt x="59465" y="265753"/>
                  </a:lnTo>
                  <a:lnTo>
                    <a:pt x="37004" y="300038"/>
                  </a:lnTo>
                  <a:lnTo>
                    <a:pt x="28169" y="319723"/>
                  </a:lnTo>
                  <a:lnTo>
                    <a:pt x="5816" y="385409"/>
                  </a:lnTo>
                  <a:lnTo>
                    <a:pt x="2560" y="405290"/>
                  </a:lnTo>
                  <a:lnTo>
                    <a:pt x="1113" y="425874"/>
                  </a:lnTo>
                  <a:lnTo>
                    <a:pt x="470" y="444547"/>
                  </a:lnTo>
                  <a:lnTo>
                    <a:pt x="57" y="480771"/>
                  </a:lnTo>
                  <a:lnTo>
                    <a:pt x="0" y="501648"/>
                  </a:lnTo>
                  <a:lnTo>
                    <a:pt x="2515" y="521087"/>
                  </a:lnTo>
                  <a:lnTo>
                    <a:pt x="5855" y="538299"/>
                  </a:lnTo>
                  <a:lnTo>
                    <a:pt x="7340" y="552299"/>
                  </a:lnTo>
                  <a:lnTo>
                    <a:pt x="13080" y="567411"/>
                  </a:lnTo>
                  <a:lnTo>
                    <a:pt x="30858" y="602017"/>
                  </a:lnTo>
                  <a:lnTo>
                    <a:pt x="36867" y="613956"/>
                  </a:lnTo>
                  <a:lnTo>
                    <a:pt x="45253" y="625612"/>
                  </a:lnTo>
                  <a:lnTo>
                    <a:pt x="50156" y="631387"/>
                  </a:lnTo>
                  <a:lnTo>
                    <a:pt x="58144" y="640344"/>
                  </a:lnTo>
                  <a:lnTo>
                    <a:pt x="65822" y="648452"/>
                  </a:lnTo>
                  <a:lnTo>
                    <a:pt x="96726" y="679687"/>
                  </a:lnTo>
                  <a:lnTo>
                    <a:pt x="105194" y="685623"/>
                  </a:lnTo>
                  <a:lnTo>
                    <a:pt x="110119" y="688539"/>
                  </a:lnTo>
                  <a:lnTo>
                    <a:pt x="118132" y="694320"/>
                  </a:lnTo>
                  <a:lnTo>
                    <a:pt x="124868" y="700064"/>
                  </a:lnTo>
                  <a:lnTo>
                    <a:pt x="133063" y="707700"/>
                  </a:lnTo>
                  <a:lnTo>
                    <a:pt x="135314" y="709821"/>
                  </a:lnTo>
                  <a:lnTo>
                    <a:pt x="136867" y="710386"/>
                  </a:lnTo>
                  <a:lnTo>
                    <a:pt x="145688" y="7115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679"/>
            <p:cNvSpPr/>
            <p:nvPr/>
          </p:nvSpPr>
          <p:spPr>
            <a:xfrm>
              <a:off x="6329362" y="3128962"/>
              <a:ext cx="274321" cy="17146"/>
            </a:xfrm>
            <a:custGeom>
              <a:avLst/>
              <a:gdLst/>
              <a:ahLst/>
              <a:cxnLst/>
              <a:rect l="0" t="0" r="0" b="0"/>
              <a:pathLst>
                <a:path w="274321" h="17146">
                  <a:moveTo>
                    <a:pt x="0" y="8573"/>
                  </a:moveTo>
                  <a:lnTo>
                    <a:pt x="4551" y="13124"/>
                  </a:lnTo>
                  <a:lnTo>
                    <a:pt x="6844" y="14464"/>
                  </a:lnTo>
                  <a:lnTo>
                    <a:pt x="9325" y="15358"/>
                  </a:lnTo>
                  <a:lnTo>
                    <a:pt x="11931" y="15953"/>
                  </a:lnTo>
                  <a:lnTo>
                    <a:pt x="14622" y="16351"/>
                  </a:lnTo>
                  <a:lnTo>
                    <a:pt x="20151" y="16792"/>
                  </a:lnTo>
                  <a:lnTo>
                    <a:pt x="28324" y="16988"/>
                  </a:lnTo>
                  <a:lnTo>
                    <a:pt x="185738" y="17145"/>
                  </a:lnTo>
                  <a:lnTo>
                    <a:pt x="191453" y="16193"/>
                  </a:lnTo>
                  <a:lnTo>
                    <a:pt x="197168" y="14605"/>
                  </a:lnTo>
                  <a:lnTo>
                    <a:pt x="202883" y="12594"/>
                  </a:lnTo>
                  <a:lnTo>
                    <a:pt x="209550" y="11254"/>
                  </a:lnTo>
                  <a:lnTo>
                    <a:pt x="216853" y="10360"/>
                  </a:lnTo>
                  <a:lnTo>
                    <a:pt x="224579" y="9764"/>
                  </a:lnTo>
                  <a:lnTo>
                    <a:pt x="231634" y="9367"/>
                  </a:lnTo>
                  <a:lnTo>
                    <a:pt x="244553" y="8925"/>
                  </a:lnTo>
                  <a:lnTo>
                    <a:pt x="249713" y="7856"/>
                  </a:lnTo>
                  <a:lnTo>
                    <a:pt x="254105" y="6190"/>
                  </a:lnTo>
                  <a:lnTo>
                    <a:pt x="257986" y="4126"/>
                  </a:lnTo>
                  <a:lnTo>
                    <a:pt x="261526" y="2751"/>
                  </a:lnTo>
                  <a:lnTo>
                    <a:pt x="264838" y="1834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680"/>
            <p:cNvSpPr/>
            <p:nvPr/>
          </p:nvSpPr>
          <p:spPr>
            <a:xfrm>
              <a:off x="6792385" y="2914650"/>
              <a:ext cx="231350" cy="171343"/>
            </a:xfrm>
            <a:custGeom>
              <a:avLst/>
              <a:gdLst/>
              <a:ahLst/>
              <a:cxnLst/>
              <a:rect l="0" t="0" r="0" b="0"/>
              <a:pathLst>
                <a:path w="231350" h="171343">
                  <a:moveTo>
                    <a:pt x="8465" y="0"/>
                  </a:moveTo>
                  <a:lnTo>
                    <a:pt x="16684" y="0"/>
                  </a:lnTo>
                  <a:lnTo>
                    <a:pt x="21483" y="4551"/>
                  </a:lnTo>
                  <a:lnTo>
                    <a:pt x="24388" y="7380"/>
                  </a:lnTo>
                  <a:lnTo>
                    <a:pt x="24795" y="9683"/>
                  </a:lnTo>
                  <a:lnTo>
                    <a:pt x="25067" y="13123"/>
                  </a:lnTo>
                  <a:lnTo>
                    <a:pt x="25368" y="21072"/>
                  </a:lnTo>
                  <a:lnTo>
                    <a:pt x="25502" y="27780"/>
                  </a:lnTo>
                  <a:lnTo>
                    <a:pt x="25578" y="41462"/>
                  </a:lnTo>
                  <a:lnTo>
                    <a:pt x="24636" y="45739"/>
                  </a:lnTo>
                  <a:lnTo>
                    <a:pt x="23056" y="49543"/>
                  </a:lnTo>
                  <a:lnTo>
                    <a:pt x="21050" y="53031"/>
                  </a:lnTo>
                  <a:lnTo>
                    <a:pt x="19712" y="57261"/>
                  </a:lnTo>
                  <a:lnTo>
                    <a:pt x="18820" y="61986"/>
                  </a:lnTo>
                  <a:lnTo>
                    <a:pt x="18226" y="67042"/>
                  </a:lnTo>
                  <a:lnTo>
                    <a:pt x="16877" y="71364"/>
                  </a:lnTo>
                  <a:lnTo>
                    <a:pt x="15025" y="75199"/>
                  </a:lnTo>
                  <a:lnTo>
                    <a:pt x="12839" y="78707"/>
                  </a:lnTo>
                  <a:lnTo>
                    <a:pt x="11381" y="82951"/>
                  </a:lnTo>
                  <a:lnTo>
                    <a:pt x="10409" y="87686"/>
                  </a:lnTo>
                  <a:lnTo>
                    <a:pt x="9761" y="92747"/>
                  </a:lnTo>
                  <a:lnTo>
                    <a:pt x="9328" y="97074"/>
                  </a:lnTo>
                  <a:lnTo>
                    <a:pt x="9040" y="100911"/>
                  </a:lnTo>
                  <a:lnTo>
                    <a:pt x="8848" y="104421"/>
                  </a:lnTo>
                  <a:lnTo>
                    <a:pt x="7768" y="108666"/>
                  </a:lnTo>
                  <a:lnTo>
                    <a:pt x="6096" y="113402"/>
                  </a:lnTo>
                  <a:lnTo>
                    <a:pt x="4028" y="118463"/>
                  </a:lnTo>
                  <a:lnTo>
                    <a:pt x="2649" y="122790"/>
                  </a:lnTo>
                  <a:lnTo>
                    <a:pt x="1730" y="126628"/>
                  </a:lnTo>
                  <a:lnTo>
                    <a:pt x="1118" y="130138"/>
                  </a:lnTo>
                  <a:lnTo>
                    <a:pt x="708" y="133431"/>
                  </a:lnTo>
                  <a:lnTo>
                    <a:pt x="436" y="136579"/>
                  </a:lnTo>
                  <a:lnTo>
                    <a:pt x="0" y="143924"/>
                  </a:lnTo>
                  <a:lnTo>
                    <a:pt x="2480" y="147469"/>
                  </a:lnTo>
                  <a:lnTo>
                    <a:pt x="7282" y="152954"/>
                  </a:lnTo>
                  <a:lnTo>
                    <a:pt x="7939" y="156244"/>
                  </a:lnTo>
                  <a:lnTo>
                    <a:pt x="8114" y="158455"/>
                  </a:lnTo>
                  <a:lnTo>
                    <a:pt x="10136" y="159929"/>
                  </a:lnTo>
                  <a:lnTo>
                    <a:pt x="13389" y="160912"/>
                  </a:lnTo>
                  <a:lnTo>
                    <a:pt x="17462" y="161567"/>
                  </a:lnTo>
                  <a:lnTo>
                    <a:pt x="24529" y="162295"/>
                  </a:lnTo>
                  <a:lnTo>
                    <a:pt x="27746" y="162489"/>
                  </a:lnTo>
                  <a:lnTo>
                    <a:pt x="30845" y="163571"/>
                  </a:lnTo>
                  <a:lnTo>
                    <a:pt x="36826" y="167313"/>
                  </a:lnTo>
                  <a:lnTo>
                    <a:pt x="42660" y="169611"/>
                  </a:lnTo>
                  <a:lnTo>
                    <a:pt x="49380" y="170632"/>
                  </a:lnTo>
                  <a:lnTo>
                    <a:pt x="53839" y="170905"/>
                  </a:lnTo>
                  <a:lnTo>
                    <a:pt x="63874" y="171208"/>
                  </a:lnTo>
                  <a:lnTo>
                    <a:pt x="74683" y="171342"/>
                  </a:lnTo>
                  <a:lnTo>
                    <a:pt x="80233" y="170425"/>
                  </a:lnTo>
                  <a:lnTo>
                    <a:pt x="85838" y="168862"/>
                  </a:lnTo>
                  <a:lnTo>
                    <a:pt x="91480" y="166867"/>
                  </a:lnTo>
                  <a:lnTo>
                    <a:pt x="97145" y="165537"/>
                  </a:lnTo>
                  <a:lnTo>
                    <a:pt x="102828" y="164650"/>
                  </a:lnTo>
                  <a:lnTo>
                    <a:pt x="108520" y="164059"/>
                  </a:lnTo>
                  <a:lnTo>
                    <a:pt x="114221" y="163665"/>
                  </a:lnTo>
                  <a:lnTo>
                    <a:pt x="119927" y="163403"/>
                  </a:lnTo>
                  <a:lnTo>
                    <a:pt x="131345" y="163111"/>
                  </a:lnTo>
                  <a:lnTo>
                    <a:pt x="231349" y="1628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681"/>
            <p:cNvSpPr/>
            <p:nvPr/>
          </p:nvSpPr>
          <p:spPr>
            <a:xfrm>
              <a:off x="6984507" y="2888932"/>
              <a:ext cx="22084" cy="437198"/>
            </a:xfrm>
            <a:custGeom>
              <a:avLst/>
              <a:gdLst/>
              <a:ahLst/>
              <a:cxnLst/>
              <a:rect l="0" t="0" r="0" b="0"/>
              <a:pathLst>
                <a:path w="22084" h="437198">
                  <a:moveTo>
                    <a:pt x="22083" y="0"/>
                  </a:moveTo>
                  <a:lnTo>
                    <a:pt x="22083" y="73234"/>
                  </a:lnTo>
                  <a:lnTo>
                    <a:pt x="21130" y="80255"/>
                  </a:lnTo>
                  <a:lnTo>
                    <a:pt x="19543" y="87794"/>
                  </a:lnTo>
                  <a:lnTo>
                    <a:pt x="17532" y="95677"/>
                  </a:lnTo>
                  <a:lnTo>
                    <a:pt x="16191" y="104742"/>
                  </a:lnTo>
                  <a:lnTo>
                    <a:pt x="15297" y="114595"/>
                  </a:lnTo>
                  <a:lnTo>
                    <a:pt x="14702" y="124974"/>
                  </a:lnTo>
                  <a:lnTo>
                    <a:pt x="14040" y="144127"/>
                  </a:lnTo>
                  <a:lnTo>
                    <a:pt x="13615" y="179705"/>
                  </a:lnTo>
                  <a:lnTo>
                    <a:pt x="12627" y="189336"/>
                  </a:lnTo>
                  <a:lnTo>
                    <a:pt x="11017" y="199567"/>
                  </a:lnTo>
                  <a:lnTo>
                    <a:pt x="8990" y="210197"/>
                  </a:lnTo>
                  <a:lnTo>
                    <a:pt x="7639" y="220141"/>
                  </a:lnTo>
                  <a:lnTo>
                    <a:pt x="6739" y="229628"/>
                  </a:lnTo>
                  <a:lnTo>
                    <a:pt x="6139" y="238811"/>
                  </a:lnTo>
                  <a:lnTo>
                    <a:pt x="5738" y="247790"/>
                  </a:lnTo>
                  <a:lnTo>
                    <a:pt x="5293" y="265386"/>
                  </a:lnTo>
                  <a:lnTo>
                    <a:pt x="4958" y="317956"/>
                  </a:lnTo>
                  <a:lnTo>
                    <a:pt x="4947" y="334671"/>
                  </a:lnTo>
                  <a:lnTo>
                    <a:pt x="3992" y="342177"/>
                  </a:lnTo>
                  <a:lnTo>
                    <a:pt x="2402" y="349085"/>
                  </a:lnTo>
                  <a:lnTo>
                    <a:pt x="389" y="355596"/>
                  </a:lnTo>
                  <a:lnTo>
                    <a:pt x="0" y="361842"/>
                  </a:lnTo>
                  <a:lnTo>
                    <a:pt x="693" y="367910"/>
                  </a:lnTo>
                  <a:lnTo>
                    <a:pt x="2109" y="373861"/>
                  </a:lnTo>
                  <a:lnTo>
                    <a:pt x="3052" y="378781"/>
                  </a:lnTo>
                  <a:lnTo>
                    <a:pt x="3680" y="383013"/>
                  </a:lnTo>
                  <a:lnTo>
                    <a:pt x="4099" y="386787"/>
                  </a:lnTo>
                  <a:lnTo>
                    <a:pt x="4565" y="396060"/>
                  </a:lnTo>
                  <a:lnTo>
                    <a:pt x="4864" y="412985"/>
                  </a:lnTo>
                  <a:lnTo>
                    <a:pt x="4937" y="4371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682"/>
            <p:cNvSpPr/>
            <p:nvPr/>
          </p:nvSpPr>
          <p:spPr>
            <a:xfrm>
              <a:off x="7143750" y="3266122"/>
              <a:ext cx="8573" cy="197169"/>
            </a:xfrm>
            <a:custGeom>
              <a:avLst/>
              <a:gdLst/>
              <a:ahLst/>
              <a:cxnLst/>
              <a:rect l="0" t="0" r="0" b="0"/>
              <a:pathLst>
                <a:path w="8573" h="197169">
                  <a:moveTo>
                    <a:pt x="8572" y="0"/>
                  </a:moveTo>
                  <a:lnTo>
                    <a:pt x="4021" y="4551"/>
                  </a:lnTo>
                  <a:lnTo>
                    <a:pt x="2681" y="6844"/>
                  </a:lnTo>
                  <a:lnTo>
                    <a:pt x="1787" y="9325"/>
                  </a:lnTo>
                  <a:lnTo>
                    <a:pt x="353" y="15600"/>
                  </a:lnTo>
                  <a:lnTo>
                    <a:pt x="104" y="21238"/>
                  </a:lnTo>
                  <a:lnTo>
                    <a:pt x="0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683"/>
            <p:cNvSpPr/>
            <p:nvPr/>
          </p:nvSpPr>
          <p:spPr>
            <a:xfrm>
              <a:off x="7323772" y="2889050"/>
              <a:ext cx="411481" cy="359530"/>
            </a:xfrm>
            <a:custGeom>
              <a:avLst/>
              <a:gdLst/>
              <a:ahLst/>
              <a:cxnLst/>
              <a:rect l="0" t="0" r="0" b="0"/>
              <a:pathLst>
                <a:path w="411481" h="359530">
                  <a:moveTo>
                    <a:pt x="0" y="59889"/>
                  </a:moveTo>
                  <a:lnTo>
                    <a:pt x="0" y="47119"/>
                  </a:lnTo>
                  <a:lnTo>
                    <a:pt x="953" y="44708"/>
                  </a:lnTo>
                  <a:lnTo>
                    <a:pt x="4551" y="39490"/>
                  </a:lnTo>
                  <a:lnTo>
                    <a:pt x="11865" y="33996"/>
                  </a:lnTo>
                  <a:lnTo>
                    <a:pt x="24153" y="25547"/>
                  </a:lnTo>
                  <a:lnTo>
                    <a:pt x="31689" y="19861"/>
                  </a:lnTo>
                  <a:lnTo>
                    <a:pt x="41389" y="14159"/>
                  </a:lnTo>
                  <a:lnTo>
                    <a:pt x="52050" y="10990"/>
                  </a:lnTo>
                  <a:lnTo>
                    <a:pt x="64091" y="8629"/>
                  </a:lnTo>
                  <a:lnTo>
                    <a:pt x="71302" y="6666"/>
                  </a:lnTo>
                  <a:lnTo>
                    <a:pt x="78968" y="4404"/>
                  </a:lnTo>
                  <a:lnTo>
                    <a:pt x="85982" y="2897"/>
                  </a:lnTo>
                  <a:lnTo>
                    <a:pt x="92565" y="1892"/>
                  </a:lnTo>
                  <a:lnTo>
                    <a:pt x="98857" y="1222"/>
                  </a:lnTo>
                  <a:lnTo>
                    <a:pt x="105910" y="775"/>
                  </a:lnTo>
                  <a:lnTo>
                    <a:pt x="113469" y="478"/>
                  </a:lnTo>
                  <a:lnTo>
                    <a:pt x="135221" y="59"/>
                  </a:lnTo>
                  <a:lnTo>
                    <a:pt x="141583" y="0"/>
                  </a:lnTo>
                  <a:lnTo>
                    <a:pt x="148681" y="913"/>
                  </a:lnTo>
                  <a:lnTo>
                    <a:pt x="156270" y="2474"/>
                  </a:lnTo>
                  <a:lnTo>
                    <a:pt x="164187" y="4468"/>
                  </a:lnTo>
                  <a:lnTo>
                    <a:pt x="171371" y="6749"/>
                  </a:lnTo>
                  <a:lnTo>
                    <a:pt x="178065" y="9223"/>
                  </a:lnTo>
                  <a:lnTo>
                    <a:pt x="184432" y="11824"/>
                  </a:lnTo>
                  <a:lnTo>
                    <a:pt x="191535" y="14511"/>
                  </a:lnTo>
                  <a:lnTo>
                    <a:pt x="207047" y="20036"/>
                  </a:lnTo>
                  <a:lnTo>
                    <a:pt x="214231" y="22843"/>
                  </a:lnTo>
                  <a:lnTo>
                    <a:pt x="220926" y="25667"/>
                  </a:lnTo>
                  <a:lnTo>
                    <a:pt x="233445" y="31344"/>
                  </a:lnTo>
                  <a:lnTo>
                    <a:pt x="245358" y="37043"/>
                  </a:lnTo>
                  <a:lnTo>
                    <a:pt x="257004" y="45291"/>
                  </a:lnTo>
                  <a:lnTo>
                    <a:pt x="268528" y="55306"/>
                  </a:lnTo>
                  <a:lnTo>
                    <a:pt x="280001" y="66107"/>
                  </a:lnTo>
                  <a:lnTo>
                    <a:pt x="288910" y="77258"/>
                  </a:lnTo>
                  <a:lnTo>
                    <a:pt x="292619" y="82899"/>
                  </a:lnTo>
                  <a:lnTo>
                    <a:pt x="301821" y="91706"/>
                  </a:lnTo>
                  <a:lnTo>
                    <a:pt x="306942" y="95388"/>
                  </a:lnTo>
                  <a:lnTo>
                    <a:pt x="310355" y="99748"/>
                  </a:lnTo>
                  <a:lnTo>
                    <a:pt x="312631" y="104559"/>
                  </a:lnTo>
                  <a:lnTo>
                    <a:pt x="314148" y="109672"/>
                  </a:lnTo>
                  <a:lnTo>
                    <a:pt x="320835" y="130520"/>
                  </a:lnTo>
                  <a:lnTo>
                    <a:pt x="322475" y="137456"/>
                  </a:lnTo>
                  <a:lnTo>
                    <a:pt x="323568" y="143986"/>
                  </a:lnTo>
                  <a:lnTo>
                    <a:pt x="324297" y="150244"/>
                  </a:lnTo>
                  <a:lnTo>
                    <a:pt x="324783" y="156321"/>
                  </a:lnTo>
                  <a:lnTo>
                    <a:pt x="325107" y="162277"/>
                  </a:lnTo>
                  <a:lnTo>
                    <a:pt x="325467" y="173975"/>
                  </a:lnTo>
                  <a:lnTo>
                    <a:pt x="325627" y="185524"/>
                  </a:lnTo>
                  <a:lnTo>
                    <a:pt x="324717" y="191271"/>
                  </a:lnTo>
                  <a:lnTo>
                    <a:pt x="323158" y="197007"/>
                  </a:lnTo>
                  <a:lnTo>
                    <a:pt x="321166" y="202737"/>
                  </a:lnTo>
                  <a:lnTo>
                    <a:pt x="318886" y="208461"/>
                  </a:lnTo>
                  <a:lnTo>
                    <a:pt x="316413" y="214182"/>
                  </a:lnTo>
                  <a:lnTo>
                    <a:pt x="311126" y="225619"/>
                  </a:lnTo>
                  <a:lnTo>
                    <a:pt x="297134" y="254199"/>
                  </a:lnTo>
                  <a:lnTo>
                    <a:pt x="293340" y="259914"/>
                  </a:lnTo>
                  <a:lnTo>
                    <a:pt x="288905" y="265629"/>
                  </a:lnTo>
                  <a:lnTo>
                    <a:pt x="284044" y="271344"/>
                  </a:lnTo>
                  <a:lnTo>
                    <a:pt x="277945" y="277059"/>
                  </a:lnTo>
                  <a:lnTo>
                    <a:pt x="271021" y="282775"/>
                  </a:lnTo>
                  <a:lnTo>
                    <a:pt x="263548" y="288489"/>
                  </a:lnTo>
                  <a:lnTo>
                    <a:pt x="256662" y="293252"/>
                  </a:lnTo>
                  <a:lnTo>
                    <a:pt x="243930" y="301084"/>
                  </a:lnTo>
                  <a:lnTo>
                    <a:pt x="231921" y="310279"/>
                  </a:lnTo>
                  <a:lnTo>
                    <a:pt x="220234" y="319764"/>
                  </a:lnTo>
                  <a:lnTo>
                    <a:pt x="208689" y="327154"/>
                  </a:lnTo>
                  <a:lnTo>
                    <a:pt x="201991" y="330459"/>
                  </a:lnTo>
                  <a:lnTo>
                    <a:pt x="194669" y="333614"/>
                  </a:lnTo>
                  <a:lnTo>
                    <a:pt x="186929" y="336670"/>
                  </a:lnTo>
                  <a:lnTo>
                    <a:pt x="179865" y="339660"/>
                  </a:lnTo>
                  <a:lnTo>
                    <a:pt x="166935" y="345522"/>
                  </a:lnTo>
                  <a:lnTo>
                    <a:pt x="154838" y="348762"/>
                  </a:lnTo>
                  <a:lnTo>
                    <a:pt x="143112" y="351155"/>
                  </a:lnTo>
                  <a:lnTo>
                    <a:pt x="131551" y="355393"/>
                  </a:lnTo>
                  <a:lnTo>
                    <a:pt x="123433" y="358584"/>
                  </a:lnTo>
                  <a:lnTo>
                    <a:pt x="116477" y="359529"/>
                  </a:lnTo>
                  <a:lnTo>
                    <a:pt x="108600" y="357210"/>
                  </a:lnTo>
                  <a:lnTo>
                    <a:pt x="97123" y="352511"/>
                  </a:lnTo>
                  <a:lnTo>
                    <a:pt x="90583" y="351697"/>
                  </a:lnTo>
                  <a:lnTo>
                    <a:pt x="88964" y="350631"/>
                  </a:lnTo>
                  <a:lnTo>
                    <a:pt x="87884" y="348967"/>
                  </a:lnTo>
                  <a:lnTo>
                    <a:pt x="87165" y="346905"/>
                  </a:lnTo>
                  <a:lnTo>
                    <a:pt x="85733" y="345531"/>
                  </a:lnTo>
                  <a:lnTo>
                    <a:pt x="83825" y="344615"/>
                  </a:lnTo>
                  <a:lnTo>
                    <a:pt x="81600" y="344004"/>
                  </a:lnTo>
                  <a:lnTo>
                    <a:pt x="81070" y="342644"/>
                  </a:lnTo>
                  <a:lnTo>
                    <a:pt x="81669" y="340785"/>
                  </a:lnTo>
                  <a:lnTo>
                    <a:pt x="83022" y="338593"/>
                  </a:lnTo>
                  <a:lnTo>
                    <a:pt x="84523" y="333618"/>
                  </a:lnTo>
                  <a:lnTo>
                    <a:pt x="84924" y="330958"/>
                  </a:lnTo>
                  <a:lnTo>
                    <a:pt x="86143" y="329184"/>
                  </a:lnTo>
                  <a:lnTo>
                    <a:pt x="87909" y="328002"/>
                  </a:lnTo>
                  <a:lnTo>
                    <a:pt x="90039" y="327213"/>
                  </a:lnTo>
                  <a:lnTo>
                    <a:pt x="92410" y="324783"/>
                  </a:lnTo>
                  <a:lnTo>
                    <a:pt x="97586" y="317003"/>
                  </a:lnTo>
                  <a:lnTo>
                    <a:pt x="101253" y="314166"/>
                  </a:lnTo>
                  <a:lnTo>
                    <a:pt x="105602" y="312274"/>
                  </a:lnTo>
                  <a:lnTo>
                    <a:pt x="115514" y="309221"/>
                  </a:lnTo>
                  <a:lnTo>
                    <a:pt x="132757" y="302146"/>
                  </a:lnTo>
                  <a:lnTo>
                    <a:pt x="147586" y="296782"/>
                  </a:lnTo>
                  <a:lnTo>
                    <a:pt x="154588" y="294018"/>
                  </a:lnTo>
                  <a:lnTo>
                    <a:pt x="161161" y="291222"/>
                  </a:lnTo>
                  <a:lnTo>
                    <a:pt x="167449" y="288407"/>
                  </a:lnTo>
                  <a:lnTo>
                    <a:pt x="174497" y="286529"/>
                  </a:lnTo>
                  <a:lnTo>
                    <a:pt x="182054" y="285278"/>
                  </a:lnTo>
                  <a:lnTo>
                    <a:pt x="189949" y="284443"/>
                  </a:lnTo>
                  <a:lnTo>
                    <a:pt x="197118" y="283887"/>
                  </a:lnTo>
                  <a:lnTo>
                    <a:pt x="203802" y="283516"/>
                  </a:lnTo>
                  <a:lnTo>
                    <a:pt x="210163" y="283269"/>
                  </a:lnTo>
                  <a:lnTo>
                    <a:pt x="232769" y="282921"/>
                  </a:lnTo>
                  <a:lnTo>
                    <a:pt x="253013" y="282818"/>
                  </a:lnTo>
                  <a:lnTo>
                    <a:pt x="260115" y="283756"/>
                  </a:lnTo>
                  <a:lnTo>
                    <a:pt x="267708" y="285334"/>
                  </a:lnTo>
                  <a:lnTo>
                    <a:pt x="275626" y="287338"/>
                  </a:lnTo>
                  <a:lnTo>
                    <a:pt x="282811" y="288675"/>
                  </a:lnTo>
                  <a:lnTo>
                    <a:pt x="289506" y="289566"/>
                  </a:lnTo>
                  <a:lnTo>
                    <a:pt x="295874" y="290159"/>
                  </a:lnTo>
                  <a:lnTo>
                    <a:pt x="302977" y="291508"/>
                  </a:lnTo>
                  <a:lnTo>
                    <a:pt x="310569" y="293359"/>
                  </a:lnTo>
                  <a:lnTo>
                    <a:pt x="318489" y="295546"/>
                  </a:lnTo>
                  <a:lnTo>
                    <a:pt x="325674" y="297956"/>
                  </a:lnTo>
                  <a:lnTo>
                    <a:pt x="332369" y="300516"/>
                  </a:lnTo>
                  <a:lnTo>
                    <a:pt x="344887" y="305899"/>
                  </a:lnTo>
                  <a:lnTo>
                    <a:pt x="356801" y="311467"/>
                  </a:lnTo>
                  <a:lnTo>
                    <a:pt x="365905" y="317117"/>
                  </a:lnTo>
                  <a:lnTo>
                    <a:pt x="373127" y="321850"/>
                  </a:lnTo>
                  <a:lnTo>
                    <a:pt x="382548" y="325467"/>
                  </a:lnTo>
                  <a:lnTo>
                    <a:pt x="391372" y="331196"/>
                  </a:lnTo>
                  <a:lnTo>
                    <a:pt x="401200" y="333813"/>
                  </a:lnTo>
                  <a:lnTo>
                    <a:pt x="411480" y="3342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684"/>
            <p:cNvSpPr/>
            <p:nvPr/>
          </p:nvSpPr>
          <p:spPr>
            <a:xfrm>
              <a:off x="7718107" y="2683192"/>
              <a:ext cx="299917" cy="767784"/>
            </a:xfrm>
            <a:custGeom>
              <a:avLst/>
              <a:gdLst/>
              <a:ahLst/>
              <a:cxnLst/>
              <a:rect l="0" t="0" r="0" b="0"/>
              <a:pathLst>
                <a:path w="299917" h="767784">
                  <a:moveTo>
                    <a:pt x="0" y="0"/>
                  </a:moveTo>
                  <a:lnTo>
                    <a:pt x="7381" y="0"/>
                  </a:lnTo>
                  <a:lnTo>
                    <a:pt x="13123" y="2540"/>
                  </a:lnTo>
                  <a:lnTo>
                    <a:pt x="21072" y="6844"/>
                  </a:lnTo>
                  <a:lnTo>
                    <a:pt x="27781" y="11932"/>
                  </a:lnTo>
                  <a:lnTo>
                    <a:pt x="32809" y="14622"/>
                  </a:lnTo>
                  <a:lnTo>
                    <a:pt x="39017" y="17368"/>
                  </a:lnTo>
                  <a:lnTo>
                    <a:pt x="46014" y="20151"/>
                  </a:lnTo>
                  <a:lnTo>
                    <a:pt x="51631" y="22959"/>
                  </a:lnTo>
                  <a:lnTo>
                    <a:pt x="60412" y="28619"/>
                  </a:lnTo>
                  <a:lnTo>
                    <a:pt x="65993" y="31462"/>
                  </a:lnTo>
                  <a:lnTo>
                    <a:pt x="72570" y="34310"/>
                  </a:lnTo>
                  <a:lnTo>
                    <a:pt x="79813" y="37161"/>
                  </a:lnTo>
                  <a:lnTo>
                    <a:pt x="86546" y="40966"/>
                  </a:lnTo>
                  <a:lnTo>
                    <a:pt x="92940" y="45408"/>
                  </a:lnTo>
                  <a:lnTo>
                    <a:pt x="99108" y="50275"/>
                  </a:lnTo>
                  <a:lnTo>
                    <a:pt x="106077" y="56377"/>
                  </a:lnTo>
                  <a:lnTo>
                    <a:pt x="113580" y="63302"/>
                  </a:lnTo>
                  <a:lnTo>
                    <a:pt x="121440" y="70776"/>
                  </a:lnTo>
                  <a:lnTo>
                    <a:pt x="129538" y="77664"/>
                  </a:lnTo>
                  <a:lnTo>
                    <a:pt x="137794" y="84161"/>
                  </a:lnTo>
                  <a:lnTo>
                    <a:pt x="146155" y="90398"/>
                  </a:lnTo>
                  <a:lnTo>
                    <a:pt x="153634" y="97413"/>
                  </a:lnTo>
                  <a:lnTo>
                    <a:pt x="160525" y="104947"/>
                  </a:lnTo>
                  <a:lnTo>
                    <a:pt x="167024" y="112827"/>
                  </a:lnTo>
                  <a:lnTo>
                    <a:pt x="181865" y="131743"/>
                  </a:lnTo>
                  <a:lnTo>
                    <a:pt x="189824" y="142121"/>
                  </a:lnTo>
                  <a:lnTo>
                    <a:pt x="197987" y="151897"/>
                  </a:lnTo>
                  <a:lnTo>
                    <a:pt x="206286" y="161273"/>
                  </a:lnTo>
                  <a:lnTo>
                    <a:pt x="214677" y="170380"/>
                  </a:lnTo>
                  <a:lnTo>
                    <a:pt x="222175" y="180262"/>
                  </a:lnTo>
                  <a:lnTo>
                    <a:pt x="229079" y="190659"/>
                  </a:lnTo>
                  <a:lnTo>
                    <a:pt x="235587" y="201401"/>
                  </a:lnTo>
                  <a:lnTo>
                    <a:pt x="241831" y="212373"/>
                  </a:lnTo>
                  <a:lnTo>
                    <a:pt x="253847" y="234723"/>
                  </a:lnTo>
                  <a:lnTo>
                    <a:pt x="259719" y="245064"/>
                  </a:lnTo>
                  <a:lnTo>
                    <a:pt x="265539" y="254816"/>
                  </a:lnTo>
                  <a:lnTo>
                    <a:pt x="271323" y="264175"/>
                  </a:lnTo>
                  <a:lnTo>
                    <a:pt x="280291" y="284734"/>
                  </a:lnTo>
                  <a:lnTo>
                    <a:pt x="286498" y="307523"/>
                  </a:lnTo>
                  <a:lnTo>
                    <a:pt x="288154" y="320268"/>
                  </a:lnTo>
                  <a:lnTo>
                    <a:pt x="289258" y="333527"/>
                  </a:lnTo>
                  <a:lnTo>
                    <a:pt x="290946" y="346176"/>
                  </a:lnTo>
                  <a:lnTo>
                    <a:pt x="293024" y="358419"/>
                  </a:lnTo>
                  <a:lnTo>
                    <a:pt x="296920" y="382183"/>
                  </a:lnTo>
                  <a:lnTo>
                    <a:pt x="298652" y="405444"/>
                  </a:lnTo>
                  <a:lnTo>
                    <a:pt x="299422" y="428482"/>
                  </a:lnTo>
                  <a:lnTo>
                    <a:pt x="299916" y="474317"/>
                  </a:lnTo>
                  <a:lnTo>
                    <a:pt x="297444" y="497192"/>
                  </a:lnTo>
                  <a:lnTo>
                    <a:pt x="293169" y="520059"/>
                  </a:lnTo>
                  <a:lnTo>
                    <a:pt x="288095" y="542923"/>
                  </a:lnTo>
                  <a:lnTo>
                    <a:pt x="280124" y="565784"/>
                  </a:lnTo>
                  <a:lnTo>
                    <a:pt x="275333" y="577214"/>
                  </a:lnTo>
                  <a:lnTo>
                    <a:pt x="270233" y="588645"/>
                  </a:lnTo>
                  <a:lnTo>
                    <a:pt x="259487" y="611505"/>
                  </a:lnTo>
                  <a:lnTo>
                    <a:pt x="250899" y="634365"/>
                  </a:lnTo>
                  <a:lnTo>
                    <a:pt x="247277" y="645795"/>
                  </a:lnTo>
                  <a:lnTo>
                    <a:pt x="242004" y="655320"/>
                  </a:lnTo>
                  <a:lnTo>
                    <a:pt x="235631" y="663575"/>
                  </a:lnTo>
                  <a:lnTo>
                    <a:pt x="228525" y="670983"/>
                  </a:lnTo>
                  <a:lnTo>
                    <a:pt x="221882" y="678780"/>
                  </a:lnTo>
                  <a:lnTo>
                    <a:pt x="215549" y="686835"/>
                  </a:lnTo>
                  <a:lnTo>
                    <a:pt x="209423" y="695063"/>
                  </a:lnTo>
                  <a:lnTo>
                    <a:pt x="200074" y="709284"/>
                  </a:lnTo>
                  <a:lnTo>
                    <a:pt x="191792" y="721955"/>
                  </a:lnTo>
                  <a:lnTo>
                    <a:pt x="186916" y="728001"/>
                  </a:lnTo>
                  <a:lnTo>
                    <a:pt x="181761" y="733937"/>
                  </a:lnTo>
                  <a:lnTo>
                    <a:pt x="173493" y="743072"/>
                  </a:lnTo>
                  <a:lnTo>
                    <a:pt x="166643" y="750306"/>
                  </a:lnTo>
                  <a:lnTo>
                    <a:pt x="160423" y="756697"/>
                  </a:lnTo>
                  <a:lnTo>
                    <a:pt x="156479" y="758782"/>
                  </a:lnTo>
                  <a:lnTo>
                    <a:pt x="151944" y="760173"/>
                  </a:lnTo>
                  <a:lnTo>
                    <a:pt x="140080" y="762403"/>
                  </a:lnTo>
                  <a:lnTo>
                    <a:pt x="135918" y="765249"/>
                  </a:lnTo>
                  <a:lnTo>
                    <a:pt x="133475" y="767341"/>
                  </a:lnTo>
                  <a:lnTo>
                    <a:pt x="131846" y="767783"/>
                  </a:lnTo>
                  <a:lnTo>
                    <a:pt x="130760" y="767125"/>
                  </a:lnTo>
                  <a:lnTo>
                    <a:pt x="130036" y="765735"/>
                  </a:lnTo>
                  <a:lnTo>
                    <a:pt x="128600" y="764807"/>
                  </a:lnTo>
                  <a:lnTo>
                    <a:pt x="121334" y="763197"/>
                  </a:lnTo>
                  <a:lnTo>
                    <a:pt x="112751" y="755593"/>
                  </a:lnTo>
                  <a:lnTo>
                    <a:pt x="109484" y="754919"/>
                  </a:lnTo>
                  <a:lnTo>
                    <a:pt x="102870" y="7543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2644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112" y="1476375"/>
            <a:ext cx="4729050" cy="5215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654"/>
          <p:cNvSpPr/>
          <p:nvPr/>
        </p:nvSpPr>
        <p:spPr>
          <a:xfrm>
            <a:off x="5163513" y="4783490"/>
            <a:ext cx="59997" cy="85220"/>
          </a:xfrm>
          <a:custGeom>
            <a:avLst/>
            <a:gdLst/>
            <a:ahLst/>
            <a:cxnLst/>
            <a:rect l="0" t="0" r="0" b="0"/>
            <a:pathLst>
              <a:path w="59997" h="85220">
                <a:moveTo>
                  <a:pt x="17134" y="8537"/>
                </a:moveTo>
                <a:lnTo>
                  <a:pt x="24515" y="8537"/>
                </a:lnTo>
                <a:lnTo>
                  <a:pt x="25864" y="9490"/>
                </a:lnTo>
                <a:lnTo>
                  <a:pt x="27717" y="11077"/>
                </a:lnTo>
                <a:lnTo>
                  <a:pt x="32983" y="15918"/>
                </a:lnTo>
                <a:lnTo>
                  <a:pt x="33415" y="17268"/>
                </a:lnTo>
                <a:lnTo>
                  <a:pt x="33703" y="19120"/>
                </a:lnTo>
                <a:lnTo>
                  <a:pt x="33895" y="21307"/>
                </a:lnTo>
                <a:lnTo>
                  <a:pt x="34975" y="23718"/>
                </a:lnTo>
                <a:lnTo>
                  <a:pt x="36649" y="26278"/>
                </a:lnTo>
                <a:lnTo>
                  <a:pt x="38717" y="28937"/>
                </a:lnTo>
                <a:lnTo>
                  <a:pt x="40094" y="31662"/>
                </a:lnTo>
                <a:lnTo>
                  <a:pt x="41014" y="34431"/>
                </a:lnTo>
                <a:lnTo>
                  <a:pt x="41626" y="37230"/>
                </a:lnTo>
                <a:lnTo>
                  <a:pt x="42035" y="40048"/>
                </a:lnTo>
                <a:lnTo>
                  <a:pt x="42307" y="42879"/>
                </a:lnTo>
                <a:lnTo>
                  <a:pt x="42488" y="45719"/>
                </a:lnTo>
                <a:lnTo>
                  <a:pt x="42690" y="51415"/>
                </a:lnTo>
                <a:lnTo>
                  <a:pt x="42842" y="66853"/>
                </a:lnTo>
                <a:lnTo>
                  <a:pt x="41893" y="68369"/>
                </a:lnTo>
                <a:lnTo>
                  <a:pt x="40308" y="70333"/>
                </a:lnTo>
                <a:lnTo>
                  <a:pt x="38298" y="72594"/>
                </a:lnTo>
                <a:lnTo>
                  <a:pt x="33525" y="77647"/>
                </a:lnTo>
                <a:lnTo>
                  <a:pt x="27251" y="84101"/>
                </a:lnTo>
                <a:lnTo>
                  <a:pt x="25783" y="84631"/>
                </a:lnTo>
                <a:lnTo>
                  <a:pt x="23853" y="84984"/>
                </a:lnTo>
                <a:lnTo>
                  <a:pt x="21613" y="85219"/>
                </a:lnTo>
                <a:lnTo>
                  <a:pt x="19168" y="84423"/>
                </a:lnTo>
                <a:lnTo>
                  <a:pt x="16585" y="82941"/>
                </a:lnTo>
                <a:lnTo>
                  <a:pt x="13910" y="80999"/>
                </a:lnTo>
                <a:lnTo>
                  <a:pt x="12127" y="78753"/>
                </a:lnTo>
                <a:lnTo>
                  <a:pt x="10939" y="76302"/>
                </a:lnTo>
                <a:lnTo>
                  <a:pt x="10146" y="73717"/>
                </a:lnTo>
                <a:lnTo>
                  <a:pt x="8666" y="71993"/>
                </a:lnTo>
                <a:lnTo>
                  <a:pt x="6726" y="70843"/>
                </a:lnTo>
                <a:lnTo>
                  <a:pt x="4480" y="70077"/>
                </a:lnTo>
                <a:lnTo>
                  <a:pt x="2984" y="68614"/>
                </a:lnTo>
                <a:lnTo>
                  <a:pt x="1985" y="66686"/>
                </a:lnTo>
                <a:lnTo>
                  <a:pt x="1320" y="64448"/>
                </a:lnTo>
                <a:lnTo>
                  <a:pt x="876" y="62003"/>
                </a:lnTo>
                <a:lnTo>
                  <a:pt x="581" y="59421"/>
                </a:lnTo>
                <a:lnTo>
                  <a:pt x="383" y="56747"/>
                </a:lnTo>
                <a:lnTo>
                  <a:pt x="252" y="54013"/>
                </a:lnTo>
                <a:lnTo>
                  <a:pt x="106" y="48434"/>
                </a:lnTo>
                <a:lnTo>
                  <a:pt x="0" y="31387"/>
                </a:lnTo>
                <a:lnTo>
                  <a:pt x="948" y="28533"/>
                </a:lnTo>
                <a:lnTo>
                  <a:pt x="2534" y="25678"/>
                </a:lnTo>
                <a:lnTo>
                  <a:pt x="4543" y="22822"/>
                </a:lnTo>
                <a:lnTo>
                  <a:pt x="5883" y="19966"/>
                </a:lnTo>
                <a:lnTo>
                  <a:pt x="6776" y="17109"/>
                </a:lnTo>
                <a:lnTo>
                  <a:pt x="8209" y="10230"/>
                </a:lnTo>
                <a:lnTo>
                  <a:pt x="9279" y="9666"/>
                </a:lnTo>
                <a:lnTo>
                  <a:pt x="10945" y="9289"/>
                </a:lnTo>
                <a:lnTo>
                  <a:pt x="13008" y="9039"/>
                </a:lnTo>
                <a:lnTo>
                  <a:pt x="15336" y="8871"/>
                </a:lnTo>
                <a:lnTo>
                  <a:pt x="17840" y="8760"/>
                </a:lnTo>
                <a:lnTo>
                  <a:pt x="23163" y="8636"/>
                </a:lnTo>
                <a:lnTo>
                  <a:pt x="28704" y="8581"/>
                </a:lnTo>
                <a:lnTo>
                  <a:pt x="30562" y="9519"/>
                </a:lnTo>
                <a:lnTo>
                  <a:pt x="31801" y="11097"/>
                </a:lnTo>
                <a:lnTo>
                  <a:pt x="32627" y="13101"/>
                </a:lnTo>
                <a:lnTo>
                  <a:pt x="34130" y="15390"/>
                </a:lnTo>
                <a:lnTo>
                  <a:pt x="36085" y="17868"/>
                </a:lnTo>
                <a:lnTo>
                  <a:pt x="38340" y="20473"/>
                </a:lnTo>
                <a:lnTo>
                  <a:pt x="40797" y="22210"/>
                </a:lnTo>
                <a:lnTo>
                  <a:pt x="43387" y="23367"/>
                </a:lnTo>
                <a:lnTo>
                  <a:pt x="46066" y="24139"/>
                </a:lnTo>
                <a:lnTo>
                  <a:pt x="47852" y="25606"/>
                </a:lnTo>
                <a:lnTo>
                  <a:pt x="49043" y="27536"/>
                </a:lnTo>
                <a:lnTo>
                  <a:pt x="49837" y="29775"/>
                </a:lnTo>
                <a:lnTo>
                  <a:pt x="50366" y="32221"/>
                </a:lnTo>
                <a:lnTo>
                  <a:pt x="50719" y="34804"/>
                </a:lnTo>
                <a:lnTo>
                  <a:pt x="50953" y="37478"/>
                </a:lnTo>
                <a:lnTo>
                  <a:pt x="51110" y="41167"/>
                </a:lnTo>
                <a:lnTo>
                  <a:pt x="51383" y="57119"/>
                </a:lnTo>
                <a:lnTo>
                  <a:pt x="51423" y="72668"/>
                </a:lnTo>
                <a:lnTo>
                  <a:pt x="50471" y="73199"/>
                </a:lnTo>
                <a:lnTo>
                  <a:pt x="48884" y="72600"/>
                </a:lnTo>
                <a:lnTo>
                  <a:pt x="44043" y="69345"/>
                </a:lnTo>
                <a:lnTo>
                  <a:pt x="42694" y="69079"/>
                </a:lnTo>
                <a:lnTo>
                  <a:pt x="40841" y="68901"/>
                </a:lnTo>
                <a:lnTo>
                  <a:pt x="38654" y="68782"/>
                </a:lnTo>
                <a:lnTo>
                  <a:pt x="36243" y="67750"/>
                </a:lnTo>
                <a:lnTo>
                  <a:pt x="33684" y="66110"/>
                </a:lnTo>
                <a:lnTo>
                  <a:pt x="31024" y="64064"/>
                </a:lnTo>
                <a:lnTo>
                  <a:pt x="29252" y="61747"/>
                </a:lnTo>
                <a:lnTo>
                  <a:pt x="28070" y="59251"/>
                </a:lnTo>
                <a:lnTo>
                  <a:pt x="27282" y="56634"/>
                </a:lnTo>
                <a:lnTo>
                  <a:pt x="26757" y="53937"/>
                </a:lnTo>
                <a:lnTo>
                  <a:pt x="26407" y="51186"/>
                </a:lnTo>
                <a:lnTo>
                  <a:pt x="26174" y="48400"/>
                </a:lnTo>
                <a:lnTo>
                  <a:pt x="25066" y="44637"/>
                </a:lnTo>
                <a:lnTo>
                  <a:pt x="23374" y="40224"/>
                </a:lnTo>
                <a:lnTo>
                  <a:pt x="21294" y="35377"/>
                </a:lnTo>
                <a:lnTo>
                  <a:pt x="19908" y="31193"/>
                </a:lnTo>
                <a:lnTo>
                  <a:pt x="18983" y="27451"/>
                </a:lnTo>
                <a:lnTo>
                  <a:pt x="18367" y="24004"/>
                </a:lnTo>
                <a:lnTo>
                  <a:pt x="17956" y="20753"/>
                </a:lnTo>
                <a:lnTo>
                  <a:pt x="17682" y="17634"/>
                </a:lnTo>
                <a:lnTo>
                  <a:pt x="17499" y="14602"/>
                </a:lnTo>
                <a:lnTo>
                  <a:pt x="18330" y="12580"/>
                </a:lnTo>
                <a:lnTo>
                  <a:pt x="19836" y="11232"/>
                </a:lnTo>
                <a:lnTo>
                  <a:pt x="21793" y="10334"/>
                </a:lnTo>
                <a:lnTo>
                  <a:pt x="23098" y="8782"/>
                </a:lnTo>
                <a:lnTo>
                  <a:pt x="23967" y="6796"/>
                </a:lnTo>
                <a:lnTo>
                  <a:pt x="25363" y="1314"/>
                </a:lnTo>
                <a:lnTo>
                  <a:pt x="26430" y="864"/>
                </a:lnTo>
                <a:lnTo>
                  <a:pt x="28094" y="564"/>
                </a:lnTo>
                <a:lnTo>
                  <a:pt x="33057" y="83"/>
                </a:lnTo>
                <a:lnTo>
                  <a:pt x="34417" y="43"/>
                </a:lnTo>
                <a:lnTo>
                  <a:pt x="38468" y="0"/>
                </a:lnTo>
                <a:lnTo>
                  <a:pt x="40882" y="940"/>
                </a:lnTo>
                <a:lnTo>
                  <a:pt x="43443" y="2520"/>
                </a:lnTo>
                <a:lnTo>
                  <a:pt x="49847" y="7349"/>
                </a:lnTo>
                <a:lnTo>
                  <a:pt x="50373" y="8697"/>
                </a:lnTo>
                <a:lnTo>
                  <a:pt x="50723" y="10549"/>
                </a:lnTo>
                <a:lnTo>
                  <a:pt x="50957" y="12736"/>
                </a:lnTo>
                <a:lnTo>
                  <a:pt x="51113" y="15146"/>
                </a:lnTo>
                <a:lnTo>
                  <a:pt x="51217" y="17706"/>
                </a:lnTo>
                <a:lnTo>
                  <a:pt x="51286" y="20365"/>
                </a:lnTo>
                <a:lnTo>
                  <a:pt x="52284" y="23089"/>
                </a:lnTo>
                <a:lnTo>
                  <a:pt x="53903" y="25859"/>
                </a:lnTo>
                <a:lnTo>
                  <a:pt x="59996" y="342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55"/>
          <p:cNvSpPr/>
          <p:nvPr/>
        </p:nvSpPr>
        <p:spPr>
          <a:xfrm>
            <a:off x="5557837" y="3326143"/>
            <a:ext cx="67241" cy="59992"/>
          </a:xfrm>
          <a:custGeom>
            <a:avLst/>
            <a:gdLst/>
            <a:ahLst/>
            <a:cxnLst/>
            <a:rect l="0" t="0" r="0" b="0"/>
            <a:pathLst>
              <a:path w="67241" h="59992">
                <a:moveTo>
                  <a:pt x="0" y="51422"/>
                </a:moveTo>
                <a:lnTo>
                  <a:pt x="0" y="35499"/>
                </a:lnTo>
                <a:lnTo>
                  <a:pt x="953" y="35092"/>
                </a:lnTo>
                <a:lnTo>
                  <a:pt x="2540" y="34820"/>
                </a:lnTo>
                <a:lnTo>
                  <a:pt x="7381" y="34384"/>
                </a:lnTo>
                <a:lnTo>
                  <a:pt x="10583" y="34324"/>
                </a:lnTo>
                <a:lnTo>
                  <a:pt x="21312" y="34279"/>
                </a:lnTo>
                <a:lnTo>
                  <a:pt x="22781" y="35231"/>
                </a:lnTo>
                <a:lnTo>
                  <a:pt x="23759" y="36818"/>
                </a:lnTo>
                <a:lnTo>
                  <a:pt x="25331" y="41658"/>
                </a:lnTo>
                <a:lnTo>
                  <a:pt x="25460" y="43007"/>
                </a:lnTo>
                <a:lnTo>
                  <a:pt x="25546" y="44860"/>
                </a:lnTo>
                <a:lnTo>
                  <a:pt x="25641" y="49458"/>
                </a:lnTo>
                <a:lnTo>
                  <a:pt x="25683" y="54676"/>
                </a:lnTo>
                <a:lnTo>
                  <a:pt x="24743" y="56449"/>
                </a:lnTo>
                <a:lnTo>
                  <a:pt x="23163" y="57631"/>
                </a:lnTo>
                <a:lnTo>
                  <a:pt x="18334" y="59527"/>
                </a:lnTo>
                <a:lnTo>
                  <a:pt x="16985" y="59683"/>
                </a:lnTo>
                <a:lnTo>
                  <a:pt x="15133" y="59787"/>
                </a:lnTo>
                <a:lnTo>
                  <a:pt x="9868" y="59953"/>
                </a:lnTo>
                <a:lnTo>
                  <a:pt x="1305" y="59991"/>
                </a:lnTo>
                <a:lnTo>
                  <a:pt x="870" y="59039"/>
                </a:lnTo>
                <a:lnTo>
                  <a:pt x="580" y="57453"/>
                </a:lnTo>
                <a:lnTo>
                  <a:pt x="387" y="55442"/>
                </a:lnTo>
                <a:lnTo>
                  <a:pt x="258" y="53149"/>
                </a:lnTo>
                <a:lnTo>
                  <a:pt x="115" y="48062"/>
                </a:lnTo>
                <a:lnTo>
                  <a:pt x="10" y="31375"/>
                </a:lnTo>
                <a:lnTo>
                  <a:pt x="960" y="28532"/>
                </a:lnTo>
                <a:lnTo>
                  <a:pt x="2544" y="25684"/>
                </a:lnTo>
                <a:lnTo>
                  <a:pt x="4554" y="22833"/>
                </a:lnTo>
                <a:lnTo>
                  <a:pt x="6846" y="19981"/>
                </a:lnTo>
                <a:lnTo>
                  <a:pt x="9327" y="17126"/>
                </a:lnTo>
                <a:lnTo>
                  <a:pt x="11933" y="14270"/>
                </a:lnTo>
                <a:lnTo>
                  <a:pt x="17368" y="8558"/>
                </a:lnTo>
                <a:lnTo>
                  <a:pt x="20151" y="5700"/>
                </a:lnTo>
                <a:lnTo>
                  <a:pt x="22959" y="3796"/>
                </a:lnTo>
                <a:lnTo>
                  <a:pt x="25784" y="2526"/>
                </a:lnTo>
                <a:lnTo>
                  <a:pt x="28619" y="1680"/>
                </a:lnTo>
                <a:lnTo>
                  <a:pt x="31462" y="1115"/>
                </a:lnTo>
                <a:lnTo>
                  <a:pt x="34310" y="739"/>
                </a:lnTo>
                <a:lnTo>
                  <a:pt x="37161" y="488"/>
                </a:lnTo>
                <a:lnTo>
                  <a:pt x="40013" y="321"/>
                </a:lnTo>
                <a:lnTo>
                  <a:pt x="45724" y="135"/>
                </a:lnTo>
                <a:lnTo>
                  <a:pt x="58315" y="0"/>
                </a:lnTo>
                <a:lnTo>
                  <a:pt x="59832" y="948"/>
                </a:lnTo>
                <a:lnTo>
                  <a:pt x="61795" y="2532"/>
                </a:lnTo>
                <a:lnTo>
                  <a:pt x="64057" y="4541"/>
                </a:lnTo>
                <a:lnTo>
                  <a:pt x="65565" y="6833"/>
                </a:lnTo>
                <a:lnTo>
                  <a:pt x="66570" y="9313"/>
                </a:lnTo>
                <a:lnTo>
                  <a:pt x="67240" y="11919"/>
                </a:lnTo>
                <a:lnTo>
                  <a:pt x="66734" y="14609"/>
                </a:lnTo>
                <a:lnTo>
                  <a:pt x="65444" y="17355"/>
                </a:lnTo>
                <a:lnTo>
                  <a:pt x="63633" y="20138"/>
                </a:lnTo>
                <a:lnTo>
                  <a:pt x="62424" y="22946"/>
                </a:lnTo>
                <a:lnTo>
                  <a:pt x="61618" y="25770"/>
                </a:lnTo>
                <a:lnTo>
                  <a:pt x="61082" y="28606"/>
                </a:lnTo>
                <a:lnTo>
                  <a:pt x="59771" y="31448"/>
                </a:lnTo>
                <a:lnTo>
                  <a:pt x="57945" y="34296"/>
                </a:lnTo>
                <a:lnTo>
                  <a:pt x="55775" y="37147"/>
                </a:lnTo>
                <a:lnTo>
                  <a:pt x="53376" y="40000"/>
                </a:lnTo>
                <a:lnTo>
                  <a:pt x="50824" y="42855"/>
                </a:lnTo>
                <a:lnTo>
                  <a:pt x="48170" y="45711"/>
                </a:lnTo>
                <a:lnTo>
                  <a:pt x="45448" y="47614"/>
                </a:lnTo>
                <a:lnTo>
                  <a:pt x="42682" y="48883"/>
                </a:lnTo>
                <a:lnTo>
                  <a:pt x="34290" y="514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56"/>
          <p:cNvSpPr/>
          <p:nvPr/>
        </p:nvSpPr>
        <p:spPr>
          <a:xfrm>
            <a:off x="4863465" y="6266850"/>
            <a:ext cx="42755" cy="93946"/>
          </a:xfrm>
          <a:custGeom>
            <a:avLst/>
            <a:gdLst/>
            <a:ahLst/>
            <a:cxnLst/>
            <a:rect l="0" t="0" r="0" b="0"/>
            <a:pathLst>
              <a:path w="42755" h="93946">
                <a:moveTo>
                  <a:pt x="0" y="8220"/>
                </a:moveTo>
                <a:lnTo>
                  <a:pt x="8219" y="0"/>
                </a:lnTo>
                <a:lnTo>
                  <a:pt x="9289" y="836"/>
                </a:lnTo>
                <a:lnTo>
                  <a:pt x="10955" y="2344"/>
                </a:lnTo>
                <a:lnTo>
                  <a:pt x="15922" y="7059"/>
                </a:lnTo>
                <a:lnTo>
                  <a:pt x="28969" y="20050"/>
                </a:lnTo>
                <a:lnTo>
                  <a:pt x="30742" y="23726"/>
                </a:lnTo>
                <a:lnTo>
                  <a:pt x="31925" y="28082"/>
                </a:lnTo>
                <a:lnTo>
                  <a:pt x="32713" y="32892"/>
                </a:lnTo>
                <a:lnTo>
                  <a:pt x="33239" y="37050"/>
                </a:lnTo>
                <a:lnTo>
                  <a:pt x="33589" y="40775"/>
                </a:lnTo>
                <a:lnTo>
                  <a:pt x="33823" y="44211"/>
                </a:lnTo>
                <a:lnTo>
                  <a:pt x="34931" y="47454"/>
                </a:lnTo>
                <a:lnTo>
                  <a:pt x="36622" y="50568"/>
                </a:lnTo>
                <a:lnTo>
                  <a:pt x="38702" y="53597"/>
                </a:lnTo>
                <a:lnTo>
                  <a:pt x="39136" y="56569"/>
                </a:lnTo>
                <a:lnTo>
                  <a:pt x="38473" y="59502"/>
                </a:lnTo>
                <a:lnTo>
                  <a:pt x="37078" y="62411"/>
                </a:lnTo>
                <a:lnTo>
                  <a:pt x="36149" y="65302"/>
                </a:lnTo>
                <a:lnTo>
                  <a:pt x="35529" y="68182"/>
                </a:lnTo>
                <a:lnTo>
                  <a:pt x="34534" y="75098"/>
                </a:lnTo>
                <a:lnTo>
                  <a:pt x="33500" y="75665"/>
                </a:lnTo>
                <a:lnTo>
                  <a:pt x="31859" y="76043"/>
                </a:lnTo>
                <a:lnTo>
                  <a:pt x="29811" y="76295"/>
                </a:lnTo>
                <a:lnTo>
                  <a:pt x="27494" y="76463"/>
                </a:lnTo>
                <a:lnTo>
                  <a:pt x="24997" y="76575"/>
                </a:lnTo>
                <a:lnTo>
                  <a:pt x="18695" y="76755"/>
                </a:lnTo>
                <a:lnTo>
                  <a:pt x="13054" y="76787"/>
                </a:lnTo>
                <a:lnTo>
                  <a:pt x="11559" y="75838"/>
                </a:lnTo>
                <a:lnTo>
                  <a:pt x="10564" y="74254"/>
                </a:lnTo>
                <a:lnTo>
                  <a:pt x="9900" y="72245"/>
                </a:lnTo>
                <a:lnTo>
                  <a:pt x="9457" y="69953"/>
                </a:lnTo>
                <a:lnTo>
                  <a:pt x="9162" y="67473"/>
                </a:lnTo>
                <a:lnTo>
                  <a:pt x="8965" y="64867"/>
                </a:lnTo>
                <a:lnTo>
                  <a:pt x="8834" y="62177"/>
                </a:lnTo>
                <a:lnTo>
                  <a:pt x="8689" y="56648"/>
                </a:lnTo>
                <a:lnTo>
                  <a:pt x="8606" y="48181"/>
                </a:lnTo>
                <a:lnTo>
                  <a:pt x="7643" y="46291"/>
                </a:lnTo>
                <a:lnTo>
                  <a:pt x="6047" y="45030"/>
                </a:lnTo>
                <a:lnTo>
                  <a:pt x="4032" y="44190"/>
                </a:lnTo>
                <a:lnTo>
                  <a:pt x="2687" y="42677"/>
                </a:lnTo>
                <a:lnTo>
                  <a:pt x="1791" y="40716"/>
                </a:lnTo>
                <a:lnTo>
                  <a:pt x="1194" y="38457"/>
                </a:lnTo>
                <a:lnTo>
                  <a:pt x="1749" y="35998"/>
                </a:lnTo>
                <a:lnTo>
                  <a:pt x="3070" y="33406"/>
                </a:lnTo>
                <a:lnTo>
                  <a:pt x="7485" y="26953"/>
                </a:lnTo>
                <a:lnTo>
                  <a:pt x="8800" y="25471"/>
                </a:lnTo>
                <a:lnTo>
                  <a:pt x="15857" y="18123"/>
                </a:lnTo>
                <a:lnTo>
                  <a:pt x="17239" y="18632"/>
                </a:lnTo>
                <a:lnTo>
                  <a:pt x="19112" y="19924"/>
                </a:lnTo>
                <a:lnTo>
                  <a:pt x="21314" y="21737"/>
                </a:lnTo>
                <a:lnTo>
                  <a:pt x="23735" y="22946"/>
                </a:lnTo>
                <a:lnTo>
                  <a:pt x="26300" y="23753"/>
                </a:lnTo>
                <a:lnTo>
                  <a:pt x="28963" y="24290"/>
                </a:lnTo>
                <a:lnTo>
                  <a:pt x="30739" y="25601"/>
                </a:lnTo>
                <a:lnTo>
                  <a:pt x="31923" y="27427"/>
                </a:lnTo>
                <a:lnTo>
                  <a:pt x="32712" y="29597"/>
                </a:lnTo>
                <a:lnTo>
                  <a:pt x="33237" y="31996"/>
                </a:lnTo>
                <a:lnTo>
                  <a:pt x="33588" y="34548"/>
                </a:lnTo>
                <a:lnTo>
                  <a:pt x="33822" y="37202"/>
                </a:lnTo>
                <a:lnTo>
                  <a:pt x="34930" y="39924"/>
                </a:lnTo>
                <a:lnTo>
                  <a:pt x="36622" y="42691"/>
                </a:lnTo>
                <a:lnTo>
                  <a:pt x="38702" y="45488"/>
                </a:lnTo>
                <a:lnTo>
                  <a:pt x="40089" y="48305"/>
                </a:lnTo>
                <a:lnTo>
                  <a:pt x="41013" y="51136"/>
                </a:lnTo>
                <a:lnTo>
                  <a:pt x="41630" y="53976"/>
                </a:lnTo>
                <a:lnTo>
                  <a:pt x="42040" y="57774"/>
                </a:lnTo>
                <a:lnTo>
                  <a:pt x="42314" y="62210"/>
                </a:lnTo>
                <a:lnTo>
                  <a:pt x="42754" y="73918"/>
                </a:lnTo>
                <a:lnTo>
                  <a:pt x="41837" y="75831"/>
                </a:lnTo>
                <a:lnTo>
                  <a:pt x="40274" y="78059"/>
                </a:lnTo>
                <a:lnTo>
                  <a:pt x="38279" y="80497"/>
                </a:lnTo>
                <a:lnTo>
                  <a:pt x="36949" y="83075"/>
                </a:lnTo>
                <a:lnTo>
                  <a:pt x="36063" y="85745"/>
                </a:lnTo>
                <a:lnTo>
                  <a:pt x="34289" y="939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57"/>
          <p:cNvSpPr/>
          <p:nvPr/>
        </p:nvSpPr>
        <p:spPr>
          <a:xfrm>
            <a:off x="4846320" y="2743200"/>
            <a:ext cx="1011556" cy="3669030"/>
          </a:xfrm>
          <a:custGeom>
            <a:avLst/>
            <a:gdLst/>
            <a:ahLst/>
            <a:cxnLst/>
            <a:rect l="0" t="0" r="0" b="0"/>
            <a:pathLst>
              <a:path w="1011556" h="3669030">
                <a:moveTo>
                  <a:pt x="0" y="3669029"/>
                </a:moveTo>
                <a:lnTo>
                  <a:pt x="0" y="3664479"/>
                </a:lnTo>
                <a:lnTo>
                  <a:pt x="952" y="3663138"/>
                </a:lnTo>
                <a:lnTo>
                  <a:pt x="2540" y="3662245"/>
                </a:lnTo>
                <a:lnTo>
                  <a:pt x="4550" y="3661648"/>
                </a:lnTo>
                <a:lnTo>
                  <a:pt x="5891" y="3660299"/>
                </a:lnTo>
                <a:lnTo>
                  <a:pt x="6785" y="3658447"/>
                </a:lnTo>
                <a:lnTo>
                  <a:pt x="7778" y="3653849"/>
                </a:lnTo>
                <a:lnTo>
                  <a:pt x="8467" y="3640337"/>
                </a:lnTo>
                <a:lnTo>
                  <a:pt x="9455" y="3637519"/>
                </a:lnTo>
                <a:lnTo>
                  <a:pt x="13092" y="3631847"/>
                </a:lnTo>
                <a:lnTo>
                  <a:pt x="20495" y="3623299"/>
                </a:lnTo>
                <a:lnTo>
                  <a:pt x="22235" y="3619493"/>
                </a:lnTo>
                <a:lnTo>
                  <a:pt x="24170" y="3610183"/>
                </a:lnTo>
                <a:lnTo>
                  <a:pt x="26364" y="3588684"/>
                </a:lnTo>
                <a:lnTo>
                  <a:pt x="32442" y="3566094"/>
                </a:lnTo>
                <a:lnTo>
                  <a:pt x="34421" y="3554700"/>
                </a:lnTo>
                <a:lnTo>
                  <a:pt x="40913" y="3531864"/>
                </a:lnTo>
                <a:lnTo>
                  <a:pt x="42948" y="3520437"/>
                </a:lnTo>
                <a:lnTo>
                  <a:pt x="48497" y="3502342"/>
                </a:lnTo>
                <a:lnTo>
                  <a:pt x="53394" y="3473649"/>
                </a:lnTo>
                <a:lnTo>
                  <a:pt x="57068" y="3461227"/>
                </a:lnTo>
                <a:lnTo>
                  <a:pt x="70539" y="3388468"/>
                </a:lnTo>
                <a:lnTo>
                  <a:pt x="74213" y="3374790"/>
                </a:lnTo>
                <a:lnTo>
                  <a:pt x="79111" y="3345267"/>
                </a:lnTo>
                <a:lnTo>
                  <a:pt x="90745" y="3308118"/>
                </a:lnTo>
                <a:lnTo>
                  <a:pt x="96136" y="3277064"/>
                </a:lnTo>
                <a:lnTo>
                  <a:pt x="99877" y="3263365"/>
                </a:lnTo>
                <a:lnTo>
                  <a:pt x="113400" y="3182889"/>
                </a:lnTo>
                <a:lnTo>
                  <a:pt x="117075" y="3169122"/>
                </a:lnTo>
                <a:lnTo>
                  <a:pt x="121974" y="3139541"/>
                </a:lnTo>
                <a:lnTo>
                  <a:pt x="125648" y="3126044"/>
                </a:lnTo>
                <a:lnTo>
                  <a:pt x="130546" y="3096636"/>
                </a:lnTo>
                <a:lnTo>
                  <a:pt x="142180" y="3060464"/>
                </a:lnTo>
                <a:lnTo>
                  <a:pt x="153713" y="2989843"/>
                </a:lnTo>
                <a:lnTo>
                  <a:pt x="154994" y="2973787"/>
                </a:lnTo>
                <a:lnTo>
                  <a:pt x="169479" y="2906213"/>
                </a:lnTo>
                <a:lnTo>
                  <a:pt x="176474" y="2886962"/>
                </a:lnTo>
                <a:lnTo>
                  <a:pt x="181861" y="2863390"/>
                </a:lnTo>
                <a:lnTo>
                  <a:pt x="185602" y="2851863"/>
                </a:lnTo>
                <a:lnTo>
                  <a:pt x="190543" y="2828940"/>
                </a:lnTo>
                <a:lnTo>
                  <a:pt x="194223" y="2817502"/>
                </a:lnTo>
                <a:lnTo>
                  <a:pt x="199535" y="2777490"/>
                </a:lnTo>
                <a:lnTo>
                  <a:pt x="202982" y="2766060"/>
                </a:lnTo>
                <a:lnTo>
                  <a:pt x="205875" y="2748915"/>
                </a:lnTo>
                <a:lnTo>
                  <a:pt x="212363" y="2726054"/>
                </a:lnTo>
                <a:lnTo>
                  <a:pt x="214398" y="2714625"/>
                </a:lnTo>
                <a:lnTo>
                  <a:pt x="219947" y="2697480"/>
                </a:lnTo>
                <a:lnTo>
                  <a:pt x="225252" y="2657475"/>
                </a:lnTo>
                <a:lnTo>
                  <a:pt x="228700" y="2646045"/>
                </a:lnTo>
                <a:lnTo>
                  <a:pt x="231296" y="2606040"/>
                </a:lnTo>
                <a:lnTo>
                  <a:pt x="231349" y="2600325"/>
                </a:lnTo>
                <a:lnTo>
                  <a:pt x="232338" y="2595562"/>
                </a:lnTo>
                <a:lnTo>
                  <a:pt x="237327" y="2583356"/>
                </a:lnTo>
                <a:lnTo>
                  <a:pt x="239496" y="2562648"/>
                </a:lnTo>
                <a:lnTo>
                  <a:pt x="239924" y="2540213"/>
                </a:lnTo>
                <a:lnTo>
                  <a:pt x="240912" y="2535485"/>
                </a:lnTo>
                <a:lnTo>
                  <a:pt x="245900" y="2523328"/>
                </a:lnTo>
                <a:lnTo>
                  <a:pt x="248068" y="2502636"/>
                </a:lnTo>
                <a:lnTo>
                  <a:pt x="248246" y="2497099"/>
                </a:lnTo>
                <a:lnTo>
                  <a:pt x="250984" y="2485867"/>
                </a:lnTo>
                <a:lnTo>
                  <a:pt x="255341" y="2471373"/>
                </a:lnTo>
                <a:lnTo>
                  <a:pt x="257311" y="2463320"/>
                </a:lnTo>
                <a:lnTo>
                  <a:pt x="262824" y="2448077"/>
                </a:lnTo>
                <a:lnTo>
                  <a:pt x="266443" y="2415470"/>
                </a:lnTo>
                <a:lnTo>
                  <a:pt x="271562" y="2403313"/>
                </a:lnTo>
                <a:lnTo>
                  <a:pt x="273775" y="2382621"/>
                </a:lnTo>
                <a:lnTo>
                  <a:pt x="273956" y="2377084"/>
                </a:lnTo>
                <a:lnTo>
                  <a:pt x="276698" y="2365852"/>
                </a:lnTo>
                <a:lnTo>
                  <a:pt x="280139" y="2354509"/>
                </a:lnTo>
                <a:lnTo>
                  <a:pt x="282731" y="2321355"/>
                </a:lnTo>
                <a:lnTo>
                  <a:pt x="282785" y="2316238"/>
                </a:lnTo>
                <a:lnTo>
                  <a:pt x="285384" y="2305472"/>
                </a:lnTo>
                <a:lnTo>
                  <a:pt x="288762" y="2294336"/>
                </a:lnTo>
                <a:lnTo>
                  <a:pt x="291616" y="2278310"/>
                </a:lnTo>
                <a:lnTo>
                  <a:pt x="297119" y="2266153"/>
                </a:lnTo>
                <a:lnTo>
                  <a:pt x="299460" y="2245461"/>
                </a:lnTo>
                <a:lnTo>
                  <a:pt x="299653" y="2239924"/>
                </a:lnTo>
                <a:lnTo>
                  <a:pt x="300734" y="2235280"/>
                </a:lnTo>
                <a:lnTo>
                  <a:pt x="305853" y="2223241"/>
                </a:lnTo>
                <a:lnTo>
                  <a:pt x="308246" y="2201606"/>
                </a:lnTo>
                <a:lnTo>
                  <a:pt x="308578" y="2175865"/>
                </a:lnTo>
                <a:lnTo>
                  <a:pt x="309541" y="2172572"/>
                </a:lnTo>
                <a:lnTo>
                  <a:pt x="314495" y="2163385"/>
                </a:lnTo>
                <a:lnTo>
                  <a:pt x="315988" y="2157527"/>
                </a:lnTo>
                <a:lnTo>
                  <a:pt x="317182" y="2043908"/>
                </a:lnTo>
                <a:lnTo>
                  <a:pt x="317182" y="2028930"/>
                </a:lnTo>
                <a:lnTo>
                  <a:pt x="318135" y="2026037"/>
                </a:lnTo>
                <a:lnTo>
                  <a:pt x="323074" y="2017416"/>
                </a:lnTo>
                <a:lnTo>
                  <a:pt x="324563" y="2011689"/>
                </a:lnTo>
                <a:lnTo>
                  <a:pt x="325754" y="1935721"/>
                </a:lnTo>
                <a:lnTo>
                  <a:pt x="326707" y="1932466"/>
                </a:lnTo>
                <a:lnTo>
                  <a:pt x="331646" y="1922381"/>
                </a:lnTo>
                <a:lnTo>
                  <a:pt x="335044" y="1898194"/>
                </a:lnTo>
                <a:lnTo>
                  <a:pt x="338773" y="1892027"/>
                </a:lnTo>
                <a:lnTo>
                  <a:pt x="341066" y="1883571"/>
                </a:lnTo>
                <a:lnTo>
                  <a:pt x="343831" y="1832347"/>
                </a:lnTo>
                <a:lnTo>
                  <a:pt x="348785" y="1820326"/>
                </a:lnTo>
                <a:lnTo>
                  <a:pt x="350941" y="1799680"/>
                </a:lnTo>
                <a:lnTo>
                  <a:pt x="351118" y="1794146"/>
                </a:lnTo>
                <a:lnTo>
                  <a:pt x="353855" y="1782918"/>
                </a:lnTo>
                <a:lnTo>
                  <a:pt x="358211" y="1768427"/>
                </a:lnTo>
                <a:lnTo>
                  <a:pt x="362424" y="1739683"/>
                </a:lnTo>
                <a:lnTo>
                  <a:pt x="364488" y="1734147"/>
                </a:lnTo>
                <a:lnTo>
                  <a:pt x="379152" y="1663217"/>
                </a:lnTo>
                <a:lnTo>
                  <a:pt x="382824" y="1651703"/>
                </a:lnTo>
                <a:lnTo>
                  <a:pt x="385844" y="1634510"/>
                </a:lnTo>
                <a:lnTo>
                  <a:pt x="391395" y="1616398"/>
                </a:lnTo>
                <a:lnTo>
                  <a:pt x="396294" y="1587701"/>
                </a:lnTo>
                <a:lnTo>
                  <a:pt x="399968" y="1574324"/>
                </a:lnTo>
                <a:lnTo>
                  <a:pt x="404866" y="1544994"/>
                </a:lnTo>
                <a:lnTo>
                  <a:pt x="408541" y="1532484"/>
                </a:lnTo>
                <a:lnTo>
                  <a:pt x="415643" y="1498608"/>
                </a:lnTo>
                <a:lnTo>
                  <a:pt x="425072" y="1471476"/>
                </a:lnTo>
                <a:lnTo>
                  <a:pt x="430463" y="1442129"/>
                </a:lnTo>
                <a:lnTo>
                  <a:pt x="434204" y="1428663"/>
                </a:lnTo>
                <a:lnTo>
                  <a:pt x="439562" y="1380752"/>
                </a:lnTo>
                <a:lnTo>
                  <a:pt x="443011" y="1369000"/>
                </a:lnTo>
                <a:lnTo>
                  <a:pt x="456305" y="1303554"/>
                </a:lnTo>
                <a:lnTo>
                  <a:pt x="459977" y="1290875"/>
                </a:lnTo>
                <a:lnTo>
                  <a:pt x="464874" y="1261991"/>
                </a:lnTo>
                <a:lnTo>
                  <a:pt x="468548" y="1249543"/>
                </a:lnTo>
                <a:lnTo>
                  <a:pt x="471568" y="1231824"/>
                </a:lnTo>
                <a:lnTo>
                  <a:pt x="477120" y="1213556"/>
                </a:lnTo>
                <a:lnTo>
                  <a:pt x="482427" y="1166393"/>
                </a:lnTo>
                <a:lnTo>
                  <a:pt x="485875" y="1154667"/>
                </a:lnTo>
                <a:lnTo>
                  <a:pt x="488767" y="1137355"/>
                </a:lnTo>
                <a:lnTo>
                  <a:pt x="495256" y="1114438"/>
                </a:lnTo>
                <a:lnTo>
                  <a:pt x="499167" y="1094744"/>
                </a:lnTo>
                <a:lnTo>
                  <a:pt x="503818" y="1073351"/>
                </a:lnTo>
                <a:lnTo>
                  <a:pt x="505859" y="1060927"/>
                </a:lnTo>
                <a:lnTo>
                  <a:pt x="512390" y="1037429"/>
                </a:lnTo>
                <a:lnTo>
                  <a:pt x="515044" y="1008718"/>
                </a:lnTo>
                <a:lnTo>
                  <a:pt x="529163" y="968693"/>
                </a:lnTo>
                <a:lnTo>
                  <a:pt x="532140" y="941070"/>
                </a:lnTo>
                <a:lnTo>
                  <a:pt x="537295" y="928863"/>
                </a:lnTo>
                <a:lnTo>
                  <a:pt x="542060" y="908155"/>
                </a:lnTo>
                <a:lnTo>
                  <a:pt x="545715" y="897019"/>
                </a:lnTo>
                <a:lnTo>
                  <a:pt x="548725" y="880992"/>
                </a:lnTo>
                <a:lnTo>
                  <a:pt x="554274" y="868835"/>
                </a:lnTo>
                <a:lnTo>
                  <a:pt x="559580" y="838159"/>
                </a:lnTo>
                <a:lnTo>
                  <a:pt x="563979" y="828762"/>
                </a:lnTo>
                <a:lnTo>
                  <a:pt x="569110" y="821411"/>
                </a:lnTo>
                <a:lnTo>
                  <a:pt x="570859" y="817165"/>
                </a:lnTo>
                <a:lnTo>
                  <a:pt x="582044" y="774482"/>
                </a:lnTo>
                <a:lnTo>
                  <a:pt x="582536" y="764584"/>
                </a:lnTo>
                <a:lnTo>
                  <a:pt x="583620" y="760230"/>
                </a:lnTo>
                <a:lnTo>
                  <a:pt x="587364" y="752852"/>
                </a:lnTo>
                <a:lnTo>
                  <a:pt x="594826" y="743344"/>
                </a:lnTo>
                <a:lnTo>
                  <a:pt x="596576" y="739402"/>
                </a:lnTo>
                <a:lnTo>
                  <a:pt x="599990" y="725706"/>
                </a:lnTo>
                <a:lnTo>
                  <a:pt x="605659" y="715192"/>
                </a:lnTo>
                <a:lnTo>
                  <a:pt x="608714" y="706044"/>
                </a:lnTo>
                <a:lnTo>
                  <a:pt x="614276" y="697302"/>
                </a:lnTo>
                <a:lnTo>
                  <a:pt x="615912" y="691547"/>
                </a:lnTo>
                <a:lnTo>
                  <a:pt x="616832" y="682952"/>
                </a:lnTo>
                <a:lnTo>
                  <a:pt x="617914" y="680091"/>
                </a:lnTo>
                <a:lnTo>
                  <a:pt x="630866" y="657049"/>
                </a:lnTo>
                <a:lnTo>
                  <a:pt x="634281" y="646589"/>
                </a:lnTo>
                <a:lnTo>
                  <a:pt x="639949" y="637457"/>
                </a:lnTo>
                <a:lnTo>
                  <a:pt x="643004" y="628719"/>
                </a:lnTo>
                <a:lnTo>
                  <a:pt x="648566" y="620098"/>
                </a:lnTo>
                <a:lnTo>
                  <a:pt x="651590" y="611511"/>
                </a:lnTo>
                <a:lnTo>
                  <a:pt x="658095" y="602934"/>
                </a:lnTo>
                <a:lnTo>
                  <a:pt x="663327" y="597218"/>
                </a:lnTo>
                <a:lnTo>
                  <a:pt x="665102" y="594360"/>
                </a:lnTo>
                <a:lnTo>
                  <a:pt x="668555" y="585787"/>
                </a:lnTo>
                <a:lnTo>
                  <a:pt x="674234" y="577215"/>
                </a:lnTo>
                <a:lnTo>
                  <a:pt x="677293" y="568642"/>
                </a:lnTo>
                <a:lnTo>
                  <a:pt x="683808" y="560070"/>
                </a:lnTo>
                <a:lnTo>
                  <a:pt x="689042" y="554354"/>
                </a:lnTo>
                <a:lnTo>
                  <a:pt x="690819" y="551497"/>
                </a:lnTo>
                <a:lnTo>
                  <a:pt x="694272" y="542925"/>
                </a:lnTo>
                <a:lnTo>
                  <a:pt x="703489" y="531495"/>
                </a:lnTo>
                <a:lnTo>
                  <a:pt x="706165" y="528637"/>
                </a:lnTo>
                <a:lnTo>
                  <a:pt x="707949" y="525780"/>
                </a:lnTo>
                <a:lnTo>
                  <a:pt x="711412" y="517207"/>
                </a:lnTo>
                <a:lnTo>
                  <a:pt x="720633" y="505777"/>
                </a:lnTo>
                <a:lnTo>
                  <a:pt x="723309" y="502919"/>
                </a:lnTo>
                <a:lnTo>
                  <a:pt x="725094" y="500062"/>
                </a:lnTo>
                <a:lnTo>
                  <a:pt x="735193" y="477026"/>
                </a:lnTo>
                <a:lnTo>
                  <a:pt x="750641" y="457435"/>
                </a:lnTo>
                <a:lnTo>
                  <a:pt x="752718" y="451589"/>
                </a:lnTo>
                <a:lnTo>
                  <a:pt x="753887" y="442943"/>
                </a:lnTo>
                <a:lnTo>
                  <a:pt x="755004" y="440075"/>
                </a:lnTo>
                <a:lnTo>
                  <a:pt x="768021" y="417020"/>
                </a:lnTo>
                <a:lnTo>
                  <a:pt x="771439" y="406560"/>
                </a:lnTo>
                <a:lnTo>
                  <a:pt x="778061" y="397428"/>
                </a:lnTo>
                <a:lnTo>
                  <a:pt x="783320" y="391582"/>
                </a:lnTo>
                <a:lnTo>
                  <a:pt x="785103" y="388689"/>
                </a:lnTo>
                <a:lnTo>
                  <a:pt x="795246" y="361836"/>
                </a:lnTo>
                <a:lnTo>
                  <a:pt x="797307" y="354173"/>
                </a:lnTo>
                <a:lnTo>
                  <a:pt x="803823" y="340102"/>
                </a:lnTo>
                <a:lnTo>
                  <a:pt x="810834" y="329476"/>
                </a:lnTo>
                <a:lnTo>
                  <a:pt x="826180" y="293854"/>
                </a:lnTo>
                <a:lnTo>
                  <a:pt x="836366" y="277261"/>
                </a:lnTo>
                <a:lnTo>
                  <a:pt x="839949" y="263020"/>
                </a:lnTo>
                <a:lnTo>
                  <a:pt x="853677" y="237258"/>
                </a:lnTo>
                <a:lnTo>
                  <a:pt x="861330" y="215864"/>
                </a:lnTo>
                <a:lnTo>
                  <a:pt x="883015" y="181982"/>
                </a:lnTo>
                <a:lnTo>
                  <a:pt x="891554" y="169490"/>
                </a:lnTo>
                <a:lnTo>
                  <a:pt x="922020" y="114454"/>
                </a:lnTo>
                <a:lnTo>
                  <a:pt x="924136" y="104525"/>
                </a:lnTo>
                <a:lnTo>
                  <a:pt x="926606" y="100163"/>
                </a:lnTo>
                <a:lnTo>
                  <a:pt x="941717" y="83779"/>
                </a:lnTo>
                <a:lnTo>
                  <a:pt x="971528" y="41311"/>
                </a:lnTo>
                <a:lnTo>
                  <a:pt x="999172" y="11452"/>
                </a:lnTo>
                <a:lnTo>
                  <a:pt x="1002480" y="1696"/>
                </a:lnTo>
                <a:lnTo>
                  <a:pt x="1003600" y="1130"/>
                </a:lnTo>
                <a:lnTo>
                  <a:pt x="10115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58"/>
          <p:cNvSpPr/>
          <p:nvPr/>
        </p:nvSpPr>
        <p:spPr>
          <a:xfrm>
            <a:off x="5703570" y="2607488"/>
            <a:ext cx="248451" cy="272873"/>
          </a:xfrm>
          <a:custGeom>
            <a:avLst/>
            <a:gdLst/>
            <a:ahLst/>
            <a:cxnLst/>
            <a:rect l="0" t="0" r="0" b="0"/>
            <a:pathLst>
              <a:path w="248451" h="272873">
                <a:moveTo>
                  <a:pt x="0" y="127139"/>
                </a:moveTo>
                <a:lnTo>
                  <a:pt x="0" y="118920"/>
                </a:lnTo>
                <a:lnTo>
                  <a:pt x="2540" y="113643"/>
                </a:lnTo>
                <a:lnTo>
                  <a:pt x="4550" y="109569"/>
                </a:lnTo>
                <a:lnTo>
                  <a:pt x="7796" y="105901"/>
                </a:lnTo>
                <a:lnTo>
                  <a:pt x="11865" y="102503"/>
                </a:lnTo>
                <a:lnTo>
                  <a:pt x="16482" y="99285"/>
                </a:lnTo>
                <a:lnTo>
                  <a:pt x="24152" y="93170"/>
                </a:lnTo>
                <a:lnTo>
                  <a:pt x="31690" y="87276"/>
                </a:lnTo>
                <a:lnTo>
                  <a:pt x="36366" y="84371"/>
                </a:lnTo>
                <a:lnTo>
                  <a:pt x="41389" y="81482"/>
                </a:lnTo>
                <a:lnTo>
                  <a:pt x="47595" y="77651"/>
                </a:lnTo>
                <a:lnTo>
                  <a:pt x="69982" y="63158"/>
                </a:lnTo>
                <a:lnTo>
                  <a:pt x="86348" y="52348"/>
                </a:lnTo>
                <a:lnTo>
                  <a:pt x="93760" y="47751"/>
                </a:lnTo>
                <a:lnTo>
                  <a:pt x="100607" y="43734"/>
                </a:lnTo>
                <a:lnTo>
                  <a:pt x="107076" y="40103"/>
                </a:lnTo>
                <a:lnTo>
                  <a:pt x="114246" y="36730"/>
                </a:lnTo>
                <a:lnTo>
                  <a:pt x="121884" y="33529"/>
                </a:lnTo>
                <a:lnTo>
                  <a:pt x="129833" y="30442"/>
                </a:lnTo>
                <a:lnTo>
                  <a:pt x="137990" y="26479"/>
                </a:lnTo>
                <a:lnTo>
                  <a:pt x="146286" y="21933"/>
                </a:lnTo>
                <a:lnTo>
                  <a:pt x="154674" y="16996"/>
                </a:lnTo>
                <a:lnTo>
                  <a:pt x="163123" y="13706"/>
                </a:lnTo>
                <a:lnTo>
                  <a:pt x="171614" y="11512"/>
                </a:lnTo>
                <a:lnTo>
                  <a:pt x="180131" y="10049"/>
                </a:lnTo>
                <a:lnTo>
                  <a:pt x="186763" y="8122"/>
                </a:lnTo>
                <a:lnTo>
                  <a:pt x="192136" y="5884"/>
                </a:lnTo>
                <a:lnTo>
                  <a:pt x="196671" y="3440"/>
                </a:lnTo>
                <a:lnTo>
                  <a:pt x="201598" y="1810"/>
                </a:lnTo>
                <a:lnTo>
                  <a:pt x="206789" y="724"/>
                </a:lnTo>
                <a:lnTo>
                  <a:pt x="212154" y="0"/>
                </a:lnTo>
                <a:lnTo>
                  <a:pt x="216683" y="470"/>
                </a:lnTo>
                <a:lnTo>
                  <a:pt x="220655" y="1735"/>
                </a:lnTo>
                <a:lnTo>
                  <a:pt x="227609" y="4729"/>
                </a:lnTo>
                <a:lnTo>
                  <a:pt x="233874" y="6060"/>
                </a:lnTo>
                <a:lnTo>
                  <a:pt x="236879" y="8319"/>
                </a:lnTo>
                <a:lnTo>
                  <a:pt x="242756" y="15910"/>
                </a:lnTo>
                <a:lnTo>
                  <a:pt x="246004" y="23094"/>
                </a:lnTo>
                <a:lnTo>
                  <a:pt x="247447" y="30414"/>
                </a:lnTo>
                <a:lnTo>
                  <a:pt x="247833" y="35033"/>
                </a:lnTo>
                <a:lnTo>
                  <a:pt x="248089" y="40018"/>
                </a:lnTo>
                <a:lnTo>
                  <a:pt x="248374" y="53176"/>
                </a:lnTo>
                <a:lnTo>
                  <a:pt x="248450" y="60685"/>
                </a:lnTo>
                <a:lnTo>
                  <a:pt x="247548" y="68549"/>
                </a:lnTo>
                <a:lnTo>
                  <a:pt x="245995" y="76649"/>
                </a:lnTo>
                <a:lnTo>
                  <a:pt x="244006" y="84906"/>
                </a:lnTo>
                <a:lnTo>
                  <a:pt x="242681" y="93269"/>
                </a:lnTo>
                <a:lnTo>
                  <a:pt x="241797" y="101702"/>
                </a:lnTo>
                <a:lnTo>
                  <a:pt x="241208" y="110181"/>
                </a:lnTo>
                <a:lnTo>
                  <a:pt x="238910" y="118691"/>
                </a:lnTo>
                <a:lnTo>
                  <a:pt x="235473" y="127222"/>
                </a:lnTo>
                <a:lnTo>
                  <a:pt x="231277" y="135767"/>
                </a:lnTo>
                <a:lnTo>
                  <a:pt x="227527" y="144321"/>
                </a:lnTo>
                <a:lnTo>
                  <a:pt x="224074" y="152881"/>
                </a:lnTo>
                <a:lnTo>
                  <a:pt x="217698" y="170013"/>
                </a:lnTo>
                <a:lnTo>
                  <a:pt x="205844" y="204294"/>
                </a:lnTo>
                <a:lnTo>
                  <a:pt x="202952" y="212865"/>
                </a:lnTo>
                <a:lnTo>
                  <a:pt x="201024" y="220485"/>
                </a:lnTo>
                <a:lnTo>
                  <a:pt x="199738" y="227470"/>
                </a:lnTo>
                <a:lnTo>
                  <a:pt x="198881" y="234031"/>
                </a:lnTo>
                <a:lnTo>
                  <a:pt x="197357" y="241263"/>
                </a:lnTo>
                <a:lnTo>
                  <a:pt x="195389" y="248942"/>
                </a:lnTo>
                <a:lnTo>
                  <a:pt x="188595" y="2728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9"/>
          <p:cNvSpPr/>
          <p:nvPr/>
        </p:nvSpPr>
        <p:spPr>
          <a:xfrm>
            <a:off x="4718094" y="6275070"/>
            <a:ext cx="351111" cy="317166"/>
          </a:xfrm>
          <a:custGeom>
            <a:avLst/>
            <a:gdLst/>
            <a:ahLst/>
            <a:cxnLst/>
            <a:rect l="0" t="0" r="0" b="0"/>
            <a:pathLst>
              <a:path w="351111" h="317166">
                <a:moveTo>
                  <a:pt x="16783" y="0"/>
                </a:moveTo>
                <a:lnTo>
                  <a:pt x="861" y="0"/>
                </a:lnTo>
                <a:lnTo>
                  <a:pt x="453" y="952"/>
                </a:lnTo>
                <a:lnTo>
                  <a:pt x="0" y="4550"/>
                </a:lnTo>
                <a:lnTo>
                  <a:pt x="832" y="5891"/>
                </a:lnTo>
                <a:lnTo>
                  <a:pt x="2339" y="6785"/>
                </a:lnTo>
                <a:lnTo>
                  <a:pt x="4296" y="7381"/>
                </a:lnTo>
                <a:lnTo>
                  <a:pt x="5601" y="9683"/>
                </a:lnTo>
                <a:lnTo>
                  <a:pt x="7050" y="17321"/>
                </a:lnTo>
                <a:lnTo>
                  <a:pt x="10235" y="27065"/>
                </a:lnTo>
                <a:lnTo>
                  <a:pt x="12418" y="32331"/>
                </a:lnTo>
                <a:lnTo>
                  <a:pt x="14825" y="37746"/>
                </a:lnTo>
                <a:lnTo>
                  <a:pt x="20041" y="48843"/>
                </a:lnTo>
                <a:lnTo>
                  <a:pt x="22765" y="55422"/>
                </a:lnTo>
                <a:lnTo>
                  <a:pt x="25533" y="62666"/>
                </a:lnTo>
                <a:lnTo>
                  <a:pt x="28332" y="70352"/>
                </a:lnTo>
                <a:lnTo>
                  <a:pt x="31150" y="77381"/>
                </a:lnTo>
                <a:lnTo>
                  <a:pt x="33981" y="83972"/>
                </a:lnTo>
                <a:lnTo>
                  <a:pt x="36820" y="90272"/>
                </a:lnTo>
                <a:lnTo>
                  <a:pt x="49919" y="117340"/>
                </a:lnTo>
                <a:lnTo>
                  <a:pt x="54114" y="126804"/>
                </a:lnTo>
                <a:lnTo>
                  <a:pt x="57863" y="135971"/>
                </a:lnTo>
                <a:lnTo>
                  <a:pt x="61315" y="144940"/>
                </a:lnTo>
                <a:lnTo>
                  <a:pt x="67690" y="162525"/>
                </a:lnTo>
                <a:lnTo>
                  <a:pt x="70723" y="171215"/>
                </a:lnTo>
                <a:lnTo>
                  <a:pt x="74651" y="180818"/>
                </a:lnTo>
                <a:lnTo>
                  <a:pt x="79174" y="191030"/>
                </a:lnTo>
                <a:lnTo>
                  <a:pt x="84095" y="201649"/>
                </a:lnTo>
                <a:lnTo>
                  <a:pt x="88328" y="211585"/>
                </a:lnTo>
                <a:lnTo>
                  <a:pt x="92101" y="221066"/>
                </a:lnTo>
                <a:lnTo>
                  <a:pt x="95571" y="230245"/>
                </a:lnTo>
                <a:lnTo>
                  <a:pt x="97883" y="239221"/>
                </a:lnTo>
                <a:lnTo>
                  <a:pt x="99425" y="248063"/>
                </a:lnTo>
                <a:lnTo>
                  <a:pt x="100452" y="256815"/>
                </a:lnTo>
                <a:lnTo>
                  <a:pt x="102090" y="264555"/>
                </a:lnTo>
                <a:lnTo>
                  <a:pt x="104135" y="271621"/>
                </a:lnTo>
                <a:lnTo>
                  <a:pt x="106450" y="278235"/>
                </a:lnTo>
                <a:lnTo>
                  <a:pt x="107993" y="284550"/>
                </a:lnTo>
                <a:lnTo>
                  <a:pt x="109022" y="290665"/>
                </a:lnTo>
                <a:lnTo>
                  <a:pt x="109708" y="296647"/>
                </a:lnTo>
                <a:lnTo>
                  <a:pt x="110471" y="305833"/>
                </a:lnTo>
                <a:lnTo>
                  <a:pt x="110960" y="314940"/>
                </a:lnTo>
                <a:lnTo>
                  <a:pt x="111953" y="315688"/>
                </a:lnTo>
                <a:lnTo>
                  <a:pt x="115595" y="316518"/>
                </a:lnTo>
                <a:lnTo>
                  <a:pt x="125695" y="317051"/>
                </a:lnTo>
                <a:lnTo>
                  <a:pt x="139699" y="317165"/>
                </a:lnTo>
                <a:lnTo>
                  <a:pt x="147929" y="314634"/>
                </a:lnTo>
                <a:lnTo>
                  <a:pt x="152792" y="312627"/>
                </a:lnTo>
                <a:lnTo>
                  <a:pt x="163274" y="305315"/>
                </a:lnTo>
                <a:lnTo>
                  <a:pt x="168736" y="300699"/>
                </a:lnTo>
                <a:lnTo>
                  <a:pt x="174283" y="296668"/>
                </a:lnTo>
                <a:lnTo>
                  <a:pt x="179886" y="293029"/>
                </a:lnTo>
                <a:lnTo>
                  <a:pt x="185525" y="289650"/>
                </a:lnTo>
                <a:lnTo>
                  <a:pt x="192143" y="284540"/>
                </a:lnTo>
                <a:lnTo>
                  <a:pt x="199412" y="278276"/>
                </a:lnTo>
                <a:lnTo>
                  <a:pt x="207116" y="271242"/>
                </a:lnTo>
                <a:lnTo>
                  <a:pt x="215109" y="264648"/>
                </a:lnTo>
                <a:lnTo>
                  <a:pt x="223295" y="258347"/>
                </a:lnTo>
                <a:lnTo>
                  <a:pt x="231610" y="252241"/>
                </a:lnTo>
                <a:lnTo>
                  <a:pt x="240011" y="245313"/>
                </a:lnTo>
                <a:lnTo>
                  <a:pt x="248470" y="237837"/>
                </a:lnTo>
                <a:lnTo>
                  <a:pt x="256966" y="229995"/>
                </a:lnTo>
                <a:lnTo>
                  <a:pt x="276566" y="211122"/>
                </a:lnTo>
                <a:lnTo>
                  <a:pt x="287126" y="200756"/>
                </a:lnTo>
                <a:lnTo>
                  <a:pt x="296072" y="190987"/>
                </a:lnTo>
                <a:lnTo>
                  <a:pt x="303941" y="181617"/>
                </a:lnTo>
                <a:lnTo>
                  <a:pt x="311092" y="172513"/>
                </a:lnTo>
                <a:lnTo>
                  <a:pt x="318716" y="165491"/>
                </a:lnTo>
                <a:lnTo>
                  <a:pt x="326657" y="159857"/>
                </a:lnTo>
                <a:lnTo>
                  <a:pt x="35111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60"/>
          <p:cNvSpPr/>
          <p:nvPr/>
        </p:nvSpPr>
        <p:spPr>
          <a:xfrm>
            <a:off x="5180660" y="2948939"/>
            <a:ext cx="84373" cy="76767"/>
          </a:xfrm>
          <a:custGeom>
            <a:avLst/>
            <a:gdLst/>
            <a:ahLst/>
            <a:cxnLst/>
            <a:rect l="0" t="0" r="0" b="0"/>
            <a:pathLst>
              <a:path w="84373" h="76767">
                <a:moveTo>
                  <a:pt x="8560" y="68581"/>
                </a:moveTo>
                <a:lnTo>
                  <a:pt x="8560" y="52732"/>
                </a:lnTo>
                <a:lnTo>
                  <a:pt x="9512" y="51347"/>
                </a:lnTo>
                <a:lnTo>
                  <a:pt x="11100" y="49472"/>
                </a:lnTo>
                <a:lnTo>
                  <a:pt x="13110" y="47269"/>
                </a:lnTo>
                <a:lnTo>
                  <a:pt x="17884" y="42281"/>
                </a:lnTo>
                <a:lnTo>
                  <a:pt x="20491" y="39618"/>
                </a:lnTo>
                <a:lnTo>
                  <a:pt x="24134" y="37842"/>
                </a:lnTo>
                <a:lnTo>
                  <a:pt x="28468" y="36658"/>
                </a:lnTo>
                <a:lnTo>
                  <a:pt x="33262" y="35869"/>
                </a:lnTo>
                <a:lnTo>
                  <a:pt x="37410" y="34390"/>
                </a:lnTo>
                <a:lnTo>
                  <a:pt x="41128" y="32452"/>
                </a:lnTo>
                <a:lnTo>
                  <a:pt x="44559" y="30207"/>
                </a:lnTo>
                <a:lnTo>
                  <a:pt x="47800" y="28711"/>
                </a:lnTo>
                <a:lnTo>
                  <a:pt x="50912" y="27713"/>
                </a:lnTo>
                <a:lnTo>
                  <a:pt x="53940" y="27048"/>
                </a:lnTo>
                <a:lnTo>
                  <a:pt x="56911" y="26605"/>
                </a:lnTo>
                <a:lnTo>
                  <a:pt x="59844" y="26309"/>
                </a:lnTo>
                <a:lnTo>
                  <a:pt x="62751" y="26112"/>
                </a:lnTo>
                <a:lnTo>
                  <a:pt x="65642" y="26933"/>
                </a:lnTo>
                <a:lnTo>
                  <a:pt x="68523" y="28433"/>
                </a:lnTo>
                <a:lnTo>
                  <a:pt x="75437" y="33134"/>
                </a:lnTo>
                <a:lnTo>
                  <a:pt x="76957" y="34472"/>
                </a:lnTo>
                <a:lnTo>
                  <a:pt x="81186" y="38498"/>
                </a:lnTo>
                <a:lnTo>
                  <a:pt x="81742" y="40906"/>
                </a:lnTo>
                <a:lnTo>
                  <a:pt x="81161" y="43464"/>
                </a:lnTo>
                <a:lnTo>
                  <a:pt x="77934" y="49861"/>
                </a:lnTo>
                <a:lnTo>
                  <a:pt x="77669" y="51338"/>
                </a:lnTo>
                <a:lnTo>
                  <a:pt x="77493" y="53276"/>
                </a:lnTo>
                <a:lnTo>
                  <a:pt x="77375" y="55520"/>
                </a:lnTo>
                <a:lnTo>
                  <a:pt x="76344" y="57016"/>
                </a:lnTo>
                <a:lnTo>
                  <a:pt x="74704" y="58013"/>
                </a:lnTo>
                <a:lnTo>
                  <a:pt x="72659" y="58678"/>
                </a:lnTo>
                <a:lnTo>
                  <a:pt x="70342" y="60074"/>
                </a:lnTo>
                <a:lnTo>
                  <a:pt x="67845" y="61957"/>
                </a:lnTo>
                <a:lnTo>
                  <a:pt x="61545" y="67272"/>
                </a:lnTo>
                <a:lnTo>
                  <a:pt x="59123" y="68661"/>
                </a:lnTo>
                <a:lnTo>
                  <a:pt x="51352" y="72744"/>
                </a:lnTo>
                <a:lnTo>
                  <a:pt x="47566" y="74214"/>
                </a:lnTo>
                <a:lnTo>
                  <a:pt x="44088" y="75193"/>
                </a:lnTo>
                <a:lnTo>
                  <a:pt x="36215" y="76766"/>
                </a:lnTo>
                <a:lnTo>
                  <a:pt x="34617" y="75943"/>
                </a:lnTo>
                <a:lnTo>
                  <a:pt x="32598" y="74441"/>
                </a:lnTo>
                <a:lnTo>
                  <a:pt x="30300" y="72488"/>
                </a:lnTo>
                <a:lnTo>
                  <a:pt x="27816" y="71185"/>
                </a:lnTo>
                <a:lnTo>
                  <a:pt x="25207" y="70317"/>
                </a:lnTo>
                <a:lnTo>
                  <a:pt x="22515" y="69738"/>
                </a:lnTo>
                <a:lnTo>
                  <a:pt x="19769" y="69352"/>
                </a:lnTo>
                <a:lnTo>
                  <a:pt x="16985" y="69095"/>
                </a:lnTo>
                <a:lnTo>
                  <a:pt x="14176" y="68924"/>
                </a:lnTo>
                <a:lnTo>
                  <a:pt x="11351" y="67857"/>
                </a:lnTo>
                <a:lnTo>
                  <a:pt x="8516" y="66193"/>
                </a:lnTo>
                <a:lnTo>
                  <a:pt x="5673" y="64131"/>
                </a:lnTo>
                <a:lnTo>
                  <a:pt x="3778" y="61805"/>
                </a:lnTo>
                <a:lnTo>
                  <a:pt x="2514" y="59301"/>
                </a:lnTo>
                <a:lnTo>
                  <a:pt x="486" y="52989"/>
                </a:lnTo>
                <a:lnTo>
                  <a:pt x="320" y="51519"/>
                </a:lnTo>
                <a:lnTo>
                  <a:pt x="209" y="49586"/>
                </a:lnTo>
                <a:lnTo>
                  <a:pt x="86" y="44899"/>
                </a:lnTo>
                <a:lnTo>
                  <a:pt x="0" y="35876"/>
                </a:lnTo>
                <a:lnTo>
                  <a:pt x="948" y="34395"/>
                </a:lnTo>
                <a:lnTo>
                  <a:pt x="2533" y="32455"/>
                </a:lnTo>
                <a:lnTo>
                  <a:pt x="4542" y="30209"/>
                </a:lnTo>
                <a:lnTo>
                  <a:pt x="6833" y="28712"/>
                </a:lnTo>
                <a:lnTo>
                  <a:pt x="9314" y="27714"/>
                </a:lnTo>
                <a:lnTo>
                  <a:pt x="11920" y="27049"/>
                </a:lnTo>
                <a:lnTo>
                  <a:pt x="14610" y="26605"/>
                </a:lnTo>
                <a:lnTo>
                  <a:pt x="17356" y="26310"/>
                </a:lnTo>
                <a:lnTo>
                  <a:pt x="20138" y="26113"/>
                </a:lnTo>
                <a:lnTo>
                  <a:pt x="22947" y="25981"/>
                </a:lnTo>
                <a:lnTo>
                  <a:pt x="28606" y="25835"/>
                </a:lnTo>
                <a:lnTo>
                  <a:pt x="45711" y="25728"/>
                </a:lnTo>
                <a:lnTo>
                  <a:pt x="47615" y="26677"/>
                </a:lnTo>
                <a:lnTo>
                  <a:pt x="48884" y="28263"/>
                </a:lnTo>
                <a:lnTo>
                  <a:pt x="49730" y="30272"/>
                </a:lnTo>
                <a:lnTo>
                  <a:pt x="51247" y="31611"/>
                </a:lnTo>
                <a:lnTo>
                  <a:pt x="53210" y="32504"/>
                </a:lnTo>
                <a:lnTo>
                  <a:pt x="55472" y="33100"/>
                </a:lnTo>
                <a:lnTo>
                  <a:pt x="56979" y="34449"/>
                </a:lnTo>
                <a:lnTo>
                  <a:pt x="57984" y="36301"/>
                </a:lnTo>
                <a:lnTo>
                  <a:pt x="58655" y="38489"/>
                </a:lnTo>
                <a:lnTo>
                  <a:pt x="59101" y="40899"/>
                </a:lnTo>
                <a:lnTo>
                  <a:pt x="59399" y="43459"/>
                </a:lnTo>
                <a:lnTo>
                  <a:pt x="59960" y="50969"/>
                </a:lnTo>
                <a:lnTo>
                  <a:pt x="57439" y="51228"/>
                </a:lnTo>
                <a:lnTo>
                  <a:pt x="52611" y="51395"/>
                </a:lnTo>
                <a:lnTo>
                  <a:pt x="51262" y="52361"/>
                </a:lnTo>
                <a:lnTo>
                  <a:pt x="49410" y="53957"/>
                </a:lnTo>
                <a:lnTo>
                  <a:pt x="47223" y="55974"/>
                </a:lnTo>
                <a:lnTo>
                  <a:pt x="44813" y="57319"/>
                </a:lnTo>
                <a:lnTo>
                  <a:pt x="42254" y="58215"/>
                </a:lnTo>
                <a:lnTo>
                  <a:pt x="35853" y="59654"/>
                </a:lnTo>
                <a:lnTo>
                  <a:pt x="34375" y="58820"/>
                </a:lnTo>
                <a:lnTo>
                  <a:pt x="32437" y="57311"/>
                </a:lnTo>
                <a:lnTo>
                  <a:pt x="30193" y="55352"/>
                </a:lnTo>
                <a:lnTo>
                  <a:pt x="27744" y="54047"/>
                </a:lnTo>
                <a:lnTo>
                  <a:pt x="25160" y="53176"/>
                </a:lnTo>
                <a:lnTo>
                  <a:pt x="22484" y="52596"/>
                </a:lnTo>
                <a:lnTo>
                  <a:pt x="20700" y="51257"/>
                </a:lnTo>
                <a:lnTo>
                  <a:pt x="19510" y="49411"/>
                </a:lnTo>
                <a:lnTo>
                  <a:pt x="18718" y="47229"/>
                </a:lnTo>
                <a:lnTo>
                  <a:pt x="18189" y="44821"/>
                </a:lnTo>
                <a:lnTo>
                  <a:pt x="17837" y="42263"/>
                </a:lnTo>
                <a:lnTo>
                  <a:pt x="17602" y="39606"/>
                </a:lnTo>
                <a:lnTo>
                  <a:pt x="18398" y="36882"/>
                </a:lnTo>
                <a:lnTo>
                  <a:pt x="19881" y="34113"/>
                </a:lnTo>
                <a:lnTo>
                  <a:pt x="24554" y="27376"/>
                </a:lnTo>
                <a:lnTo>
                  <a:pt x="25890" y="25871"/>
                </a:lnTo>
                <a:lnTo>
                  <a:pt x="29914" y="21659"/>
                </a:lnTo>
                <a:lnTo>
                  <a:pt x="37536" y="13932"/>
                </a:lnTo>
                <a:lnTo>
                  <a:pt x="40260" y="12146"/>
                </a:lnTo>
                <a:lnTo>
                  <a:pt x="43028" y="10955"/>
                </a:lnTo>
                <a:lnTo>
                  <a:pt x="45826" y="10161"/>
                </a:lnTo>
                <a:lnTo>
                  <a:pt x="48644" y="9631"/>
                </a:lnTo>
                <a:lnTo>
                  <a:pt x="51475" y="9279"/>
                </a:lnTo>
                <a:lnTo>
                  <a:pt x="54315" y="9044"/>
                </a:lnTo>
                <a:lnTo>
                  <a:pt x="57161" y="8887"/>
                </a:lnTo>
                <a:lnTo>
                  <a:pt x="62863" y="8713"/>
                </a:lnTo>
                <a:lnTo>
                  <a:pt x="65717" y="9618"/>
                </a:lnTo>
                <a:lnTo>
                  <a:pt x="68572" y="11175"/>
                </a:lnTo>
                <a:lnTo>
                  <a:pt x="71427" y="13165"/>
                </a:lnTo>
                <a:lnTo>
                  <a:pt x="73332" y="15444"/>
                </a:lnTo>
                <a:lnTo>
                  <a:pt x="74601" y="17917"/>
                </a:lnTo>
                <a:lnTo>
                  <a:pt x="75447" y="20517"/>
                </a:lnTo>
                <a:lnTo>
                  <a:pt x="76964" y="23203"/>
                </a:lnTo>
                <a:lnTo>
                  <a:pt x="78927" y="25946"/>
                </a:lnTo>
                <a:lnTo>
                  <a:pt x="81189" y="28728"/>
                </a:lnTo>
                <a:lnTo>
                  <a:pt x="82697" y="31534"/>
                </a:lnTo>
                <a:lnTo>
                  <a:pt x="83702" y="34358"/>
                </a:lnTo>
                <a:lnTo>
                  <a:pt x="84372" y="37193"/>
                </a:lnTo>
                <a:lnTo>
                  <a:pt x="83866" y="40036"/>
                </a:lnTo>
                <a:lnTo>
                  <a:pt x="82576" y="42883"/>
                </a:lnTo>
                <a:lnTo>
                  <a:pt x="80764" y="45734"/>
                </a:lnTo>
                <a:lnTo>
                  <a:pt x="79556" y="48587"/>
                </a:lnTo>
                <a:lnTo>
                  <a:pt x="78751" y="51442"/>
                </a:lnTo>
                <a:lnTo>
                  <a:pt x="78214" y="54297"/>
                </a:lnTo>
                <a:lnTo>
                  <a:pt x="76903" y="56201"/>
                </a:lnTo>
                <a:lnTo>
                  <a:pt x="75077" y="57470"/>
                </a:lnTo>
                <a:lnTo>
                  <a:pt x="72907" y="58316"/>
                </a:lnTo>
                <a:lnTo>
                  <a:pt x="70508" y="59832"/>
                </a:lnTo>
                <a:lnTo>
                  <a:pt x="67956" y="61796"/>
                </a:lnTo>
                <a:lnTo>
                  <a:pt x="61567" y="67241"/>
                </a:lnTo>
                <a:lnTo>
                  <a:pt x="60090" y="67687"/>
                </a:lnTo>
                <a:lnTo>
                  <a:pt x="58153" y="67985"/>
                </a:lnTo>
                <a:lnTo>
                  <a:pt x="52752" y="68463"/>
                </a:lnTo>
                <a:lnTo>
                  <a:pt x="51356" y="67550"/>
                </a:lnTo>
                <a:lnTo>
                  <a:pt x="49473" y="65988"/>
                </a:lnTo>
                <a:lnTo>
                  <a:pt x="44158" y="61190"/>
                </a:lnTo>
                <a:lnTo>
                  <a:pt x="38686" y="55807"/>
                </a:lnTo>
                <a:lnTo>
                  <a:pt x="37216" y="52445"/>
                </a:lnTo>
                <a:lnTo>
                  <a:pt x="36237" y="48298"/>
                </a:lnTo>
                <a:lnTo>
                  <a:pt x="35584" y="43629"/>
                </a:lnTo>
                <a:lnTo>
                  <a:pt x="35148" y="39564"/>
                </a:lnTo>
                <a:lnTo>
                  <a:pt x="34858" y="35901"/>
                </a:lnTo>
                <a:lnTo>
                  <a:pt x="34664" y="32507"/>
                </a:lnTo>
                <a:lnTo>
                  <a:pt x="35488" y="29292"/>
                </a:lnTo>
                <a:lnTo>
                  <a:pt x="36989" y="26195"/>
                </a:lnTo>
                <a:lnTo>
                  <a:pt x="38943" y="23179"/>
                </a:lnTo>
                <a:lnTo>
                  <a:pt x="40245" y="20215"/>
                </a:lnTo>
                <a:lnTo>
                  <a:pt x="41113" y="17287"/>
                </a:lnTo>
                <a:lnTo>
                  <a:pt x="41692" y="14382"/>
                </a:lnTo>
                <a:lnTo>
                  <a:pt x="42078" y="11493"/>
                </a:lnTo>
                <a:lnTo>
                  <a:pt x="42335" y="8615"/>
                </a:lnTo>
                <a:lnTo>
                  <a:pt x="4284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61"/>
          <p:cNvSpPr/>
          <p:nvPr/>
        </p:nvSpPr>
        <p:spPr>
          <a:xfrm>
            <a:off x="4854892" y="2683192"/>
            <a:ext cx="2254568" cy="2168844"/>
          </a:xfrm>
          <a:custGeom>
            <a:avLst/>
            <a:gdLst/>
            <a:ahLst/>
            <a:cxnLst/>
            <a:rect l="0" t="0" r="0" b="0"/>
            <a:pathLst>
              <a:path w="2254568" h="2168844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5849" y="8468"/>
                </a:lnTo>
                <a:lnTo>
                  <a:pt x="16281" y="9455"/>
                </a:lnTo>
                <a:lnTo>
                  <a:pt x="16761" y="13092"/>
                </a:lnTo>
                <a:lnTo>
                  <a:pt x="17841" y="14443"/>
                </a:lnTo>
                <a:lnTo>
                  <a:pt x="19515" y="15344"/>
                </a:lnTo>
                <a:lnTo>
                  <a:pt x="21582" y="15944"/>
                </a:lnTo>
                <a:lnTo>
                  <a:pt x="26420" y="19151"/>
                </a:lnTo>
                <a:lnTo>
                  <a:pt x="29043" y="21340"/>
                </a:lnTo>
                <a:lnTo>
                  <a:pt x="31744" y="22799"/>
                </a:lnTo>
                <a:lnTo>
                  <a:pt x="37286" y="24421"/>
                </a:lnTo>
                <a:lnTo>
                  <a:pt x="39145" y="25806"/>
                </a:lnTo>
                <a:lnTo>
                  <a:pt x="40385" y="27681"/>
                </a:lnTo>
                <a:lnTo>
                  <a:pt x="41211" y="29884"/>
                </a:lnTo>
                <a:lnTo>
                  <a:pt x="42714" y="31353"/>
                </a:lnTo>
                <a:lnTo>
                  <a:pt x="44668" y="32332"/>
                </a:lnTo>
                <a:lnTo>
                  <a:pt x="46924" y="32985"/>
                </a:lnTo>
                <a:lnTo>
                  <a:pt x="51970" y="36250"/>
                </a:lnTo>
                <a:lnTo>
                  <a:pt x="54649" y="38454"/>
                </a:lnTo>
                <a:lnTo>
                  <a:pt x="56435" y="40876"/>
                </a:lnTo>
                <a:lnTo>
                  <a:pt x="58420" y="46107"/>
                </a:lnTo>
                <a:lnTo>
                  <a:pt x="59902" y="47883"/>
                </a:lnTo>
                <a:lnTo>
                  <a:pt x="61842" y="49067"/>
                </a:lnTo>
                <a:lnTo>
                  <a:pt x="64088" y="49857"/>
                </a:lnTo>
                <a:lnTo>
                  <a:pt x="69124" y="53273"/>
                </a:lnTo>
                <a:lnTo>
                  <a:pt x="71800" y="55518"/>
                </a:lnTo>
                <a:lnTo>
                  <a:pt x="73584" y="57967"/>
                </a:lnTo>
                <a:lnTo>
                  <a:pt x="77048" y="65965"/>
                </a:lnTo>
                <a:lnTo>
                  <a:pt x="81234" y="71545"/>
                </a:lnTo>
                <a:lnTo>
                  <a:pt x="83683" y="73414"/>
                </a:lnTo>
                <a:lnTo>
                  <a:pt x="86269" y="74660"/>
                </a:lnTo>
                <a:lnTo>
                  <a:pt x="88945" y="75491"/>
                </a:lnTo>
                <a:lnTo>
                  <a:pt x="94458" y="78954"/>
                </a:lnTo>
                <a:lnTo>
                  <a:pt x="97262" y="81211"/>
                </a:lnTo>
                <a:lnTo>
                  <a:pt x="99131" y="83668"/>
                </a:lnTo>
                <a:lnTo>
                  <a:pt x="100378" y="86259"/>
                </a:lnTo>
                <a:lnTo>
                  <a:pt x="101208" y="88938"/>
                </a:lnTo>
                <a:lnTo>
                  <a:pt x="102715" y="90725"/>
                </a:lnTo>
                <a:lnTo>
                  <a:pt x="104671" y="91916"/>
                </a:lnTo>
                <a:lnTo>
                  <a:pt x="106929" y="92710"/>
                </a:lnTo>
                <a:lnTo>
                  <a:pt x="111976" y="96132"/>
                </a:lnTo>
                <a:lnTo>
                  <a:pt x="122978" y="106090"/>
                </a:lnTo>
                <a:lnTo>
                  <a:pt x="124848" y="108827"/>
                </a:lnTo>
                <a:lnTo>
                  <a:pt x="128432" y="117229"/>
                </a:lnTo>
                <a:lnTo>
                  <a:pt x="137694" y="128602"/>
                </a:lnTo>
                <a:lnTo>
                  <a:pt x="140374" y="131454"/>
                </a:lnTo>
                <a:lnTo>
                  <a:pt x="143112" y="133357"/>
                </a:lnTo>
                <a:lnTo>
                  <a:pt x="148695" y="135470"/>
                </a:lnTo>
                <a:lnTo>
                  <a:pt x="150566" y="136986"/>
                </a:lnTo>
                <a:lnTo>
                  <a:pt x="151812" y="138949"/>
                </a:lnTo>
                <a:lnTo>
                  <a:pt x="152643" y="141210"/>
                </a:lnTo>
                <a:lnTo>
                  <a:pt x="156106" y="146263"/>
                </a:lnTo>
                <a:lnTo>
                  <a:pt x="200379" y="191806"/>
                </a:lnTo>
                <a:lnTo>
                  <a:pt x="203119" y="193593"/>
                </a:lnTo>
                <a:lnTo>
                  <a:pt x="211525" y="197061"/>
                </a:lnTo>
                <a:lnTo>
                  <a:pt x="217201" y="201248"/>
                </a:lnTo>
                <a:lnTo>
                  <a:pt x="219096" y="203698"/>
                </a:lnTo>
                <a:lnTo>
                  <a:pt x="220359" y="206283"/>
                </a:lnTo>
                <a:lnTo>
                  <a:pt x="221201" y="208960"/>
                </a:lnTo>
                <a:lnTo>
                  <a:pt x="222715" y="210744"/>
                </a:lnTo>
                <a:lnTo>
                  <a:pt x="224677" y="211934"/>
                </a:lnTo>
                <a:lnTo>
                  <a:pt x="226937" y="212727"/>
                </a:lnTo>
                <a:lnTo>
                  <a:pt x="228444" y="214208"/>
                </a:lnTo>
                <a:lnTo>
                  <a:pt x="229448" y="216148"/>
                </a:lnTo>
                <a:lnTo>
                  <a:pt x="230118" y="218393"/>
                </a:lnTo>
                <a:lnTo>
                  <a:pt x="233402" y="223429"/>
                </a:lnTo>
                <a:lnTo>
                  <a:pt x="235612" y="226105"/>
                </a:lnTo>
                <a:lnTo>
                  <a:pt x="238037" y="227889"/>
                </a:lnTo>
                <a:lnTo>
                  <a:pt x="246001" y="231353"/>
                </a:lnTo>
                <a:lnTo>
                  <a:pt x="254394" y="237036"/>
                </a:lnTo>
                <a:lnTo>
                  <a:pt x="264064" y="239636"/>
                </a:lnTo>
                <a:lnTo>
                  <a:pt x="269800" y="244464"/>
                </a:lnTo>
                <a:lnTo>
                  <a:pt x="271306" y="246796"/>
                </a:lnTo>
                <a:lnTo>
                  <a:pt x="272981" y="251927"/>
                </a:lnTo>
                <a:lnTo>
                  <a:pt x="274380" y="253676"/>
                </a:lnTo>
                <a:lnTo>
                  <a:pt x="276265" y="254843"/>
                </a:lnTo>
                <a:lnTo>
                  <a:pt x="278474" y="255620"/>
                </a:lnTo>
                <a:lnTo>
                  <a:pt x="283469" y="259024"/>
                </a:lnTo>
                <a:lnTo>
                  <a:pt x="295548" y="269905"/>
                </a:lnTo>
                <a:lnTo>
                  <a:pt x="297997" y="271377"/>
                </a:lnTo>
                <a:lnTo>
                  <a:pt x="305994" y="274400"/>
                </a:lnTo>
                <a:lnTo>
                  <a:pt x="311575" y="278483"/>
                </a:lnTo>
                <a:lnTo>
                  <a:pt x="313444" y="280906"/>
                </a:lnTo>
                <a:lnTo>
                  <a:pt x="314690" y="283473"/>
                </a:lnTo>
                <a:lnTo>
                  <a:pt x="316691" y="289886"/>
                </a:lnTo>
                <a:lnTo>
                  <a:pt x="321588" y="295548"/>
                </a:lnTo>
                <a:lnTo>
                  <a:pt x="323929" y="297045"/>
                </a:lnTo>
                <a:lnTo>
                  <a:pt x="331776" y="300103"/>
                </a:lnTo>
                <a:lnTo>
                  <a:pt x="337321" y="304194"/>
                </a:lnTo>
                <a:lnTo>
                  <a:pt x="339180" y="306619"/>
                </a:lnTo>
                <a:lnTo>
                  <a:pt x="340421" y="309188"/>
                </a:lnTo>
                <a:lnTo>
                  <a:pt x="341247" y="311852"/>
                </a:lnTo>
                <a:lnTo>
                  <a:pt x="342750" y="313629"/>
                </a:lnTo>
                <a:lnTo>
                  <a:pt x="344706" y="314814"/>
                </a:lnTo>
                <a:lnTo>
                  <a:pt x="349417" y="316130"/>
                </a:lnTo>
                <a:lnTo>
                  <a:pt x="354687" y="316715"/>
                </a:lnTo>
                <a:lnTo>
                  <a:pt x="356473" y="317823"/>
                </a:lnTo>
                <a:lnTo>
                  <a:pt x="357664" y="319515"/>
                </a:lnTo>
                <a:lnTo>
                  <a:pt x="358458" y="321595"/>
                </a:lnTo>
                <a:lnTo>
                  <a:pt x="367286" y="332771"/>
                </a:lnTo>
                <a:lnTo>
                  <a:pt x="380433" y="346123"/>
                </a:lnTo>
                <a:lnTo>
                  <a:pt x="383161" y="347906"/>
                </a:lnTo>
                <a:lnTo>
                  <a:pt x="388734" y="349887"/>
                </a:lnTo>
                <a:lnTo>
                  <a:pt x="390601" y="351368"/>
                </a:lnTo>
                <a:lnTo>
                  <a:pt x="391846" y="353308"/>
                </a:lnTo>
                <a:lnTo>
                  <a:pt x="392676" y="355554"/>
                </a:lnTo>
                <a:lnTo>
                  <a:pt x="396137" y="360589"/>
                </a:lnTo>
                <a:lnTo>
                  <a:pt x="398394" y="363265"/>
                </a:lnTo>
                <a:lnTo>
                  <a:pt x="400851" y="365049"/>
                </a:lnTo>
                <a:lnTo>
                  <a:pt x="406121" y="367032"/>
                </a:lnTo>
                <a:lnTo>
                  <a:pt x="407908" y="368513"/>
                </a:lnTo>
                <a:lnTo>
                  <a:pt x="409098" y="370453"/>
                </a:lnTo>
                <a:lnTo>
                  <a:pt x="409892" y="372698"/>
                </a:lnTo>
                <a:lnTo>
                  <a:pt x="413314" y="377734"/>
                </a:lnTo>
                <a:lnTo>
                  <a:pt x="415561" y="380410"/>
                </a:lnTo>
                <a:lnTo>
                  <a:pt x="418010" y="382194"/>
                </a:lnTo>
                <a:lnTo>
                  <a:pt x="423273" y="384177"/>
                </a:lnTo>
                <a:lnTo>
                  <a:pt x="425057" y="385658"/>
                </a:lnTo>
                <a:lnTo>
                  <a:pt x="426246" y="387598"/>
                </a:lnTo>
                <a:lnTo>
                  <a:pt x="427039" y="389843"/>
                </a:lnTo>
                <a:lnTo>
                  <a:pt x="430460" y="394879"/>
                </a:lnTo>
                <a:lnTo>
                  <a:pt x="474707" y="440417"/>
                </a:lnTo>
                <a:lnTo>
                  <a:pt x="477444" y="442202"/>
                </a:lnTo>
                <a:lnTo>
                  <a:pt x="483025" y="444184"/>
                </a:lnTo>
                <a:lnTo>
                  <a:pt x="484894" y="445665"/>
                </a:lnTo>
                <a:lnTo>
                  <a:pt x="486140" y="447605"/>
                </a:lnTo>
                <a:lnTo>
                  <a:pt x="486971" y="449851"/>
                </a:lnTo>
                <a:lnTo>
                  <a:pt x="490434" y="454886"/>
                </a:lnTo>
                <a:lnTo>
                  <a:pt x="509019" y="474707"/>
                </a:lnTo>
                <a:lnTo>
                  <a:pt x="511749" y="476492"/>
                </a:lnTo>
                <a:lnTo>
                  <a:pt x="517321" y="478474"/>
                </a:lnTo>
                <a:lnTo>
                  <a:pt x="519189" y="479955"/>
                </a:lnTo>
                <a:lnTo>
                  <a:pt x="520434" y="481895"/>
                </a:lnTo>
                <a:lnTo>
                  <a:pt x="521263" y="484141"/>
                </a:lnTo>
                <a:lnTo>
                  <a:pt x="524725" y="489176"/>
                </a:lnTo>
                <a:lnTo>
                  <a:pt x="590194" y="555904"/>
                </a:lnTo>
                <a:lnTo>
                  <a:pt x="598768" y="564479"/>
                </a:lnTo>
                <a:lnTo>
                  <a:pt x="599204" y="565867"/>
                </a:lnTo>
                <a:lnTo>
                  <a:pt x="599689" y="569949"/>
                </a:lnTo>
                <a:lnTo>
                  <a:pt x="600769" y="572371"/>
                </a:lnTo>
                <a:lnTo>
                  <a:pt x="607422" y="581352"/>
                </a:lnTo>
                <a:lnTo>
                  <a:pt x="615921" y="590172"/>
                </a:lnTo>
                <a:lnTo>
                  <a:pt x="616354" y="591568"/>
                </a:lnTo>
                <a:lnTo>
                  <a:pt x="617106" y="598767"/>
                </a:lnTo>
                <a:lnTo>
                  <a:pt x="618096" y="599203"/>
                </a:lnTo>
                <a:lnTo>
                  <a:pt x="621737" y="599688"/>
                </a:lnTo>
                <a:lnTo>
                  <a:pt x="624041" y="600769"/>
                </a:lnTo>
                <a:lnTo>
                  <a:pt x="632817" y="607422"/>
                </a:lnTo>
                <a:lnTo>
                  <a:pt x="633333" y="608783"/>
                </a:lnTo>
                <a:lnTo>
                  <a:pt x="633907" y="612835"/>
                </a:lnTo>
                <a:lnTo>
                  <a:pt x="635012" y="614297"/>
                </a:lnTo>
                <a:lnTo>
                  <a:pt x="636701" y="615271"/>
                </a:lnTo>
                <a:lnTo>
                  <a:pt x="638780" y="615921"/>
                </a:lnTo>
                <a:lnTo>
                  <a:pt x="640166" y="617306"/>
                </a:lnTo>
                <a:lnTo>
                  <a:pt x="641090" y="619183"/>
                </a:lnTo>
                <a:lnTo>
                  <a:pt x="642573" y="624487"/>
                </a:lnTo>
                <a:lnTo>
                  <a:pt x="647380" y="629957"/>
                </a:lnTo>
                <a:lnTo>
                  <a:pt x="649709" y="631426"/>
                </a:lnTo>
                <a:lnTo>
                  <a:pt x="654837" y="633059"/>
                </a:lnTo>
                <a:lnTo>
                  <a:pt x="656586" y="634447"/>
                </a:lnTo>
                <a:lnTo>
                  <a:pt x="657752" y="636325"/>
                </a:lnTo>
                <a:lnTo>
                  <a:pt x="659622" y="641631"/>
                </a:lnTo>
                <a:lnTo>
                  <a:pt x="659946" y="647102"/>
                </a:lnTo>
                <a:lnTo>
                  <a:pt x="660944" y="648571"/>
                </a:lnTo>
                <a:lnTo>
                  <a:pt x="662562" y="649551"/>
                </a:lnTo>
                <a:lnTo>
                  <a:pt x="664593" y="650204"/>
                </a:lnTo>
                <a:lnTo>
                  <a:pt x="665947" y="651592"/>
                </a:lnTo>
                <a:lnTo>
                  <a:pt x="666850" y="653470"/>
                </a:lnTo>
                <a:lnTo>
                  <a:pt x="667451" y="655674"/>
                </a:lnTo>
                <a:lnTo>
                  <a:pt x="668805" y="657144"/>
                </a:lnTo>
                <a:lnTo>
                  <a:pt x="670660" y="658123"/>
                </a:lnTo>
                <a:lnTo>
                  <a:pt x="675930" y="659696"/>
                </a:lnTo>
                <a:lnTo>
                  <a:pt x="693147" y="676004"/>
                </a:lnTo>
                <a:lnTo>
                  <a:pt x="696368" y="676684"/>
                </a:lnTo>
                <a:lnTo>
                  <a:pt x="698560" y="676865"/>
                </a:lnTo>
                <a:lnTo>
                  <a:pt x="700022" y="677938"/>
                </a:lnTo>
                <a:lnTo>
                  <a:pt x="700997" y="679607"/>
                </a:lnTo>
                <a:lnTo>
                  <a:pt x="702561" y="684577"/>
                </a:lnTo>
                <a:lnTo>
                  <a:pt x="715705" y="698538"/>
                </a:lnTo>
                <a:lnTo>
                  <a:pt x="718120" y="700008"/>
                </a:lnTo>
                <a:lnTo>
                  <a:pt x="727086" y="702559"/>
                </a:lnTo>
                <a:lnTo>
                  <a:pt x="732746" y="707382"/>
                </a:lnTo>
                <a:lnTo>
                  <a:pt x="734243" y="709713"/>
                </a:lnTo>
                <a:lnTo>
                  <a:pt x="735905" y="714843"/>
                </a:lnTo>
                <a:lnTo>
                  <a:pt x="737301" y="716592"/>
                </a:lnTo>
                <a:lnTo>
                  <a:pt x="739184" y="717758"/>
                </a:lnTo>
                <a:lnTo>
                  <a:pt x="741392" y="718536"/>
                </a:lnTo>
                <a:lnTo>
                  <a:pt x="742864" y="720006"/>
                </a:lnTo>
                <a:lnTo>
                  <a:pt x="743845" y="721939"/>
                </a:lnTo>
                <a:lnTo>
                  <a:pt x="744499" y="724181"/>
                </a:lnTo>
                <a:lnTo>
                  <a:pt x="745888" y="725675"/>
                </a:lnTo>
                <a:lnTo>
                  <a:pt x="747766" y="726671"/>
                </a:lnTo>
                <a:lnTo>
                  <a:pt x="749971" y="727335"/>
                </a:lnTo>
                <a:lnTo>
                  <a:pt x="751440" y="728730"/>
                </a:lnTo>
                <a:lnTo>
                  <a:pt x="752421" y="730612"/>
                </a:lnTo>
                <a:lnTo>
                  <a:pt x="753993" y="735927"/>
                </a:lnTo>
                <a:lnTo>
                  <a:pt x="766086" y="743821"/>
                </a:lnTo>
                <a:lnTo>
                  <a:pt x="767900" y="746388"/>
                </a:lnTo>
                <a:lnTo>
                  <a:pt x="769108" y="749052"/>
                </a:lnTo>
                <a:lnTo>
                  <a:pt x="770866" y="750828"/>
                </a:lnTo>
                <a:lnTo>
                  <a:pt x="772991" y="752012"/>
                </a:lnTo>
                <a:lnTo>
                  <a:pt x="775360" y="752802"/>
                </a:lnTo>
                <a:lnTo>
                  <a:pt x="780532" y="756218"/>
                </a:lnTo>
                <a:lnTo>
                  <a:pt x="787063" y="761622"/>
                </a:lnTo>
                <a:lnTo>
                  <a:pt x="787598" y="763018"/>
                </a:lnTo>
                <a:lnTo>
                  <a:pt x="788194" y="767109"/>
                </a:lnTo>
                <a:lnTo>
                  <a:pt x="789305" y="768581"/>
                </a:lnTo>
                <a:lnTo>
                  <a:pt x="790998" y="769563"/>
                </a:lnTo>
                <a:lnTo>
                  <a:pt x="793080" y="770217"/>
                </a:lnTo>
                <a:lnTo>
                  <a:pt x="794467" y="771606"/>
                </a:lnTo>
                <a:lnTo>
                  <a:pt x="795392" y="773484"/>
                </a:lnTo>
                <a:lnTo>
                  <a:pt x="796009" y="775688"/>
                </a:lnTo>
                <a:lnTo>
                  <a:pt x="799234" y="780678"/>
                </a:lnTo>
                <a:lnTo>
                  <a:pt x="801428" y="783342"/>
                </a:lnTo>
                <a:lnTo>
                  <a:pt x="803843" y="785118"/>
                </a:lnTo>
                <a:lnTo>
                  <a:pt x="811792" y="788570"/>
                </a:lnTo>
                <a:lnTo>
                  <a:pt x="822807" y="797308"/>
                </a:lnTo>
                <a:lnTo>
                  <a:pt x="827019" y="801399"/>
                </a:lnTo>
                <a:lnTo>
                  <a:pt x="829476" y="802871"/>
                </a:lnTo>
                <a:lnTo>
                  <a:pt x="834746" y="804507"/>
                </a:lnTo>
                <a:lnTo>
                  <a:pt x="836533" y="805895"/>
                </a:lnTo>
                <a:lnTo>
                  <a:pt x="837723" y="807774"/>
                </a:lnTo>
                <a:lnTo>
                  <a:pt x="838517" y="809978"/>
                </a:lnTo>
                <a:lnTo>
                  <a:pt x="839999" y="811448"/>
                </a:lnTo>
                <a:lnTo>
                  <a:pt x="841939" y="812428"/>
                </a:lnTo>
                <a:lnTo>
                  <a:pt x="844186" y="813081"/>
                </a:lnTo>
                <a:lnTo>
                  <a:pt x="849221" y="816347"/>
                </a:lnTo>
                <a:lnTo>
                  <a:pt x="861331" y="827124"/>
                </a:lnTo>
                <a:lnTo>
                  <a:pt x="862828" y="829546"/>
                </a:lnTo>
                <a:lnTo>
                  <a:pt x="864492" y="834777"/>
                </a:lnTo>
                <a:lnTo>
                  <a:pt x="865888" y="836553"/>
                </a:lnTo>
                <a:lnTo>
                  <a:pt x="867771" y="837737"/>
                </a:lnTo>
                <a:lnTo>
                  <a:pt x="869979" y="838527"/>
                </a:lnTo>
                <a:lnTo>
                  <a:pt x="874972" y="841943"/>
                </a:lnTo>
                <a:lnTo>
                  <a:pt x="877637" y="844188"/>
                </a:lnTo>
                <a:lnTo>
                  <a:pt x="879414" y="846637"/>
                </a:lnTo>
                <a:lnTo>
                  <a:pt x="881388" y="851898"/>
                </a:lnTo>
                <a:lnTo>
                  <a:pt x="882867" y="853682"/>
                </a:lnTo>
                <a:lnTo>
                  <a:pt x="884806" y="854871"/>
                </a:lnTo>
                <a:lnTo>
                  <a:pt x="887050" y="855664"/>
                </a:lnTo>
                <a:lnTo>
                  <a:pt x="888547" y="857145"/>
                </a:lnTo>
                <a:lnTo>
                  <a:pt x="889545" y="859085"/>
                </a:lnTo>
                <a:lnTo>
                  <a:pt x="890210" y="861331"/>
                </a:lnTo>
                <a:lnTo>
                  <a:pt x="893489" y="866366"/>
                </a:lnTo>
                <a:lnTo>
                  <a:pt x="895696" y="869043"/>
                </a:lnTo>
                <a:lnTo>
                  <a:pt x="897169" y="871779"/>
                </a:lnTo>
                <a:lnTo>
                  <a:pt x="898804" y="877360"/>
                </a:lnTo>
                <a:lnTo>
                  <a:pt x="900193" y="879229"/>
                </a:lnTo>
                <a:lnTo>
                  <a:pt x="902071" y="880476"/>
                </a:lnTo>
                <a:lnTo>
                  <a:pt x="904276" y="881306"/>
                </a:lnTo>
                <a:lnTo>
                  <a:pt x="905745" y="882812"/>
                </a:lnTo>
                <a:lnTo>
                  <a:pt x="906726" y="884769"/>
                </a:lnTo>
                <a:lnTo>
                  <a:pt x="907379" y="887026"/>
                </a:lnTo>
                <a:lnTo>
                  <a:pt x="910644" y="892074"/>
                </a:lnTo>
                <a:lnTo>
                  <a:pt x="912849" y="894753"/>
                </a:lnTo>
                <a:lnTo>
                  <a:pt x="914319" y="897492"/>
                </a:lnTo>
                <a:lnTo>
                  <a:pt x="915951" y="903075"/>
                </a:lnTo>
                <a:lnTo>
                  <a:pt x="917339" y="904945"/>
                </a:lnTo>
                <a:lnTo>
                  <a:pt x="919217" y="906192"/>
                </a:lnTo>
                <a:lnTo>
                  <a:pt x="921421" y="907023"/>
                </a:lnTo>
                <a:lnTo>
                  <a:pt x="922891" y="908530"/>
                </a:lnTo>
                <a:lnTo>
                  <a:pt x="923871" y="910487"/>
                </a:lnTo>
                <a:lnTo>
                  <a:pt x="924524" y="912743"/>
                </a:lnTo>
                <a:lnTo>
                  <a:pt x="927789" y="917791"/>
                </a:lnTo>
                <a:lnTo>
                  <a:pt x="938566" y="929911"/>
                </a:lnTo>
                <a:lnTo>
                  <a:pt x="940036" y="932360"/>
                </a:lnTo>
                <a:lnTo>
                  <a:pt x="941669" y="937623"/>
                </a:lnTo>
                <a:lnTo>
                  <a:pt x="943057" y="939407"/>
                </a:lnTo>
                <a:lnTo>
                  <a:pt x="944934" y="940596"/>
                </a:lnTo>
                <a:lnTo>
                  <a:pt x="947139" y="941389"/>
                </a:lnTo>
                <a:lnTo>
                  <a:pt x="948609" y="942870"/>
                </a:lnTo>
                <a:lnTo>
                  <a:pt x="949588" y="944810"/>
                </a:lnTo>
                <a:lnTo>
                  <a:pt x="950677" y="949506"/>
                </a:lnTo>
                <a:lnTo>
                  <a:pt x="951161" y="954768"/>
                </a:lnTo>
                <a:lnTo>
                  <a:pt x="952242" y="956552"/>
                </a:lnTo>
                <a:lnTo>
                  <a:pt x="953916" y="957741"/>
                </a:lnTo>
                <a:lnTo>
                  <a:pt x="955984" y="958534"/>
                </a:lnTo>
                <a:lnTo>
                  <a:pt x="963446" y="964201"/>
                </a:lnTo>
                <a:lnTo>
                  <a:pt x="965194" y="966651"/>
                </a:lnTo>
                <a:lnTo>
                  <a:pt x="967138" y="971912"/>
                </a:lnTo>
                <a:lnTo>
                  <a:pt x="968609" y="973697"/>
                </a:lnTo>
                <a:lnTo>
                  <a:pt x="970541" y="974886"/>
                </a:lnTo>
                <a:lnTo>
                  <a:pt x="972783" y="975679"/>
                </a:lnTo>
                <a:lnTo>
                  <a:pt x="974277" y="977160"/>
                </a:lnTo>
                <a:lnTo>
                  <a:pt x="975273" y="979100"/>
                </a:lnTo>
                <a:lnTo>
                  <a:pt x="975937" y="981346"/>
                </a:lnTo>
                <a:lnTo>
                  <a:pt x="977332" y="982843"/>
                </a:lnTo>
                <a:lnTo>
                  <a:pt x="979215" y="983841"/>
                </a:lnTo>
                <a:lnTo>
                  <a:pt x="981423" y="984507"/>
                </a:lnTo>
                <a:lnTo>
                  <a:pt x="982894" y="985903"/>
                </a:lnTo>
                <a:lnTo>
                  <a:pt x="983876" y="987786"/>
                </a:lnTo>
                <a:lnTo>
                  <a:pt x="984529" y="989994"/>
                </a:lnTo>
                <a:lnTo>
                  <a:pt x="987797" y="994987"/>
                </a:lnTo>
                <a:lnTo>
                  <a:pt x="993104" y="1001403"/>
                </a:lnTo>
                <a:lnTo>
                  <a:pt x="994492" y="1001930"/>
                </a:lnTo>
                <a:lnTo>
                  <a:pt x="998574" y="1002515"/>
                </a:lnTo>
                <a:lnTo>
                  <a:pt x="1000044" y="1003623"/>
                </a:lnTo>
                <a:lnTo>
                  <a:pt x="1001023" y="1005315"/>
                </a:lnTo>
                <a:lnTo>
                  <a:pt x="1002112" y="1009734"/>
                </a:lnTo>
                <a:lnTo>
                  <a:pt x="1002596" y="1014873"/>
                </a:lnTo>
                <a:lnTo>
                  <a:pt x="1003677" y="1016625"/>
                </a:lnTo>
                <a:lnTo>
                  <a:pt x="1005351" y="1017792"/>
                </a:lnTo>
                <a:lnTo>
                  <a:pt x="1007419" y="1018571"/>
                </a:lnTo>
                <a:lnTo>
                  <a:pt x="1008798" y="1020042"/>
                </a:lnTo>
                <a:lnTo>
                  <a:pt x="1009717" y="1021976"/>
                </a:lnTo>
                <a:lnTo>
                  <a:pt x="1010330" y="1024217"/>
                </a:lnTo>
                <a:lnTo>
                  <a:pt x="1011690" y="1025711"/>
                </a:lnTo>
                <a:lnTo>
                  <a:pt x="1013550" y="1026708"/>
                </a:lnTo>
                <a:lnTo>
                  <a:pt x="1018157" y="1027814"/>
                </a:lnTo>
                <a:lnTo>
                  <a:pt x="1027124" y="1028583"/>
                </a:lnTo>
                <a:lnTo>
                  <a:pt x="1027649" y="1029575"/>
                </a:lnTo>
                <a:lnTo>
                  <a:pt x="1028233" y="1033217"/>
                </a:lnTo>
                <a:lnTo>
                  <a:pt x="1029341" y="1034569"/>
                </a:lnTo>
                <a:lnTo>
                  <a:pt x="1031032" y="1035470"/>
                </a:lnTo>
                <a:lnTo>
                  <a:pt x="1033112" y="1036071"/>
                </a:lnTo>
                <a:lnTo>
                  <a:pt x="1034500" y="1037424"/>
                </a:lnTo>
                <a:lnTo>
                  <a:pt x="1035424" y="1039279"/>
                </a:lnTo>
                <a:lnTo>
                  <a:pt x="1036040" y="1041467"/>
                </a:lnTo>
                <a:lnTo>
                  <a:pt x="1037403" y="1042927"/>
                </a:lnTo>
                <a:lnTo>
                  <a:pt x="1039265" y="1043899"/>
                </a:lnTo>
                <a:lnTo>
                  <a:pt x="1041458" y="1044548"/>
                </a:lnTo>
                <a:lnTo>
                  <a:pt x="1042921" y="1045933"/>
                </a:lnTo>
                <a:lnTo>
                  <a:pt x="1043896" y="1047809"/>
                </a:lnTo>
                <a:lnTo>
                  <a:pt x="1044545" y="1050012"/>
                </a:lnTo>
                <a:lnTo>
                  <a:pt x="1045931" y="1051480"/>
                </a:lnTo>
                <a:lnTo>
                  <a:pt x="1047808" y="1052459"/>
                </a:lnTo>
                <a:lnTo>
                  <a:pt x="1053112" y="1054031"/>
                </a:lnTo>
                <a:lnTo>
                  <a:pt x="1061684" y="1061765"/>
                </a:lnTo>
                <a:lnTo>
                  <a:pt x="1064950" y="1062446"/>
                </a:lnTo>
                <a:lnTo>
                  <a:pt x="1067154" y="1062627"/>
                </a:lnTo>
                <a:lnTo>
                  <a:pt x="1069576" y="1063700"/>
                </a:lnTo>
                <a:lnTo>
                  <a:pt x="1079667" y="1071200"/>
                </a:lnTo>
                <a:lnTo>
                  <a:pt x="1087475" y="1078912"/>
                </a:lnTo>
                <a:lnTo>
                  <a:pt x="1090700" y="1079591"/>
                </a:lnTo>
                <a:lnTo>
                  <a:pt x="1092893" y="1079773"/>
                </a:lnTo>
                <a:lnTo>
                  <a:pt x="1094356" y="1080846"/>
                </a:lnTo>
                <a:lnTo>
                  <a:pt x="1095330" y="1082514"/>
                </a:lnTo>
                <a:lnTo>
                  <a:pt x="1095980" y="1084579"/>
                </a:lnTo>
                <a:lnTo>
                  <a:pt x="1097366" y="1085955"/>
                </a:lnTo>
                <a:lnTo>
                  <a:pt x="1099243" y="1086872"/>
                </a:lnTo>
                <a:lnTo>
                  <a:pt x="1101446" y="1087484"/>
                </a:lnTo>
                <a:lnTo>
                  <a:pt x="1106434" y="1090704"/>
                </a:lnTo>
                <a:lnTo>
                  <a:pt x="1112846" y="1095981"/>
                </a:lnTo>
                <a:lnTo>
                  <a:pt x="1116264" y="1096703"/>
                </a:lnTo>
                <a:lnTo>
                  <a:pt x="1118508" y="1096895"/>
                </a:lnTo>
                <a:lnTo>
                  <a:pt x="1120005" y="1097976"/>
                </a:lnTo>
                <a:lnTo>
                  <a:pt x="1121002" y="1099649"/>
                </a:lnTo>
                <a:lnTo>
                  <a:pt x="1121668" y="1101717"/>
                </a:lnTo>
                <a:lnTo>
                  <a:pt x="1123064" y="1103095"/>
                </a:lnTo>
                <a:lnTo>
                  <a:pt x="1124946" y="1104014"/>
                </a:lnTo>
                <a:lnTo>
                  <a:pt x="1130262" y="1105489"/>
                </a:lnTo>
                <a:lnTo>
                  <a:pt x="1135733" y="1105745"/>
                </a:lnTo>
                <a:lnTo>
                  <a:pt x="1137203" y="1106734"/>
                </a:lnTo>
                <a:lnTo>
                  <a:pt x="1138183" y="1108345"/>
                </a:lnTo>
                <a:lnTo>
                  <a:pt x="1138836" y="1110372"/>
                </a:lnTo>
                <a:lnTo>
                  <a:pt x="1140224" y="1111723"/>
                </a:lnTo>
                <a:lnTo>
                  <a:pt x="1142102" y="1112623"/>
                </a:lnTo>
                <a:lnTo>
                  <a:pt x="1144306" y="1113224"/>
                </a:lnTo>
                <a:lnTo>
                  <a:pt x="1149296" y="1116431"/>
                </a:lnTo>
                <a:lnTo>
                  <a:pt x="1155709" y="1121700"/>
                </a:lnTo>
                <a:lnTo>
                  <a:pt x="1159126" y="1122421"/>
                </a:lnTo>
                <a:lnTo>
                  <a:pt x="1161371" y="1122613"/>
                </a:lnTo>
                <a:lnTo>
                  <a:pt x="1162867" y="1123694"/>
                </a:lnTo>
                <a:lnTo>
                  <a:pt x="1163865" y="1125367"/>
                </a:lnTo>
                <a:lnTo>
                  <a:pt x="1164530" y="1127435"/>
                </a:lnTo>
                <a:lnTo>
                  <a:pt x="1165926" y="1128813"/>
                </a:lnTo>
                <a:lnTo>
                  <a:pt x="1167809" y="1129732"/>
                </a:lnTo>
                <a:lnTo>
                  <a:pt x="1170016" y="1130344"/>
                </a:lnTo>
                <a:lnTo>
                  <a:pt x="1171489" y="1131706"/>
                </a:lnTo>
                <a:lnTo>
                  <a:pt x="1172470" y="1133566"/>
                </a:lnTo>
                <a:lnTo>
                  <a:pt x="1174045" y="1138844"/>
                </a:lnTo>
                <a:lnTo>
                  <a:pt x="1187193" y="1152879"/>
                </a:lnTo>
                <a:lnTo>
                  <a:pt x="1189607" y="1154348"/>
                </a:lnTo>
                <a:lnTo>
                  <a:pt x="1194829" y="1155981"/>
                </a:lnTo>
                <a:lnTo>
                  <a:pt x="1196602" y="1157369"/>
                </a:lnTo>
                <a:lnTo>
                  <a:pt x="1197785" y="1159247"/>
                </a:lnTo>
                <a:lnTo>
                  <a:pt x="1198574" y="1161452"/>
                </a:lnTo>
                <a:lnTo>
                  <a:pt x="1200051" y="1162921"/>
                </a:lnTo>
                <a:lnTo>
                  <a:pt x="1201989" y="1163901"/>
                </a:lnTo>
                <a:lnTo>
                  <a:pt x="1204234" y="1164554"/>
                </a:lnTo>
                <a:lnTo>
                  <a:pt x="1205730" y="1165942"/>
                </a:lnTo>
                <a:lnTo>
                  <a:pt x="1206727" y="1167820"/>
                </a:lnTo>
                <a:lnTo>
                  <a:pt x="1207393" y="1170024"/>
                </a:lnTo>
                <a:lnTo>
                  <a:pt x="1208789" y="1171494"/>
                </a:lnTo>
                <a:lnTo>
                  <a:pt x="1210671" y="1172473"/>
                </a:lnTo>
                <a:lnTo>
                  <a:pt x="1215987" y="1174046"/>
                </a:lnTo>
                <a:lnTo>
                  <a:pt x="1232453" y="1188655"/>
                </a:lnTo>
                <a:lnTo>
                  <a:pt x="1237684" y="1190278"/>
                </a:lnTo>
                <a:lnTo>
                  <a:pt x="1239460" y="1191664"/>
                </a:lnTo>
                <a:lnTo>
                  <a:pt x="1240644" y="1193540"/>
                </a:lnTo>
                <a:lnTo>
                  <a:pt x="1241434" y="1195744"/>
                </a:lnTo>
                <a:lnTo>
                  <a:pt x="1242912" y="1197213"/>
                </a:lnTo>
                <a:lnTo>
                  <a:pt x="1244851" y="1198192"/>
                </a:lnTo>
                <a:lnTo>
                  <a:pt x="1247096" y="1198844"/>
                </a:lnTo>
                <a:lnTo>
                  <a:pt x="1252130" y="1202110"/>
                </a:lnTo>
                <a:lnTo>
                  <a:pt x="1264239" y="1212886"/>
                </a:lnTo>
                <a:lnTo>
                  <a:pt x="1265735" y="1215308"/>
                </a:lnTo>
                <a:lnTo>
                  <a:pt x="1267399" y="1220540"/>
                </a:lnTo>
                <a:lnTo>
                  <a:pt x="1268795" y="1222316"/>
                </a:lnTo>
                <a:lnTo>
                  <a:pt x="1270679" y="1223500"/>
                </a:lnTo>
                <a:lnTo>
                  <a:pt x="1272887" y="1224289"/>
                </a:lnTo>
                <a:lnTo>
                  <a:pt x="1277880" y="1227706"/>
                </a:lnTo>
                <a:lnTo>
                  <a:pt x="1280545" y="1229951"/>
                </a:lnTo>
                <a:lnTo>
                  <a:pt x="1282322" y="1232400"/>
                </a:lnTo>
                <a:lnTo>
                  <a:pt x="1284296" y="1237661"/>
                </a:lnTo>
                <a:lnTo>
                  <a:pt x="1285775" y="1239445"/>
                </a:lnTo>
                <a:lnTo>
                  <a:pt x="1287713" y="1240634"/>
                </a:lnTo>
                <a:lnTo>
                  <a:pt x="1289958" y="1241427"/>
                </a:lnTo>
                <a:lnTo>
                  <a:pt x="1291455" y="1242908"/>
                </a:lnTo>
                <a:lnTo>
                  <a:pt x="1292452" y="1244848"/>
                </a:lnTo>
                <a:lnTo>
                  <a:pt x="1293118" y="1247094"/>
                </a:lnTo>
                <a:lnTo>
                  <a:pt x="1294514" y="1248591"/>
                </a:lnTo>
                <a:lnTo>
                  <a:pt x="1296396" y="1249589"/>
                </a:lnTo>
                <a:lnTo>
                  <a:pt x="1298604" y="1250254"/>
                </a:lnTo>
                <a:lnTo>
                  <a:pt x="1303597" y="1253533"/>
                </a:lnTo>
                <a:lnTo>
                  <a:pt x="1306262" y="1255742"/>
                </a:lnTo>
                <a:lnTo>
                  <a:pt x="1308039" y="1258166"/>
                </a:lnTo>
                <a:lnTo>
                  <a:pt x="1311492" y="1266129"/>
                </a:lnTo>
                <a:lnTo>
                  <a:pt x="1315675" y="1271702"/>
                </a:lnTo>
                <a:lnTo>
                  <a:pt x="1318125" y="1273569"/>
                </a:lnTo>
                <a:lnTo>
                  <a:pt x="1320710" y="1274813"/>
                </a:lnTo>
                <a:lnTo>
                  <a:pt x="1323385" y="1275643"/>
                </a:lnTo>
                <a:lnTo>
                  <a:pt x="1325170" y="1277149"/>
                </a:lnTo>
                <a:lnTo>
                  <a:pt x="1326359" y="1279105"/>
                </a:lnTo>
                <a:lnTo>
                  <a:pt x="1327152" y="1281362"/>
                </a:lnTo>
                <a:lnTo>
                  <a:pt x="1328633" y="1282866"/>
                </a:lnTo>
                <a:lnTo>
                  <a:pt x="1330573" y="1283869"/>
                </a:lnTo>
                <a:lnTo>
                  <a:pt x="1332819" y="1284538"/>
                </a:lnTo>
                <a:lnTo>
                  <a:pt x="1337854" y="1287821"/>
                </a:lnTo>
                <a:lnTo>
                  <a:pt x="1340530" y="1290029"/>
                </a:lnTo>
                <a:lnTo>
                  <a:pt x="1342314" y="1292455"/>
                </a:lnTo>
                <a:lnTo>
                  <a:pt x="1344297" y="1297689"/>
                </a:lnTo>
                <a:lnTo>
                  <a:pt x="1345778" y="1299466"/>
                </a:lnTo>
                <a:lnTo>
                  <a:pt x="1347718" y="1300651"/>
                </a:lnTo>
                <a:lnTo>
                  <a:pt x="1349964" y="1301441"/>
                </a:lnTo>
                <a:lnTo>
                  <a:pt x="1354999" y="1304858"/>
                </a:lnTo>
                <a:lnTo>
                  <a:pt x="1357675" y="1307103"/>
                </a:lnTo>
                <a:lnTo>
                  <a:pt x="1360412" y="1308600"/>
                </a:lnTo>
                <a:lnTo>
                  <a:pt x="1365992" y="1310263"/>
                </a:lnTo>
                <a:lnTo>
                  <a:pt x="1367861" y="1311658"/>
                </a:lnTo>
                <a:lnTo>
                  <a:pt x="1369108" y="1313541"/>
                </a:lnTo>
                <a:lnTo>
                  <a:pt x="1369938" y="1315749"/>
                </a:lnTo>
                <a:lnTo>
                  <a:pt x="1371445" y="1317221"/>
                </a:lnTo>
                <a:lnTo>
                  <a:pt x="1373401" y="1318202"/>
                </a:lnTo>
                <a:lnTo>
                  <a:pt x="1375659" y="1318857"/>
                </a:lnTo>
                <a:lnTo>
                  <a:pt x="1380707" y="1322123"/>
                </a:lnTo>
                <a:lnTo>
                  <a:pt x="1392826" y="1332902"/>
                </a:lnTo>
                <a:lnTo>
                  <a:pt x="1395275" y="1334371"/>
                </a:lnTo>
                <a:lnTo>
                  <a:pt x="1400537" y="1336004"/>
                </a:lnTo>
                <a:lnTo>
                  <a:pt x="1402322" y="1337392"/>
                </a:lnTo>
                <a:lnTo>
                  <a:pt x="1403512" y="1339270"/>
                </a:lnTo>
                <a:lnTo>
                  <a:pt x="1404304" y="1341474"/>
                </a:lnTo>
                <a:lnTo>
                  <a:pt x="1407726" y="1346463"/>
                </a:lnTo>
                <a:lnTo>
                  <a:pt x="1409971" y="1349127"/>
                </a:lnTo>
                <a:lnTo>
                  <a:pt x="1412421" y="1350903"/>
                </a:lnTo>
                <a:lnTo>
                  <a:pt x="1417682" y="1352877"/>
                </a:lnTo>
                <a:lnTo>
                  <a:pt x="1419467" y="1354355"/>
                </a:lnTo>
                <a:lnTo>
                  <a:pt x="1420657" y="1356293"/>
                </a:lnTo>
                <a:lnTo>
                  <a:pt x="1421449" y="1358538"/>
                </a:lnTo>
                <a:lnTo>
                  <a:pt x="1422931" y="1360035"/>
                </a:lnTo>
                <a:lnTo>
                  <a:pt x="1424870" y="1361032"/>
                </a:lnTo>
                <a:lnTo>
                  <a:pt x="1427116" y="1361697"/>
                </a:lnTo>
                <a:lnTo>
                  <a:pt x="1432151" y="1364977"/>
                </a:lnTo>
                <a:lnTo>
                  <a:pt x="1434827" y="1367184"/>
                </a:lnTo>
                <a:lnTo>
                  <a:pt x="1436611" y="1369609"/>
                </a:lnTo>
                <a:lnTo>
                  <a:pt x="1438594" y="1374843"/>
                </a:lnTo>
                <a:lnTo>
                  <a:pt x="1440075" y="1376619"/>
                </a:lnTo>
                <a:lnTo>
                  <a:pt x="1442015" y="1377804"/>
                </a:lnTo>
                <a:lnTo>
                  <a:pt x="1444261" y="1378593"/>
                </a:lnTo>
                <a:lnTo>
                  <a:pt x="1449296" y="1382011"/>
                </a:lnTo>
                <a:lnTo>
                  <a:pt x="1451973" y="1384256"/>
                </a:lnTo>
                <a:lnTo>
                  <a:pt x="1454710" y="1385752"/>
                </a:lnTo>
                <a:lnTo>
                  <a:pt x="1460289" y="1387415"/>
                </a:lnTo>
                <a:lnTo>
                  <a:pt x="1462159" y="1388811"/>
                </a:lnTo>
                <a:lnTo>
                  <a:pt x="1463406" y="1390694"/>
                </a:lnTo>
                <a:lnTo>
                  <a:pt x="1464236" y="1392902"/>
                </a:lnTo>
                <a:lnTo>
                  <a:pt x="1465742" y="1394374"/>
                </a:lnTo>
                <a:lnTo>
                  <a:pt x="1467699" y="1395355"/>
                </a:lnTo>
                <a:lnTo>
                  <a:pt x="1469956" y="1396009"/>
                </a:lnTo>
                <a:lnTo>
                  <a:pt x="1471461" y="1397398"/>
                </a:lnTo>
                <a:lnTo>
                  <a:pt x="1472464" y="1399276"/>
                </a:lnTo>
                <a:lnTo>
                  <a:pt x="1473132" y="1401481"/>
                </a:lnTo>
                <a:lnTo>
                  <a:pt x="1474531" y="1402951"/>
                </a:lnTo>
                <a:lnTo>
                  <a:pt x="1476416" y="1403931"/>
                </a:lnTo>
                <a:lnTo>
                  <a:pt x="1478625" y="1404584"/>
                </a:lnTo>
                <a:lnTo>
                  <a:pt x="1480097" y="1405971"/>
                </a:lnTo>
                <a:lnTo>
                  <a:pt x="1481079" y="1407850"/>
                </a:lnTo>
                <a:lnTo>
                  <a:pt x="1481734" y="1410054"/>
                </a:lnTo>
                <a:lnTo>
                  <a:pt x="1485001" y="1415043"/>
                </a:lnTo>
                <a:lnTo>
                  <a:pt x="1495779" y="1427118"/>
                </a:lnTo>
                <a:lnTo>
                  <a:pt x="1498201" y="1428615"/>
                </a:lnTo>
                <a:lnTo>
                  <a:pt x="1503432" y="1430277"/>
                </a:lnTo>
                <a:lnTo>
                  <a:pt x="1505208" y="1431673"/>
                </a:lnTo>
                <a:lnTo>
                  <a:pt x="1506392" y="1433557"/>
                </a:lnTo>
                <a:lnTo>
                  <a:pt x="1507182" y="1435764"/>
                </a:lnTo>
                <a:lnTo>
                  <a:pt x="1508660" y="1437236"/>
                </a:lnTo>
                <a:lnTo>
                  <a:pt x="1510599" y="1438218"/>
                </a:lnTo>
                <a:lnTo>
                  <a:pt x="1512843" y="1438872"/>
                </a:lnTo>
                <a:lnTo>
                  <a:pt x="1514340" y="1440260"/>
                </a:lnTo>
                <a:lnTo>
                  <a:pt x="1515337" y="1442139"/>
                </a:lnTo>
                <a:lnTo>
                  <a:pt x="1516002" y="1444344"/>
                </a:lnTo>
                <a:lnTo>
                  <a:pt x="1517398" y="1445813"/>
                </a:lnTo>
                <a:lnTo>
                  <a:pt x="1519282" y="1446793"/>
                </a:lnTo>
                <a:lnTo>
                  <a:pt x="1521489" y="1447446"/>
                </a:lnTo>
                <a:lnTo>
                  <a:pt x="1522961" y="1448834"/>
                </a:lnTo>
                <a:lnTo>
                  <a:pt x="1523943" y="1450712"/>
                </a:lnTo>
                <a:lnTo>
                  <a:pt x="1524596" y="1452916"/>
                </a:lnTo>
                <a:lnTo>
                  <a:pt x="1525985" y="1454386"/>
                </a:lnTo>
                <a:lnTo>
                  <a:pt x="1527863" y="1455366"/>
                </a:lnTo>
                <a:lnTo>
                  <a:pt x="1530068" y="1456019"/>
                </a:lnTo>
                <a:lnTo>
                  <a:pt x="1535058" y="1459284"/>
                </a:lnTo>
                <a:lnTo>
                  <a:pt x="1546023" y="1469142"/>
                </a:lnTo>
                <a:lnTo>
                  <a:pt x="1547889" y="1471871"/>
                </a:lnTo>
                <a:lnTo>
                  <a:pt x="1549963" y="1477442"/>
                </a:lnTo>
                <a:lnTo>
                  <a:pt x="1551469" y="1479309"/>
                </a:lnTo>
                <a:lnTo>
                  <a:pt x="1553425" y="1480554"/>
                </a:lnTo>
                <a:lnTo>
                  <a:pt x="1555682" y="1481383"/>
                </a:lnTo>
                <a:lnTo>
                  <a:pt x="1557187" y="1482889"/>
                </a:lnTo>
                <a:lnTo>
                  <a:pt x="1558189" y="1484845"/>
                </a:lnTo>
                <a:lnTo>
                  <a:pt x="1559304" y="1489559"/>
                </a:lnTo>
                <a:lnTo>
                  <a:pt x="1559799" y="1494829"/>
                </a:lnTo>
                <a:lnTo>
                  <a:pt x="1560884" y="1496615"/>
                </a:lnTo>
                <a:lnTo>
                  <a:pt x="1562559" y="1497806"/>
                </a:lnTo>
                <a:lnTo>
                  <a:pt x="1564629" y="1498600"/>
                </a:lnTo>
                <a:lnTo>
                  <a:pt x="1566008" y="1500082"/>
                </a:lnTo>
                <a:lnTo>
                  <a:pt x="1566928" y="1502022"/>
                </a:lnTo>
                <a:lnTo>
                  <a:pt x="1567541" y="1504268"/>
                </a:lnTo>
                <a:lnTo>
                  <a:pt x="1570763" y="1509304"/>
                </a:lnTo>
                <a:lnTo>
                  <a:pt x="1572955" y="1511980"/>
                </a:lnTo>
                <a:lnTo>
                  <a:pt x="1575370" y="1513764"/>
                </a:lnTo>
                <a:lnTo>
                  <a:pt x="1580592" y="1515747"/>
                </a:lnTo>
                <a:lnTo>
                  <a:pt x="1582365" y="1517228"/>
                </a:lnTo>
                <a:lnTo>
                  <a:pt x="1583547" y="1519168"/>
                </a:lnTo>
                <a:lnTo>
                  <a:pt x="1584336" y="1521414"/>
                </a:lnTo>
                <a:lnTo>
                  <a:pt x="1585814" y="1522911"/>
                </a:lnTo>
                <a:lnTo>
                  <a:pt x="1587751" y="1523909"/>
                </a:lnTo>
                <a:lnTo>
                  <a:pt x="1589996" y="1524574"/>
                </a:lnTo>
                <a:lnTo>
                  <a:pt x="1595030" y="1527854"/>
                </a:lnTo>
                <a:lnTo>
                  <a:pt x="1635307" y="1565775"/>
                </a:lnTo>
                <a:lnTo>
                  <a:pt x="1640568" y="1567438"/>
                </a:lnTo>
                <a:lnTo>
                  <a:pt x="1642352" y="1568833"/>
                </a:lnTo>
                <a:lnTo>
                  <a:pt x="1643541" y="1570716"/>
                </a:lnTo>
                <a:lnTo>
                  <a:pt x="1644335" y="1572924"/>
                </a:lnTo>
                <a:lnTo>
                  <a:pt x="1647756" y="1577918"/>
                </a:lnTo>
                <a:lnTo>
                  <a:pt x="1667146" y="1598545"/>
                </a:lnTo>
                <a:lnTo>
                  <a:pt x="1668643" y="1601001"/>
                </a:lnTo>
                <a:lnTo>
                  <a:pt x="1671703" y="1609010"/>
                </a:lnTo>
                <a:lnTo>
                  <a:pt x="1677266" y="1617416"/>
                </a:lnTo>
                <a:lnTo>
                  <a:pt x="1678902" y="1623091"/>
                </a:lnTo>
                <a:lnTo>
                  <a:pt x="1680290" y="1624986"/>
                </a:lnTo>
                <a:lnTo>
                  <a:pt x="1682168" y="1626249"/>
                </a:lnTo>
                <a:lnTo>
                  <a:pt x="1684373" y="1627091"/>
                </a:lnTo>
                <a:lnTo>
                  <a:pt x="1685843" y="1628605"/>
                </a:lnTo>
                <a:lnTo>
                  <a:pt x="1686823" y="1630567"/>
                </a:lnTo>
                <a:lnTo>
                  <a:pt x="1687476" y="1632827"/>
                </a:lnTo>
                <a:lnTo>
                  <a:pt x="1690742" y="1637878"/>
                </a:lnTo>
                <a:lnTo>
                  <a:pt x="1720080" y="1669596"/>
                </a:lnTo>
                <a:lnTo>
                  <a:pt x="1721743" y="1674857"/>
                </a:lnTo>
                <a:lnTo>
                  <a:pt x="1723139" y="1676642"/>
                </a:lnTo>
                <a:lnTo>
                  <a:pt x="1725021" y="1677831"/>
                </a:lnTo>
                <a:lnTo>
                  <a:pt x="1727229" y="1678624"/>
                </a:lnTo>
                <a:lnTo>
                  <a:pt x="1728701" y="1680106"/>
                </a:lnTo>
                <a:lnTo>
                  <a:pt x="1729682" y="1682045"/>
                </a:lnTo>
                <a:lnTo>
                  <a:pt x="1730337" y="1684291"/>
                </a:lnTo>
                <a:lnTo>
                  <a:pt x="1733604" y="1689327"/>
                </a:lnTo>
                <a:lnTo>
                  <a:pt x="1770955" y="1729046"/>
                </a:lnTo>
                <a:lnTo>
                  <a:pt x="1772929" y="1734618"/>
                </a:lnTo>
                <a:lnTo>
                  <a:pt x="1774408" y="1736484"/>
                </a:lnTo>
                <a:lnTo>
                  <a:pt x="1776346" y="1737729"/>
                </a:lnTo>
                <a:lnTo>
                  <a:pt x="1778591" y="1738559"/>
                </a:lnTo>
                <a:lnTo>
                  <a:pt x="1780087" y="1740064"/>
                </a:lnTo>
                <a:lnTo>
                  <a:pt x="1781085" y="1742020"/>
                </a:lnTo>
                <a:lnTo>
                  <a:pt x="1781750" y="1744277"/>
                </a:lnTo>
                <a:lnTo>
                  <a:pt x="1783146" y="1745782"/>
                </a:lnTo>
                <a:lnTo>
                  <a:pt x="1785029" y="1746784"/>
                </a:lnTo>
                <a:lnTo>
                  <a:pt x="1787236" y="1747453"/>
                </a:lnTo>
                <a:lnTo>
                  <a:pt x="1792230" y="1750736"/>
                </a:lnTo>
                <a:lnTo>
                  <a:pt x="1821422" y="1778567"/>
                </a:lnTo>
                <a:lnTo>
                  <a:pt x="1822929" y="1781024"/>
                </a:lnTo>
                <a:lnTo>
                  <a:pt x="1824603" y="1786294"/>
                </a:lnTo>
                <a:lnTo>
                  <a:pt x="1826002" y="1788080"/>
                </a:lnTo>
                <a:lnTo>
                  <a:pt x="1827887" y="1789271"/>
                </a:lnTo>
                <a:lnTo>
                  <a:pt x="1830096" y="1790065"/>
                </a:lnTo>
                <a:lnTo>
                  <a:pt x="1835091" y="1793487"/>
                </a:lnTo>
                <a:lnTo>
                  <a:pt x="1864285" y="1821429"/>
                </a:lnTo>
                <a:lnTo>
                  <a:pt x="1865792" y="1823886"/>
                </a:lnTo>
                <a:lnTo>
                  <a:pt x="1867465" y="1829156"/>
                </a:lnTo>
                <a:lnTo>
                  <a:pt x="1868865" y="1830942"/>
                </a:lnTo>
                <a:lnTo>
                  <a:pt x="1870750" y="1832133"/>
                </a:lnTo>
                <a:lnTo>
                  <a:pt x="1872959" y="1832927"/>
                </a:lnTo>
                <a:lnTo>
                  <a:pt x="1877954" y="1836349"/>
                </a:lnTo>
                <a:lnTo>
                  <a:pt x="1905962" y="1863122"/>
                </a:lnTo>
                <a:lnTo>
                  <a:pt x="1907864" y="1865969"/>
                </a:lnTo>
                <a:lnTo>
                  <a:pt x="1909977" y="1871672"/>
                </a:lnTo>
                <a:lnTo>
                  <a:pt x="1912446" y="1874527"/>
                </a:lnTo>
                <a:lnTo>
                  <a:pt x="1920268" y="1880238"/>
                </a:lnTo>
                <a:lnTo>
                  <a:pt x="1927556" y="1883411"/>
                </a:lnTo>
                <a:lnTo>
                  <a:pt x="1930831" y="1884257"/>
                </a:lnTo>
                <a:lnTo>
                  <a:pt x="1937012" y="1887738"/>
                </a:lnTo>
                <a:lnTo>
                  <a:pt x="1939994" y="1889999"/>
                </a:lnTo>
                <a:lnTo>
                  <a:pt x="1941982" y="1892460"/>
                </a:lnTo>
                <a:lnTo>
                  <a:pt x="1943307" y="1895052"/>
                </a:lnTo>
                <a:lnTo>
                  <a:pt x="1944191" y="1897733"/>
                </a:lnTo>
                <a:lnTo>
                  <a:pt x="1946685" y="1900473"/>
                </a:lnTo>
                <a:lnTo>
                  <a:pt x="1965115" y="1914556"/>
                </a:lnTo>
                <a:lnTo>
                  <a:pt x="1991655" y="1948463"/>
                </a:lnTo>
                <a:lnTo>
                  <a:pt x="1994520" y="1950485"/>
                </a:lnTo>
                <a:lnTo>
                  <a:pt x="2003103" y="1954284"/>
                </a:lnTo>
                <a:lnTo>
                  <a:pt x="2012632" y="1961971"/>
                </a:lnTo>
                <a:lnTo>
                  <a:pt x="2025191" y="1974938"/>
                </a:lnTo>
                <a:lnTo>
                  <a:pt x="2028797" y="1982015"/>
                </a:lnTo>
                <a:lnTo>
                  <a:pt x="2031664" y="1985236"/>
                </a:lnTo>
                <a:lnTo>
                  <a:pt x="2080243" y="2027871"/>
                </a:lnTo>
                <a:lnTo>
                  <a:pt x="2088827" y="2031506"/>
                </a:lnTo>
                <a:lnTo>
                  <a:pt x="2110916" y="2046205"/>
                </a:lnTo>
                <a:lnTo>
                  <a:pt x="2113080" y="2048985"/>
                </a:lnTo>
                <a:lnTo>
                  <a:pt x="2114523" y="2051789"/>
                </a:lnTo>
                <a:lnTo>
                  <a:pt x="2121206" y="2057447"/>
                </a:lnTo>
                <a:lnTo>
                  <a:pt x="2136467" y="2068839"/>
                </a:lnTo>
                <a:lnTo>
                  <a:pt x="2165968" y="2096453"/>
                </a:lnTo>
                <a:lnTo>
                  <a:pt x="2174552" y="2100086"/>
                </a:lnTo>
                <a:lnTo>
                  <a:pt x="2185987" y="2109365"/>
                </a:lnTo>
                <a:lnTo>
                  <a:pt x="2205990" y="2128869"/>
                </a:lnTo>
                <a:lnTo>
                  <a:pt x="2208848" y="2130763"/>
                </a:lnTo>
                <a:lnTo>
                  <a:pt x="2217420" y="2134382"/>
                </a:lnTo>
                <a:lnTo>
                  <a:pt x="2223135" y="2138604"/>
                </a:lnTo>
                <a:lnTo>
                  <a:pt x="2225040" y="2141064"/>
                </a:lnTo>
                <a:lnTo>
                  <a:pt x="2226310" y="2143656"/>
                </a:lnTo>
                <a:lnTo>
                  <a:pt x="2227157" y="2146337"/>
                </a:lnTo>
                <a:lnTo>
                  <a:pt x="2229626" y="2148123"/>
                </a:lnTo>
                <a:lnTo>
                  <a:pt x="2237450" y="2150109"/>
                </a:lnTo>
                <a:lnTo>
                  <a:pt x="2240298" y="2151591"/>
                </a:lnTo>
                <a:lnTo>
                  <a:pt x="2242198" y="2153532"/>
                </a:lnTo>
                <a:lnTo>
                  <a:pt x="2243463" y="2155778"/>
                </a:lnTo>
                <a:lnTo>
                  <a:pt x="2245259" y="2157275"/>
                </a:lnTo>
                <a:lnTo>
                  <a:pt x="2247410" y="2158274"/>
                </a:lnTo>
                <a:lnTo>
                  <a:pt x="2253153" y="2159875"/>
                </a:lnTo>
                <a:lnTo>
                  <a:pt x="2253626" y="2160960"/>
                </a:lnTo>
                <a:lnTo>
                  <a:pt x="2254567" y="2168833"/>
                </a:lnTo>
                <a:lnTo>
                  <a:pt x="2254567" y="2168836"/>
                </a:lnTo>
                <a:lnTo>
                  <a:pt x="2254567" y="2168838"/>
                </a:lnTo>
                <a:lnTo>
                  <a:pt x="2254567" y="21688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62"/>
          <p:cNvSpPr/>
          <p:nvPr/>
        </p:nvSpPr>
        <p:spPr>
          <a:xfrm>
            <a:off x="6998017" y="4732020"/>
            <a:ext cx="248570" cy="214281"/>
          </a:xfrm>
          <a:custGeom>
            <a:avLst/>
            <a:gdLst/>
            <a:ahLst/>
            <a:cxnLst/>
            <a:rect l="0" t="0" r="0" b="0"/>
            <a:pathLst>
              <a:path w="248570" h="214281">
                <a:moveTo>
                  <a:pt x="0" y="145732"/>
                </a:moveTo>
                <a:lnTo>
                  <a:pt x="0" y="153951"/>
                </a:lnTo>
                <a:lnTo>
                  <a:pt x="4551" y="158751"/>
                </a:lnTo>
                <a:lnTo>
                  <a:pt x="6844" y="160127"/>
                </a:lnTo>
                <a:lnTo>
                  <a:pt x="13670" y="162062"/>
                </a:lnTo>
                <a:lnTo>
                  <a:pt x="15600" y="162515"/>
                </a:lnTo>
                <a:lnTo>
                  <a:pt x="21239" y="167321"/>
                </a:lnTo>
                <a:lnTo>
                  <a:pt x="23683" y="168697"/>
                </a:lnTo>
                <a:lnTo>
                  <a:pt x="28942" y="170226"/>
                </a:lnTo>
                <a:lnTo>
                  <a:pt x="32629" y="170634"/>
                </a:lnTo>
                <a:lnTo>
                  <a:pt x="36993" y="170906"/>
                </a:lnTo>
                <a:lnTo>
                  <a:pt x="41807" y="171087"/>
                </a:lnTo>
                <a:lnTo>
                  <a:pt x="45969" y="172161"/>
                </a:lnTo>
                <a:lnTo>
                  <a:pt x="53133" y="175893"/>
                </a:lnTo>
                <a:lnTo>
                  <a:pt x="57329" y="177269"/>
                </a:lnTo>
                <a:lnTo>
                  <a:pt x="62032" y="178187"/>
                </a:lnTo>
                <a:lnTo>
                  <a:pt x="67073" y="178799"/>
                </a:lnTo>
                <a:lnTo>
                  <a:pt x="72338" y="180159"/>
                </a:lnTo>
                <a:lnTo>
                  <a:pt x="77753" y="182018"/>
                </a:lnTo>
                <a:lnTo>
                  <a:pt x="83267" y="184210"/>
                </a:lnTo>
                <a:lnTo>
                  <a:pt x="87897" y="185672"/>
                </a:lnTo>
                <a:lnTo>
                  <a:pt x="95581" y="187296"/>
                </a:lnTo>
                <a:lnTo>
                  <a:pt x="99915" y="187729"/>
                </a:lnTo>
                <a:lnTo>
                  <a:pt x="104710" y="188018"/>
                </a:lnTo>
                <a:lnTo>
                  <a:pt x="109811" y="188210"/>
                </a:lnTo>
                <a:lnTo>
                  <a:pt x="115117" y="189290"/>
                </a:lnTo>
                <a:lnTo>
                  <a:pt x="120560" y="190964"/>
                </a:lnTo>
                <a:lnTo>
                  <a:pt x="126093" y="193032"/>
                </a:lnTo>
                <a:lnTo>
                  <a:pt x="130735" y="194410"/>
                </a:lnTo>
                <a:lnTo>
                  <a:pt x="138432" y="195942"/>
                </a:lnTo>
                <a:lnTo>
                  <a:pt x="142771" y="197303"/>
                </a:lnTo>
                <a:lnTo>
                  <a:pt x="147568" y="199163"/>
                </a:lnTo>
                <a:lnTo>
                  <a:pt x="152671" y="201355"/>
                </a:lnTo>
                <a:lnTo>
                  <a:pt x="157026" y="202816"/>
                </a:lnTo>
                <a:lnTo>
                  <a:pt x="164404" y="204441"/>
                </a:lnTo>
                <a:lnTo>
                  <a:pt x="168658" y="204874"/>
                </a:lnTo>
                <a:lnTo>
                  <a:pt x="173398" y="205163"/>
                </a:lnTo>
                <a:lnTo>
                  <a:pt x="178465" y="205355"/>
                </a:lnTo>
                <a:lnTo>
                  <a:pt x="182794" y="206435"/>
                </a:lnTo>
                <a:lnTo>
                  <a:pt x="190145" y="210177"/>
                </a:lnTo>
                <a:lnTo>
                  <a:pt x="196586" y="212474"/>
                </a:lnTo>
                <a:lnTo>
                  <a:pt x="202624" y="213495"/>
                </a:lnTo>
                <a:lnTo>
                  <a:pt x="208483" y="213949"/>
                </a:lnTo>
                <a:lnTo>
                  <a:pt x="214262" y="214151"/>
                </a:lnTo>
                <a:lnTo>
                  <a:pt x="225732" y="214280"/>
                </a:lnTo>
                <a:lnTo>
                  <a:pt x="227641" y="213338"/>
                </a:lnTo>
                <a:lnTo>
                  <a:pt x="228913" y="211758"/>
                </a:lnTo>
                <a:lnTo>
                  <a:pt x="229761" y="209752"/>
                </a:lnTo>
                <a:lnTo>
                  <a:pt x="231280" y="208414"/>
                </a:lnTo>
                <a:lnTo>
                  <a:pt x="233243" y="207523"/>
                </a:lnTo>
                <a:lnTo>
                  <a:pt x="235505" y="206928"/>
                </a:lnTo>
                <a:lnTo>
                  <a:pt x="237014" y="205580"/>
                </a:lnTo>
                <a:lnTo>
                  <a:pt x="238019" y="203728"/>
                </a:lnTo>
                <a:lnTo>
                  <a:pt x="238690" y="201541"/>
                </a:lnTo>
                <a:lnTo>
                  <a:pt x="240089" y="200083"/>
                </a:lnTo>
                <a:lnTo>
                  <a:pt x="241975" y="199111"/>
                </a:lnTo>
                <a:lnTo>
                  <a:pt x="244183" y="198463"/>
                </a:lnTo>
                <a:lnTo>
                  <a:pt x="245657" y="197079"/>
                </a:lnTo>
                <a:lnTo>
                  <a:pt x="246639" y="195204"/>
                </a:lnTo>
                <a:lnTo>
                  <a:pt x="247730" y="190579"/>
                </a:lnTo>
                <a:lnTo>
                  <a:pt x="248215" y="185349"/>
                </a:lnTo>
                <a:lnTo>
                  <a:pt x="248430" y="179850"/>
                </a:lnTo>
                <a:lnTo>
                  <a:pt x="248569" y="173109"/>
                </a:lnTo>
                <a:lnTo>
                  <a:pt x="246047" y="169647"/>
                </a:lnTo>
                <a:lnTo>
                  <a:pt x="244041" y="167391"/>
                </a:lnTo>
                <a:lnTo>
                  <a:pt x="242704" y="164933"/>
                </a:lnTo>
                <a:lnTo>
                  <a:pt x="241219" y="159663"/>
                </a:lnTo>
                <a:lnTo>
                  <a:pt x="240823" y="155972"/>
                </a:lnTo>
                <a:lnTo>
                  <a:pt x="240558" y="151606"/>
                </a:lnTo>
                <a:lnTo>
                  <a:pt x="240382" y="146791"/>
                </a:lnTo>
                <a:lnTo>
                  <a:pt x="239312" y="142628"/>
                </a:lnTo>
                <a:lnTo>
                  <a:pt x="237647" y="138900"/>
                </a:lnTo>
                <a:lnTo>
                  <a:pt x="234208" y="132218"/>
                </a:lnTo>
                <a:lnTo>
                  <a:pt x="232680" y="126074"/>
                </a:lnTo>
                <a:lnTo>
                  <a:pt x="231320" y="122149"/>
                </a:lnTo>
                <a:lnTo>
                  <a:pt x="229461" y="117628"/>
                </a:lnTo>
                <a:lnTo>
                  <a:pt x="227269" y="112708"/>
                </a:lnTo>
                <a:lnTo>
                  <a:pt x="225807" y="108476"/>
                </a:lnTo>
                <a:lnTo>
                  <a:pt x="224834" y="104702"/>
                </a:lnTo>
                <a:lnTo>
                  <a:pt x="224184" y="101234"/>
                </a:lnTo>
                <a:lnTo>
                  <a:pt x="222798" y="97017"/>
                </a:lnTo>
                <a:lnTo>
                  <a:pt x="220922" y="92301"/>
                </a:lnTo>
                <a:lnTo>
                  <a:pt x="218719" y="87251"/>
                </a:lnTo>
                <a:lnTo>
                  <a:pt x="216298" y="82932"/>
                </a:lnTo>
                <a:lnTo>
                  <a:pt x="213731" y="79101"/>
                </a:lnTo>
                <a:lnTo>
                  <a:pt x="211067" y="75593"/>
                </a:lnTo>
                <a:lnTo>
                  <a:pt x="208340" y="71351"/>
                </a:lnTo>
                <a:lnTo>
                  <a:pt x="205568" y="66617"/>
                </a:lnTo>
                <a:lnTo>
                  <a:pt x="202768" y="61556"/>
                </a:lnTo>
                <a:lnTo>
                  <a:pt x="197117" y="50853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63"/>
          <p:cNvSpPr/>
          <p:nvPr/>
        </p:nvSpPr>
        <p:spPr>
          <a:xfrm>
            <a:off x="4794884" y="2631888"/>
            <a:ext cx="205742" cy="196522"/>
          </a:xfrm>
          <a:custGeom>
            <a:avLst/>
            <a:gdLst/>
            <a:ahLst/>
            <a:cxnLst/>
            <a:rect l="0" t="0" r="0" b="0"/>
            <a:pathLst>
              <a:path w="205742" h="196522">
                <a:moveTo>
                  <a:pt x="0" y="34159"/>
                </a:moveTo>
                <a:lnTo>
                  <a:pt x="0" y="141595"/>
                </a:lnTo>
                <a:lnTo>
                  <a:pt x="953" y="147693"/>
                </a:lnTo>
                <a:lnTo>
                  <a:pt x="2541" y="153663"/>
                </a:lnTo>
                <a:lnTo>
                  <a:pt x="4552" y="159548"/>
                </a:lnTo>
                <a:lnTo>
                  <a:pt x="5892" y="164425"/>
                </a:lnTo>
                <a:lnTo>
                  <a:pt x="6786" y="168628"/>
                </a:lnTo>
                <a:lnTo>
                  <a:pt x="7382" y="172382"/>
                </a:lnTo>
                <a:lnTo>
                  <a:pt x="7779" y="175838"/>
                </a:lnTo>
                <a:lnTo>
                  <a:pt x="8044" y="179094"/>
                </a:lnTo>
                <a:lnTo>
                  <a:pt x="8220" y="182218"/>
                </a:lnTo>
                <a:lnTo>
                  <a:pt x="8416" y="188228"/>
                </a:lnTo>
                <a:lnTo>
                  <a:pt x="8563" y="196521"/>
                </a:lnTo>
                <a:lnTo>
                  <a:pt x="8572" y="179702"/>
                </a:lnTo>
                <a:lnTo>
                  <a:pt x="7620" y="175003"/>
                </a:lnTo>
                <a:lnTo>
                  <a:pt x="6033" y="169965"/>
                </a:lnTo>
                <a:lnTo>
                  <a:pt x="4022" y="164701"/>
                </a:lnTo>
                <a:lnTo>
                  <a:pt x="2682" y="158335"/>
                </a:lnTo>
                <a:lnTo>
                  <a:pt x="1788" y="151233"/>
                </a:lnTo>
                <a:lnTo>
                  <a:pt x="1192" y="143641"/>
                </a:lnTo>
                <a:lnTo>
                  <a:pt x="795" y="136674"/>
                </a:lnTo>
                <a:lnTo>
                  <a:pt x="354" y="123854"/>
                </a:lnTo>
                <a:lnTo>
                  <a:pt x="47" y="84988"/>
                </a:lnTo>
                <a:lnTo>
                  <a:pt x="0" y="311"/>
                </a:lnTo>
                <a:lnTo>
                  <a:pt x="4552" y="0"/>
                </a:lnTo>
                <a:lnTo>
                  <a:pt x="6844" y="909"/>
                </a:lnTo>
                <a:lnTo>
                  <a:pt x="11932" y="4459"/>
                </a:lnTo>
                <a:lnTo>
                  <a:pt x="17368" y="6672"/>
                </a:lnTo>
                <a:lnTo>
                  <a:pt x="20151" y="7261"/>
                </a:lnTo>
                <a:lnTo>
                  <a:pt x="25784" y="10457"/>
                </a:lnTo>
                <a:lnTo>
                  <a:pt x="28620" y="12643"/>
                </a:lnTo>
                <a:lnTo>
                  <a:pt x="32415" y="14100"/>
                </a:lnTo>
                <a:lnTo>
                  <a:pt x="36850" y="15071"/>
                </a:lnTo>
                <a:lnTo>
                  <a:pt x="41712" y="15719"/>
                </a:lnTo>
                <a:lnTo>
                  <a:pt x="46858" y="17103"/>
                </a:lnTo>
                <a:lnTo>
                  <a:pt x="52194" y="18979"/>
                </a:lnTo>
                <a:lnTo>
                  <a:pt x="57656" y="21181"/>
                </a:lnTo>
                <a:lnTo>
                  <a:pt x="62250" y="22650"/>
                </a:lnTo>
                <a:lnTo>
                  <a:pt x="66265" y="23629"/>
                </a:lnTo>
                <a:lnTo>
                  <a:pt x="69894" y="24281"/>
                </a:lnTo>
                <a:lnTo>
                  <a:pt x="75171" y="24716"/>
                </a:lnTo>
                <a:lnTo>
                  <a:pt x="81547" y="25006"/>
                </a:lnTo>
                <a:lnTo>
                  <a:pt x="101633" y="25415"/>
                </a:lnTo>
                <a:lnTo>
                  <a:pt x="150184" y="25577"/>
                </a:lnTo>
                <a:lnTo>
                  <a:pt x="156320" y="26532"/>
                </a:lnTo>
                <a:lnTo>
                  <a:pt x="162316" y="28122"/>
                </a:lnTo>
                <a:lnTo>
                  <a:pt x="168218" y="30134"/>
                </a:lnTo>
                <a:lnTo>
                  <a:pt x="174058" y="31476"/>
                </a:lnTo>
                <a:lnTo>
                  <a:pt x="179856" y="32370"/>
                </a:lnTo>
                <a:lnTo>
                  <a:pt x="185627" y="32967"/>
                </a:lnTo>
                <a:lnTo>
                  <a:pt x="190427" y="33364"/>
                </a:lnTo>
                <a:lnTo>
                  <a:pt x="194578" y="33629"/>
                </a:lnTo>
                <a:lnTo>
                  <a:pt x="205741" y="341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683938" y="3068955"/>
            <a:ext cx="1204222" cy="720090"/>
            <a:chOff x="7683938" y="3068955"/>
            <a:chExt cx="1204222" cy="720090"/>
          </a:xfrm>
        </p:grpSpPr>
        <p:sp>
          <p:nvSpPr>
            <p:cNvPr id="12" name="SMARTPenAnnotation664"/>
            <p:cNvSpPr/>
            <p:nvPr/>
          </p:nvSpPr>
          <p:spPr>
            <a:xfrm>
              <a:off x="7683938" y="3068955"/>
              <a:ext cx="325519" cy="720090"/>
            </a:xfrm>
            <a:custGeom>
              <a:avLst/>
              <a:gdLst/>
              <a:ahLst/>
              <a:cxnLst/>
              <a:rect l="0" t="0" r="0" b="0"/>
              <a:pathLst>
                <a:path w="325519" h="720090">
                  <a:moveTo>
                    <a:pt x="214192" y="0"/>
                  </a:moveTo>
                  <a:lnTo>
                    <a:pt x="214192" y="13018"/>
                  </a:lnTo>
                  <a:lnTo>
                    <a:pt x="213239" y="14394"/>
                  </a:lnTo>
                  <a:lnTo>
                    <a:pt x="211652" y="15311"/>
                  </a:lnTo>
                  <a:lnTo>
                    <a:pt x="209640" y="15922"/>
                  </a:lnTo>
                  <a:lnTo>
                    <a:pt x="208300" y="18234"/>
                  </a:lnTo>
                  <a:lnTo>
                    <a:pt x="206811" y="25884"/>
                  </a:lnTo>
                  <a:lnTo>
                    <a:pt x="204509" y="29638"/>
                  </a:lnTo>
                  <a:lnTo>
                    <a:pt x="196870" y="36350"/>
                  </a:lnTo>
                  <a:lnTo>
                    <a:pt x="194071" y="39473"/>
                  </a:lnTo>
                  <a:lnTo>
                    <a:pt x="192206" y="42508"/>
                  </a:lnTo>
                  <a:lnTo>
                    <a:pt x="190962" y="45483"/>
                  </a:lnTo>
                  <a:lnTo>
                    <a:pt x="184500" y="53870"/>
                  </a:lnTo>
                  <a:lnTo>
                    <a:pt x="175278" y="62994"/>
                  </a:lnTo>
                  <a:lnTo>
                    <a:pt x="170151" y="66761"/>
                  </a:lnTo>
                  <a:lnTo>
                    <a:pt x="164829" y="70225"/>
                  </a:lnTo>
                  <a:lnTo>
                    <a:pt x="159376" y="75391"/>
                  </a:lnTo>
                  <a:lnTo>
                    <a:pt x="153835" y="81693"/>
                  </a:lnTo>
                  <a:lnTo>
                    <a:pt x="148237" y="88752"/>
                  </a:lnTo>
                  <a:lnTo>
                    <a:pt x="142599" y="95363"/>
                  </a:lnTo>
                  <a:lnTo>
                    <a:pt x="136936" y="101675"/>
                  </a:lnTo>
                  <a:lnTo>
                    <a:pt x="125563" y="113769"/>
                  </a:lnTo>
                  <a:lnTo>
                    <a:pt x="114158" y="125494"/>
                  </a:lnTo>
                  <a:lnTo>
                    <a:pt x="105280" y="137055"/>
                  </a:lnTo>
                  <a:lnTo>
                    <a:pt x="87269" y="164550"/>
                  </a:lnTo>
                  <a:lnTo>
                    <a:pt x="79041" y="178226"/>
                  </a:lnTo>
                  <a:lnTo>
                    <a:pt x="69055" y="196635"/>
                  </a:lnTo>
                  <a:lnTo>
                    <a:pt x="62056" y="209313"/>
                  </a:lnTo>
                  <a:lnTo>
                    <a:pt x="52596" y="224473"/>
                  </a:lnTo>
                  <a:lnTo>
                    <a:pt x="44581" y="240736"/>
                  </a:lnTo>
                  <a:lnTo>
                    <a:pt x="36892" y="257488"/>
                  </a:lnTo>
                  <a:lnTo>
                    <a:pt x="27124" y="274459"/>
                  </a:lnTo>
                  <a:lnTo>
                    <a:pt x="18973" y="291527"/>
                  </a:lnTo>
                  <a:lnTo>
                    <a:pt x="13127" y="308637"/>
                  </a:lnTo>
                  <a:lnTo>
                    <a:pt x="8884" y="334335"/>
                  </a:lnTo>
                  <a:lnTo>
                    <a:pt x="4516" y="351476"/>
                  </a:lnTo>
                  <a:lnTo>
                    <a:pt x="1940" y="368619"/>
                  </a:lnTo>
                  <a:lnTo>
                    <a:pt x="796" y="384810"/>
                  </a:lnTo>
                  <a:lnTo>
                    <a:pt x="151" y="405589"/>
                  </a:lnTo>
                  <a:lnTo>
                    <a:pt x="0" y="421244"/>
                  </a:lnTo>
                  <a:lnTo>
                    <a:pt x="2473" y="435187"/>
                  </a:lnTo>
                  <a:lnTo>
                    <a:pt x="9220" y="456286"/>
                  </a:lnTo>
                  <a:lnTo>
                    <a:pt x="17252" y="478096"/>
                  </a:lnTo>
                  <a:lnTo>
                    <a:pt x="23793" y="491569"/>
                  </a:lnTo>
                  <a:lnTo>
                    <a:pt x="33050" y="507082"/>
                  </a:lnTo>
                  <a:lnTo>
                    <a:pt x="43515" y="523502"/>
                  </a:lnTo>
                  <a:lnTo>
                    <a:pt x="65754" y="557327"/>
                  </a:lnTo>
                  <a:lnTo>
                    <a:pt x="71418" y="564908"/>
                  </a:lnTo>
                  <a:lnTo>
                    <a:pt x="77099" y="571868"/>
                  </a:lnTo>
                  <a:lnTo>
                    <a:pt x="82792" y="578413"/>
                  </a:lnTo>
                  <a:lnTo>
                    <a:pt x="88492" y="585633"/>
                  </a:lnTo>
                  <a:lnTo>
                    <a:pt x="94197" y="593305"/>
                  </a:lnTo>
                  <a:lnTo>
                    <a:pt x="99905" y="601276"/>
                  </a:lnTo>
                  <a:lnTo>
                    <a:pt x="106568" y="609448"/>
                  </a:lnTo>
                  <a:lnTo>
                    <a:pt x="113868" y="617754"/>
                  </a:lnTo>
                  <a:lnTo>
                    <a:pt x="128645" y="633650"/>
                  </a:lnTo>
                  <a:lnTo>
                    <a:pt x="141564" y="647064"/>
                  </a:lnTo>
                  <a:lnTo>
                    <a:pt x="148628" y="653309"/>
                  </a:lnTo>
                  <a:lnTo>
                    <a:pt x="156195" y="659377"/>
                  </a:lnTo>
                  <a:lnTo>
                    <a:pt x="164097" y="665327"/>
                  </a:lnTo>
                  <a:lnTo>
                    <a:pt x="171270" y="671198"/>
                  </a:lnTo>
                  <a:lnTo>
                    <a:pt x="177958" y="677018"/>
                  </a:lnTo>
                  <a:lnTo>
                    <a:pt x="184321" y="682803"/>
                  </a:lnTo>
                  <a:lnTo>
                    <a:pt x="191420" y="687612"/>
                  </a:lnTo>
                  <a:lnTo>
                    <a:pt x="199011" y="691770"/>
                  </a:lnTo>
                  <a:lnTo>
                    <a:pt x="220806" y="702174"/>
                  </a:lnTo>
                  <a:lnTo>
                    <a:pt x="227174" y="705288"/>
                  </a:lnTo>
                  <a:lnTo>
                    <a:pt x="233324" y="707364"/>
                  </a:lnTo>
                  <a:lnTo>
                    <a:pt x="239329" y="708749"/>
                  </a:lnTo>
                  <a:lnTo>
                    <a:pt x="245237" y="709671"/>
                  </a:lnTo>
                  <a:lnTo>
                    <a:pt x="251081" y="710287"/>
                  </a:lnTo>
                  <a:lnTo>
                    <a:pt x="256882" y="710697"/>
                  </a:lnTo>
                  <a:lnTo>
                    <a:pt x="262655" y="710970"/>
                  </a:lnTo>
                  <a:lnTo>
                    <a:pt x="267454" y="712105"/>
                  </a:lnTo>
                  <a:lnTo>
                    <a:pt x="278762" y="717301"/>
                  </a:lnTo>
                  <a:lnTo>
                    <a:pt x="285118" y="718850"/>
                  </a:lnTo>
                  <a:lnTo>
                    <a:pt x="293657" y="719538"/>
                  </a:lnTo>
                  <a:lnTo>
                    <a:pt x="305559" y="719981"/>
                  </a:lnTo>
                  <a:lnTo>
                    <a:pt x="315614" y="720080"/>
                  </a:lnTo>
                  <a:lnTo>
                    <a:pt x="324315" y="720089"/>
                  </a:lnTo>
                  <a:lnTo>
                    <a:pt x="324755" y="719137"/>
                  </a:lnTo>
                  <a:lnTo>
                    <a:pt x="325518" y="712709"/>
                  </a:lnTo>
                  <a:lnTo>
                    <a:pt x="324604" y="712312"/>
                  </a:lnTo>
                  <a:lnTo>
                    <a:pt x="317062" y="7115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665"/>
            <p:cNvSpPr/>
            <p:nvPr/>
          </p:nvSpPr>
          <p:spPr>
            <a:xfrm>
              <a:off x="8001000" y="3240405"/>
              <a:ext cx="51435" cy="342900"/>
            </a:xfrm>
            <a:custGeom>
              <a:avLst/>
              <a:gdLst/>
              <a:ahLst/>
              <a:cxnLst/>
              <a:rect l="0" t="0" r="0" b="0"/>
              <a:pathLst>
                <a:path w="51435" h="342900">
                  <a:moveTo>
                    <a:pt x="0" y="0"/>
                  </a:moveTo>
                  <a:lnTo>
                    <a:pt x="0" y="11931"/>
                  </a:lnTo>
                  <a:lnTo>
                    <a:pt x="952" y="14621"/>
                  </a:lnTo>
                  <a:lnTo>
                    <a:pt x="2539" y="17368"/>
                  </a:lnTo>
                  <a:lnTo>
                    <a:pt x="4550" y="20151"/>
                  </a:lnTo>
                  <a:lnTo>
                    <a:pt x="6843" y="22958"/>
                  </a:lnTo>
                  <a:lnTo>
                    <a:pt x="9325" y="25783"/>
                  </a:lnTo>
                  <a:lnTo>
                    <a:pt x="11931" y="28619"/>
                  </a:lnTo>
                  <a:lnTo>
                    <a:pt x="13669" y="32414"/>
                  </a:lnTo>
                  <a:lnTo>
                    <a:pt x="14828" y="36849"/>
                  </a:lnTo>
                  <a:lnTo>
                    <a:pt x="15600" y="41711"/>
                  </a:lnTo>
                  <a:lnTo>
                    <a:pt x="16115" y="47810"/>
                  </a:lnTo>
                  <a:lnTo>
                    <a:pt x="16458" y="54733"/>
                  </a:lnTo>
                  <a:lnTo>
                    <a:pt x="16687" y="62206"/>
                  </a:lnTo>
                  <a:lnTo>
                    <a:pt x="17792" y="70046"/>
                  </a:lnTo>
                  <a:lnTo>
                    <a:pt x="19481" y="78130"/>
                  </a:lnTo>
                  <a:lnTo>
                    <a:pt x="21559" y="86376"/>
                  </a:lnTo>
                  <a:lnTo>
                    <a:pt x="22946" y="94732"/>
                  </a:lnTo>
                  <a:lnTo>
                    <a:pt x="23869" y="103159"/>
                  </a:lnTo>
                  <a:lnTo>
                    <a:pt x="24486" y="111635"/>
                  </a:lnTo>
                  <a:lnTo>
                    <a:pt x="24896" y="121096"/>
                  </a:lnTo>
                  <a:lnTo>
                    <a:pt x="25353" y="141768"/>
                  </a:lnTo>
                  <a:lnTo>
                    <a:pt x="25715" y="256791"/>
                  </a:lnTo>
                  <a:lnTo>
                    <a:pt x="26668" y="264539"/>
                  </a:lnTo>
                  <a:lnTo>
                    <a:pt x="28256" y="271609"/>
                  </a:lnTo>
                  <a:lnTo>
                    <a:pt x="30268" y="278227"/>
                  </a:lnTo>
                  <a:lnTo>
                    <a:pt x="31608" y="284545"/>
                  </a:lnTo>
                  <a:lnTo>
                    <a:pt x="32502" y="290662"/>
                  </a:lnTo>
                  <a:lnTo>
                    <a:pt x="33097" y="296644"/>
                  </a:lnTo>
                  <a:lnTo>
                    <a:pt x="33760" y="305832"/>
                  </a:lnTo>
                  <a:lnTo>
                    <a:pt x="33937" y="309615"/>
                  </a:lnTo>
                  <a:lnTo>
                    <a:pt x="35007" y="313090"/>
                  </a:lnTo>
                  <a:lnTo>
                    <a:pt x="36673" y="316359"/>
                  </a:lnTo>
                  <a:lnTo>
                    <a:pt x="38736" y="319491"/>
                  </a:lnTo>
                  <a:lnTo>
                    <a:pt x="40111" y="322531"/>
                  </a:lnTo>
                  <a:lnTo>
                    <a:pt x="41640" y="328450"/>
                  </a:lnTo>
                  <a:lnTo>
                    <a:pt x="43000" y="331361"/>
                  </a:lnTo>
                  <a:lnTo>
                    <a:pt x="44859" y="334255"/>
                  </a:lnTo>
                  <a:lnTo>
                    <a:pt x="51434" y="3428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666"/>
            <p:cNvSpPr/>
            <p:nvPr/>
          </p:nvSpPr>
          <p:spPr>
            <a:xfrm>
              <a:off x="8223884" y="3574732"/>
              <a:ext cx="8574" cy="128589"/>
            </a:xfrm>
            <a:custGeom>
              <a:avLst/>
              <a:gdLst/>
              <a:ahLst/>
              <a:cxnLst/>
              <a:rect l="0" t="0" r="0" b="0"/>
              <a:pathLst>
                <a:path w="8574" h="128589">
                  <a:moveTo>
                    <a:pt x="0" y="0"/>
                  </a:moveTo>
                  <a:lnTo>
                    <a:pt x="0" y="24950"/>
                  </a:lnTo>
                  <a:lnTo>
                    <a:pt x="953" y="29016"/>
                  </a:lnTo>
                  <a:lnTo>
                    <a:pt x="2541" y="32679"/>
                  </a:lnTo>
                  <a:lnTo>
                    <a:pt x="4551" y="36074"/>
                  </a:lnTo>
                  <a:lnTo>
                    <a:pt x="5892" y="40242"/>
                  </a:lnTo>
                  <a:lnTo>
                    <a:pt x="6786" y="44925"/>
                  </a:lnTo>
                  <a:lnTo>
                    <a:pt x="7382" y="49953"/>
                  </a:lnTo>
                  <a:lnTo>
                    <a:pt x="7779" y="54257"/>
                  </a:lnTo>
                  <a:lnTo>
                    <a:pt x="8043" y="58079"/>
                  </a:lnTo>
                  <a:lnTo>
                    <a:pt x="8220" y="61579"/>
                  </a:lnTo>
                  <a:lnTo>
                    <a:pt x="8416" y="70549"/>
                  </a:lnTo>
                  <a:lnTo>
                    <a:pt x="8573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667"/>
            <p:cNvSpPr/>
            <p:nvPr/>
          </p:nvSpPr>
          <p:spPr>
            <a:xfrm>
              <a:off x="8361044" y="3266236"/>
              <a:ext cx="196540" cy="349760"/>
            </a:xfrm>
            <a:custGeom>
              <a:avLst/>
              <a:gdLst/>
              <a:ahLst/>
              <a:cxnLst/>
              <a:rect l="0" t="0" r="0" b="0"/>
              <a:pathLst>
                <a:path w="196540" h="349760">
                  <a:moveTo>
                    <a:pt x="0" y="17031"/>
                  </a:moveTo>
                  <a:lnTo>
                    <a:pt x="25541" y="4261"/>
                  </a:lnTo>
                  <a:lnTo>
                    <a:pt x="31315" y="2802"/>
                  </a:lnTo>
                  <a:lnTo>
                    <a:pt x="38022" y="1830"/>
                  </a:lnTo>
                  <a:lnTo>
                    <a:pt x="45352" y="1182"/>
                  </a:lnTo>
                  <a:lnTo>
                    <a:pt x="52142" y="750"/>
                  </a:lnTo>
                  <a:lnTo>
                    <a:pt x="64768" y="270"/>
                  </a:lnTo>
                  <a:lnTo>
                    <a:pt x="82585" y="0"/>
                  </a:lnTo>
                  <a:lnTo>
                    <a:pt x="88394" y="914"/>
                  </a:lnTo>
                  <a:lnTo>
                    <a:pt x="94173" y="2477"/>
                  </a:lnTo>
                  <a:lnTo>
                    <a:pt x="99929" y="4470"/>
                  </a:lnTo>
                  <a:lnTo>
                    <a:pt x="104719" y="6752"/>
                  </a:lnTo>
                  <a:lnTo>
                    <a:pt x="108866" y="9226"/>
                  </a:lnTo>
                  <a:lnTo>
                    <a:pt x="112582" y="11828"/>
                  </a:lnTo>
                  <a:lnTo>
                    <a:pt x="115060" y="14515"/>
                  </a:lnTo>
                  <a:lnTo>
                    <a:pt x="116712" y="17259"/>
                  </a:lnTo>
                  <a:lnTo>
                    <a:pt x="117813" y="20040"/>
                  </a:lnTo>
                  <a:lnTo>
                    <a:pt x="119037" y="28211"/>
                  </a:lnTo>
                  <a:lnTo>
                    <a:pt x="119580" y="38192"/>
                  </a:lnTo>
                  <a:lnTo>
                    <a:pt x="119822" y="48979"/>
                  </a:lnTo>
                  <a:lnTo>
                    <a:pt x="118935" y="53569"/>
                  </a:lnTo>
                  <a:lnTo>
                    <a:pt x="115408" y="61210"/>
                  </a:lnTo>
                  <a:lnTo>
                    <a:pt x="112181" y="65534"/>
                  </a:lnTo>
                  <a:lnTo>
                    <a:pt x="108125" y="70321"/>
                  </a:lnTo>
                  <a:lnTo>
                    <a:pt x="103516" y="75418"/>
                  </a:lnTo>
                  <a:lnTo>
                    <a:pt x="93315" y="86161"/>
                  </a:lnTo>
                  <a:lnTo>
                    <a:pt x="71244" y="108580"/>
                  </a:lnTo>
                  <a:lnTo>
                    <a:pt x="65594" y="113306"/>
                  </a:lnTo>
                  <a:lnTo>
                    <a:pt x="59922" y="117409"/>
                  </a:lnTo>
                  <a:lnTo>
                    <a:pt x="54236" y="121097"/>
                  </a:lnTo>
                  <a:lnTo>
                    <a:pt x="49493" y="124508"/>
                  </a:lnTo>
                  <a:lnTo>
                    <a:pt x="45378" y="127735"/>
                  </a:lnTo>
                  <a:lnTo>
                    <a:pt x="41681" y="130839"/>
                  </a:lnTo>
                  <a:lnTo>
                    <a:pt x="38266" y="133860"/>
                  </a:lnTo>
                  <a:lnTo>
                    <a:pt x="31930" y="139758"/>
                  </a:lnTo>
                  <a:lnTo>
                    <a:pt x="28907" y="141711"/>
                  </a:lnTo>
                  <a:lnTo>
                    <a:pt x="23008" y="143882"/>
                  </a:lnTo>
                  <a:lnTo>
                    <a:pt x="21054" y="145413"/>
                  </a:lnTo>
                  <a:lnTo>
                    <a:pt x="19751" y="147387"/>
                  </a:lnTo>
                  <a:lnTo>
                    <a:pt x="18883" y="149655"/>
                  </a:lnTo>
                  <a:lnTo>
                    <a:pt x="18304" y="150215"/>
                  </a:lnTo>
                  <a:lnTo>
                    <a:pt x="17918" y="149635"/>
                  </a:lnTo>
                  <a:lnTo>
                    <a:pt x="17298" y="146412"/>
                  </a:lnTo>
                  <a:lnTo>
                    <a:pt x="18199" y="146147"/>
                  </a:lnTo>
                  <a:lnTo>
                    <a:pt x="21741" y="145854"/>
                  </a:lnTo>
                  <a:lnTo>
                    <a:pt x="23068" y="144823"/>
                  </a:lnTo>
                  <a:lnTo>
                    <a:pt x="23951" y="143183"/>
                  </a:lnTo>
                  <a:lnTo>
                    <a:pt x="24540" y="141137"/>
                  </a:lnTo>
                  <a:lnTo>
                    <a:pt x="27790" y="138821"/>
                  </a:lnTo>
                  <a:lnTo>
                    <a:pt x="32814" y="136324"/>
                  </a:lnTo>
                  <a:lnTo>
                    <a:pt x="39022" y="133708"/>
                  </a:lnTo>
                  <a:lnTo>
                    <a:pt x="45065" y="131963"/>
                  </a:lnTo>
                  <a:lnTo>
                    <a:pt x="50998" y="130800"/>
                  </a:lnTo>
                  <a:lnTo>
                    <a:pt x="56860" y="130024"/>
                  </a:lnTo>
                  <a:lnTo>
                    <a:pt x="63623" y="129507"/>
                  </a:lnTo>
                  <a:lnTo>
                    <a:pt x="70991" y="129163"/>
                  </a:lnTo>
                  <a:lnTo>
                    <a:pt x="86797" y="128780"/>
                  </a:lnTo>
                  <a:lnTo>
                    <a:pt x="103347" y="128610"/>
                  </a:lnTo>
                  <a:lnTo>
                    <a:pt x="110808" y="129517"/>
                  </a:lnTo>
                  <a:lnTo>
                    <a:pt x="117688" y="131074"/>
                  </a:lnTo>
                  <a:lnTo>
                    <a:pt x="131363" y="135344"/>
                  </a:lnTo>
                  <a:lnTo>
                    <a:pt x="146967" y="140418"/>
                  </a:lnTo>
                  <a:lnTo>
                    <a:pt x="153223" y="143104"/>
                  </a:lnTo>
                  <a:lnTo>
                    <a:pt x="158346" y="145847"/>
                  </a:lnTo>
                  <a:lnTo>
                    <a:pt x="162715" y="148628"/>
                  </a:lnTo>
                  <a:lnTo>
                    <a:pt x="167532" y="151435"/>
                  </a:lnTo>
                  <a:lnTo>
                    <a:pt x="172648" y="154259"/>
                  </a:lnTo>
                  <a:lnTo>
                    <a:pt x="177964" y="157094"/>
                  </a:lnTo>
                  <a:lnTo>
                    <a:pt x="182460" y="160888"/>
                  </a:lnTo>
                  <a:lnTo>
                    <a:pt x="186411" y="165324"/>
                  </a:lnTo>
                  <a:lnTo>
                    <a:pt x="189997" y="170185"/>
                  </a:lnTo>
                  <a:lnTo>
                    <a:pt x="193981" y="180667"/>
                  </a:lnTo>
                  <a:lnTo>
                    <a:pt x="195043" y="186129"/>
                  </a:lnTo>
                  <a:lnTo>
                    <a:pt x="195751" y="191676"/>
                  </a:lnTo>
                  <a:lnTo>
                    <a:pt x="196224" y="197278"/>
                  </a:lnTo>
                  <a:lnTo>
                    <a:pt x="196539" y="202918"/>
                  </a:lnTo>
                  <a:lnTo>
                    <a:pt x="195796" y="209536"/>
                  </a:lnTo>
                  <a:lnTo>
                    <a:pt x="194349" y="216805"/>
                  </a:lnTo>
                  <a:lnTo>
                    <a:pt x="192431" y="224509"/>
                  </a:lnTo>
                  <a:lnTo>
                    <a:pt x="189248" y="231550"/>
                  </a:lnTo>
                  <a:lnTo>
                    <a:pt x="185221" y="238148"/>
                  </a:lnTo>
                  <a:lnTo>
                    <a:pt x="180630" y="244453"/>
                  </a:lnTo>
                  <a:lnTo>
                    <a:pt x="175665" y="250560"/>
                  </a:lnTo>
                  <a:lnTo>
                    <a:pt x="170450" y="256537"/>
                  </a:lnTo>
                  <a:lnTo>
                    <a:pt x="165069" y="262427"/>
                  </a:lnTo>
                  <a:lnTo>
                    <a:pt x="159576" y="269211"/>
                  </a:lnTo>
                  <a:lnTo>
                    <a:pt x="154009" y="276591"/>
                  </a:lnTo>
                  <a:lnTo>
                    <a:pt x="148393" y="284368"/>
                  </a:lnTo>
                  <a:lnTo>
                    <a:pt x="141792" y="290506"/>
                  </a:lnTo>
                  <a:lnTo>
                    <a:pt x="134533" y="295550"/>
                  </a:lnTo>
                  <a:lnTo>
                    <a:pt x="126837" y="299866"/>
                  </a:lnTo>
                  <a:lnTo>
                    <a:pt x="119800" y="304647"/>
                  </a:lnTo>
                  <a:lnTo>
                    <a:pt x="113204" y="309740"/>
                  </a:lnTo>
                  <a:lnTo>
                    <a:pt x="106902" y="315041"/>
                  </a:lnTo>
                  <a:lnTo>
                    <a:pt x="100796" y="319527"/>
                  </a:lnTo>
                  <a:lnTo>
                    <a:pt x="94820" y="323470"/>
                  </a:lnTo>
                  <a:lnTo>
                    <a:pt x="88931" y="327051"/>
                  </a:lnTo>
                  <a:lnTo>
                    <a:pt x="83100" y="329439"/>
                  </a:lnTo>
                  <a:lnTo>
                    <a:pt x="77308" y="331030"/>
                  </a:lnTo>
                  <a:lnTo>
                    <a:pt x="71541" y="332092"/>
                  </a:lnTo>
                  <a:lnTo>
                    <a:pt x="65792" y="333751"/>
                  </a:lnTo>
                  <a:lnTo>
                    <a:pt x="60054" y="335810"/>
                  </a:lnTo>
                  <a:lnTo>
                    <a:pt x="54324" y="338136"/>
                  </a:lnTo>
                  <a:lnTo>
                    <a:pt x="49551" y="340638"/>
                  </a:lnTo>
                  <a:lnTo>
                    <a:pt x="45416" y="343259"/>
                  </a:lnTo>
                  <a:lnTo>
                    <a:pt x="41708" y="345959"/>
                  </a:lnTo>
                  <a:lnTo>
                    <a:pt x="38283" y="347759"/>
                  </a:lnTo>
                  <a:lnTo>
                    <a:pt x="35047" y="348959"/>
                  </a:lnTo>
                  <a:lnTo>
                    <a:pt x="31937" y="349759"/>
                  </a:lnTo>
                  <a:lnTo>
                    <a:pt x="28912" y="349339"/>
                  </a:lnTo>
                  <a:lnTo>
                    <a:pt x="25942" y="348108"/>
                  </a:lnTo>
                  <a:lnTo>
                    <a:pt x="20103" y="344199"/>
                  </a:lnTo>
                  <a:lnTo>
                    <a:pt x="14332" y="339286"/>
                  </a:lnTo>
                  <a:lnTo>
                    <a:pt x="8573" y="3342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668"/>
            <p:cNvSpPr/>
            <p:nvPr/>
          </p:nvSpPr>
          <p:spPr>
            <a:xfrm>
              <a:off x="8583930" y="3120421"/>
              <a:ext cx="304230" cy="548609"/>
            </a:xfrm>
            <a:custGeom>
              <a:avLst/>
              <a:gdLst/>
              <a:ahLst/>
              <a:cxnLst/>
              <a:rect l="0" t="0" r="0" b="0"/>
              <a:pathLst>
                <a:path w="304230" h="548609">
                  <a:moveTo>
                    <a:pt x="0" y="8541"/>
                  </a:moveTo>
                  <a:lnTo>
                    <a:pt x="0" y="3990"/>
                  </a:lnTo>
                  <a:lnTo>
                    <a:pt x="952" y="2649"/>
                  </a:lnTo>
                  <a:lnTo>
                    <a:pt x="2539" y="1756"/>
                  </a:lnTo>
                  <a:lnTo>
                    <a:pt x="7382" y="322"/>
                  </a:lnTo>
                  <a:lnTo>
                    <a:pt x="15849" y="0"/>
                  </a:lnTo>
                  <a:lnTo>
                    <a:pt x="24188" y="2522"/>
                  </a:lnTo>
                  <a:lnTo>
                    <a:pt x="30413" y="4529"/>
                  </a:lnTo>
                  <a:lnTo>
                    <a:pt x="39869" y="6758"/>
                  </a:lnTo>
                  <a:lnTo>
                    <a:pt x="48200" y="8701"/>
                  </a:lnTo>
                  <a:lnTo>
                    <a:pt x="53088" y="10553"/>
                  </a:lnTo>
                  <a:lnTo>
                    <a:pt x="58252" y="12740"/>
                  </a:lnTo>
                  <a:lnTo>
                    <a:pt x="64552" y="15150"/>
                  </a:lnTo>
                  <a:lnTo>
                    <a:pt x="79172" y="20369"/>
                  </a:lnTo>
                  <a:lnTo>
                    <a:pt x="86119" y="23093"/>
                  </a:lnTo>
                  <a:lnTo>
                    <a:pt x="92655" y="25863"/>
                  </a:lnTo>
                  <a:lnTo>
                    <a:pt x="98917" y="28661"/>
                  </a:lnTo>
                  <a:lnTo>
                    <a:pt x="105950" y="31480"/>
                  </a:lnTo>
                  <a:lnTo>
                    <a:pt x="121385" y="37151"/>
                  </a:lnTo>
                  <a:lnTo>
                    <a:pt x="129500" y="40949"/>
                  </a:lnTo>
                  <a:lnTo>
                    <a:pt x="137769" y="45386"/>
                  </a:lnTo>
                  <a:lnTo>
                    <a:pt x="146138" y="50250"/>
                  </a:lnTo>
                  <a:lnTo>
                    <a:pt x="163057" y="60733"/>
                  </a:lnTo>
                  <a:lnTo>
                    <a:pt x="205764" y="88651"/>
                  </a:lnTo>
                  <a:lnTo>
                    <a:pt x="222895" y="100026"/>
                  </a:lnTo>
                  <a:lnTo>
                    <a:pt x="230512" y="106678"/>
                  </a:lnTo>
                  <a:lnTo>
                    <a:pt x="237494" y="113971"/>
                  </a:lnTo>
                  <a:lnTo>
                    <a:pt x="244054" y="121690"/>
                  </a:lnTo>
                  <a:lnTo>
                    <a:pt x="251285" y="129694"/>
                  </a:lnTo>
                  <a:lnTo>
                    <a:pt x="266940" y="146207"/>
                  </a:lnTo>
                  <a:lnTo>
                    <a:pt x="274163" y="154611"/>
                  </a:lnTo>
                  <a:lnTo>
                    <a:pt x="280882" y="163071"/>
                  </a:lnTo>
                  <a:lnTo>
                    <a:pt x="287268" y="171569"/>
                  </a:lnTo>
                  <a:lnTo>
                    <a:pt x="291524" y="181044"/>
                  </a:lnTo>
                  <a:lnTo>
                    <a:pt x="294361" y="191170"/>
                  </a:lnTo>
                  <a:lnTo>
                    <a:pt x="296253" y="201731"/>
                  </a:lnTo>
                  <a:lnTo>
                    <a:pt x="298468" y="212582"/>
                  </a:lnTo>
                  <a:lnTo>
                    <a:pt x="303467" y="234799"/>
                  </a:lnTo>
                  <a:lnTo>
                    <a:pt x="304229" y="246057"/>
                  </a:lnTo>
                  <a:lnTo>
                    <a:pt x="303784" y="257372"/>
                  </a:lnTo>
                  <a:lnTo>
                    <a:pt x="302535" y="268726"/>
                  </a:lnTo>
                  <a:lnTo>
                    <a:pt x="300750" y="279153"/>
                  </a:lnTo>
                  <a:lnTo>
                    <a:pt x="298608" y="288961"/>
                  </a:lnTo>
                  <a:lnTo>
                    <a:pt x="296227" y="298358"/>
                  </a:lnTo>
                  <a:lnTo>
                    <a:pt x="292734" y="308432"/>
                  </a:lnTo>
                  <a:lnTo>
                    <a:pt x="288501" y="318958"/>
                  </a:lnTo>
                  <a:lnTo>
                    <a:pt x="283774" y="329786"/>
                  </a:lnTo>
                  <a:lnTo>
                    <a:pt x="279670" y="339862"/>
                  </a:lnTo>
                  <a:lnTo>
                    <a:pt x="272570" y="358677"/>
                  </a:lnTo>
                  <a:lnTo>
                    <a:pt x="267438" y="368648"/>
                  </a:lnTo>
                  <a:lnTo>
                    <a:pt x="261159" y="379105"/>
                  </a:lnTo>
                  <a:lnTo>
                    <a:pt x="254116" y="389886"/>
                  </a:lnTo>
                  <a:lnTo>
                    <a:pt x="248468" y="399931"/>
                  </a:lnTo>
                  <a:lnTo>
                    <a:pt x="243751" y="409485"/>
                  </a:lnTo>
                  <a:lnTo>
                    <a:pt x="239653" y="418712"/>
                  </a:lnTo>
                  <a:lnTo>
                    <a:pt x="234064" y="427721"/>
                  </a:lnTo>
                  <a:lnTo>
                    <a:pt x="227480" y="436585"/>
                  </a:lnTo>
                  <a:lnTo>
                    <a:pt x="220233" y="445351"/>
                  </a:lnTo>
                  <a:lnTo>
                    <a:pt x="213497" y="454053"/>
                  </a:lnTo>
                  <a:lnTo>
                    <a:pt x="207101" y="462711"/>
                  </a:lnTo>
                  <a:lnTo>
                    <a:pt x="200933" y="471341"/>
                  </a:lnTo>
                  <a:lnTo>
                    <a:pt x="194915" y="478999"/>
                  </a:lnTo>
                  <a:lnTo>
                    <a:pt x="188998" y="486010"/>
                  </a:lnTo>
                  <a:lnTo>
                    <a:pt x="183149" y="492589"/>
                  </a:lnTo>
                  <a:lnTo>
                    <a:pt x="171569" y="504979"/>
                  </a:lnTo>
                  <a:lnTo>
                    <a:pt x="153164" y="523903"/>
                  </a:lnTo>
                  <a:lnTo>
                    <a:pt x="143955" y="530644"/>
                  </a:lnTo>
                  <a:lnTo>
                    <a:pt x="131623" y="538181"/>
                  </a:lnTo>
                  <a:lnTo>
                    <a:pt x="122202" y="546577"/>
                  </a:lnTo>
                  <a:lnTo>
                    <a:pt x="120447" y="548207"/>
                  </a:lnTo>
                  <a:lnTo>
                    <a:pt x="111442" y="5486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8967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"/>
            <a:ext cx="4729050" cy="621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635"/>
          <p:cNvSpPr/>
          <p:nvPr/>
        </p:nvSpPr>
        <p:spPr>
          <a:xfrm>
            <a:off x="3869452" y="3883342"/>
            <a:ext cx="85211" cy="84386"/>
          </a:xfrm>
          <a:custGeom>
            <a:avLst/>
            <a:gdLst/>
            <a:ahLst/>
            <a:cxnLst/>
            <a:rect l="0" t="0" r="0" b="0"/>
            <a:pathLst>
              <a:path w="85211" h="84386">
                <a:moveTo>
                  <a:pt x="33893" y="0"/>
                </a:moveTo>
                <a:lnTo>
                  <a:pt x="49493" y="0"/>
                </a:lnTo>
                <a:lnTo>
                  <a:pt x="50960" y="953"/>
                </a:lnTo>
                <a:lnTo>
                  <a:pt x="52891" y="2540"/>
                </a:lnTo>
                <a:lnTo>
                  <a:pt x="55131" y="4551"/>
                </a:lnTo>
                <a:lnTo>
                  <a:pt x="57576" y="5891"/>
                </a:lnTo>
                <a:lnTo>
                  <a:pt x="60159" y="6785"/>
                </a:lnTo>
                <a:lnTo>
                  <a:pt x="62833" y="7381"/>
                </a:lnTo>
                <a:lnTo>
                  <a:pt x="65569" y="7778"/>
                </a:lnTo>
                <a:lnTo>
                  <a:pt x="68345" y="8043"/>
                </a:lnTo>
                <a:lnTo>
                  <a:pt x="71148" y="8220"/>
                </a:lnTo>
                <a:lnTo>
                  <a:pt x="73018" y="9290"/>
                </a:lnTo>
                <a:lnTo>
                  <a:pt x="74263" y="10956"/>
                </a:lnTo>
                <a:lnTo>
                  <a:pt x="75094" y="13019"/>
                </a:lnTo>
                <a:lnTo>
                  <a:pt x="76600" y="14394"/>
                </a:lnTo>
                <a:lnTo>
                  <a:pt x="78557" y="15311"/>
                </a:lnTo>
                <a:lnTo>
                  <a:pt x="80814" y="15923"/>
                </a:lnTo>
                <a:lnTo>
                  <a:pt x="82318" y="17283"/>
                </a:lnTo>
                <a:lnTo>
                  <a:pt x="83321" y="19142"/>
                </a:lnTo>
                <a:lnTo>
                  <a:pt x="83990" y="21334"/>
                </a:lnTo>
                <a:lnTo>
                  <a:pt x="84436" y="23747"/>
                </a:lnTo>
                <a:lnTo>
                  <a:pt x="84733" y="26309"/>
                </a:lnTo>
                <a:lnTo>
                  <a:pt x="84931" y="28969"/>
                </a:lnTo>
                <a:lnTo>
                  <a:pt x="85063" y="31695"/>
                </a:lnTo>
                <a:lnTo>
                  <a:pt x="85210" y="37265"/>
                </a:lnTo>
                <a:lnTo>
                  <a:pt x="84297" y="40083"/>
                </a:lnTo>
                <a:lnTo>
                  <a:pt x="82735" y="42915"/>
                </a:lnTo>
                <a:lnTo>
                  <a:pt x="80742" y="45755"/>
                </a:lnTo>
                <a:lnTo>
                  <a:pt x="79413" y="48601"/>
                </a:lnTo>
                <a:lnTo>
                  <a:pt x="78527" y="51451"/>
                </a:lnTo>
                <a:lnTo>
                  <a:pt x="77936" y="54303"/>
                </a:lnTo>
                <a:lnTo>
                  <a:pt x="76590" y="56205"/>
                </a:lnTo>
                <a:lnTo>
                  <a:pt x="74740" y="57472"/>
                </a:lnTo>
                <a:lnTo>
                  <a:pt x="72555" y="58318"/>
                </a:lnTo>
                <a:lnTo>
                  <a:pt x="70145" y="58881"/>
                </a:lnTo>
                <a:lnTo>
                  <a:pt x="67585" y="59256"/>
                </a:lnTo>
                <a:lnTo>
                  <a:pt x="64927" y="59507"/>
                </a:lnTo>
                <a:lnTo>
                  <a:pt x="62202" y="60626"/>
                </a:lnTo>
                <a:lnTo>
                  <a:pt x="59433" y="62325"/>
                </a:lnTo>
                <a:lnTo>
                  <a:pt x="56635" y="64410"/>
                </a:lnTo>
                <a:lnTo>
                  <a:pt x="53816" y="65800"/>
                </a:lnTo>
                <a:lnTo>
                  <a:pt x="50985" y="66727"/>
                </a:lnTo>
                <a:lnTo>
                  <a:pt x="48145" y="67345"/>
                </a:lnTo>
                <a:lnTo>
                  <a:pt x="45299" y="67756"/>
                </a:lnTo>
                <a:lnTo>
                  <a:pt x="42449" y="68031"/>
                </a:lnTo>
                <a:lnTo>
                  <a:pt x="39597" y="68214"/>
                </a:lnTo>
                <a:lnTo>
                  <a:pt x="36743" y="68336"/>
                </a:lnTo>
                <a:lnTo>
                  <a:pt x="31032" y="68471"/>
                </a:lnTo>
                <a:lnTo>
                  <a:pt x="22461" y="68548"/>
                </a:lnTo>
                <a:lnTo>
                  <a:pt x="20557" y="67606"/>
                </a:lnTo>
                <a:lnTo>
                  <a:pt x="19287" y="66026"/>
                </a:lnTo>
                <a:lnTo>
                  <a:pt x="18440" y="64020"/>
                </a:lnTo>
                <a:lnTo>
                  <a:pt x="16924" y="62682"/>
                </a:lnTo>
                <a:lnTo>
                  <a:pt x="14960" y="61791"/>
                </a:lnTo>
                <a:lnTo>
                  <a:pt x="12698" y="61196"/>
                </a:lnTo>
                <a:lnTo>
                  <a:pt x="11191" y="59848"/>
                </a:lnTo>
                <a:lnTo>
                  <a:pt x="10186" y="57996"/>
                </a:lnTo>
                <a:lnTo>
                  <a:pt x="8572" y="52731"/>
                </a:lnTo>
                <a:lnTo>
                  <a:pt x="8440" y="51347"/>
                </a:lnTo>
                <a:lnTo>
                  <a:pt x="8352" y="49471"/>
                </a:lnTo>
                <a:lnTo>
                  <a:pt x="8210" y="44168"/>
                </a:lnTo>
                <a:lnTo>
                  <a:pt x="9151" y="43733"/>
                </a:lnTo>
                <a:lnTo>
                  <a:pt x="10730" y="43443"/>
                </a:lnTo>
                <a:lnTo>
                  <a:pt x="12737" y="43249"/>
                </a:lnTo>
                <a:lnTo>
                  <a:pt x="14073" y="42168"/>
                </a:lnTo>
                <a:lnTo>
                  <a:pt x="14965" y="40494"/>
                </a:lnTo>
                <a:lnTo>
                  <a:pt x="15559" y="38426"/>
                </a:lnTo>
                <a:lnTo>
                  <a:pt x="16908" y="37047"/>
                </a:lnTo>
                <a:lnTo>
                  <a:pt x="18759" y="36128"/>
                </a:lnTo>
                <a:lnTo>
                  <a:pt x="20946" y="35516"/>
                </a:lnTo>
                <a:lnTo>
                  <a:pt x="23357" y="35107"/>
                </a:lnTo>
                <a:lnTo>
                  <a:pt x="25916" y="34835"/>
                </a:lnTo>
                <a:lnTo>
                  <a:pt x="28575" y="34653"/>
                </a:lnTo>
                <a:lnTo>
                  <a:pt x="32253" y="34532"/>
                </a:lnTo>
                <a:lnTo>
                  <a:pt x="52738" y="34322"/>
                </a:lnTo>
                <a:lnTo>
                  <a:pt x="66388" y="34293"/>
                </a:lnTo>
                <a:lnTo>
                  <a:pt x="67939" y="35244"/>
                </a:lnTo>
                <a:lnTo>
                  <a:pt x="69925" y="36831"/>
                </a:lnTo>
                <a:lnTo>
                  <a:pt x="75406" y="41671"/>
                </a:lnTo>
                <a:lnTo>
                  <a:pt x="75856" y="43021"/>
                </a:lnTo>
                <a:lnTo>
                  <a:pt x="76156" y="44873"/>
                </a:lnTo>
                <a:lnTo>
                  <a:pt x="76355" y="47060"/>
                </a:lnTo>
                <a:lnTo>
                  <a:pt x="76489" y="49471"/>
                </a:lnTo>
                <a:lnTo>
                  <a:pt x="76637" y="54690"/>
                </a:lnTo>
                <a:lnTo>
                  <a:pt x="75724" y="57415"/>
                </a:lnTo>
                <a:lnTo>
                  <a:pt x="74162" y="60184"/>
                </a:lnTo>
                <a:lnTo>
                  <a:pt x="72169" y="62983"/>
                </a:lnTo>
                <a:lnTo>
                  <a:pt x="70840" y="65801"/>
                </a:lnTo>
                <a:lnTo>
                  <a:pt x="69955" y="68633"/>
                </a:lnTo>
                <a:lnTo>
                  <a:pt x="69364" y="71473"/>
                </a:lnTo>
                <a:lnTo>
                  <a:pt x="68018" y="73366"/>
                </a:lnTo>
                <a:lnTo>
                  <a:pt x="66167" y="74628"/>
                </a:lnTo>
                <a:lnTo>
                  <a:pt x="63982" y="75470"/>
                </a:lnTo>
                <a:lnTo>
                  <a:pt x="61572" y="76983"/>
                </a:lnTo>
                <a:lnTo>
                  <a:pt x="59013" y="78945"/>
                </a:lnTo>
                <a:lnTo>
                  <a:pt x="56354" y="81205"/>
                </a:lnTo>
                <a:lnTo>
                  <a:pt x="53630" y="82712"/>
                </a:lnTo>
                <a:lnTo>
                  <a:pt x="50861" y="83716"/>
                </a:lnTo>
                <a:lnTo>
                  <a:pt x="48062" y="84385"/>
                </a:lnTo>
                <a:lnTo>
                  <a:pt x="45244" y="83880"/>
                </a:lnTo>
                <a:lnTo>
                  <a:pt x="42413" y="82590"/>
                </a:lnTo>
                <a:lnTo>
                  <a:pt x="39572" y="80778"/>
                </a:lnTo>
                <a:lnTo>
                  <a:pt x="36727" y="79569"/>
                </a:lnTo>
                <a:lnTo>
                  <a:pt x="33877" y="78764"/>
                </a:lnTo>
                <a:lnTo>
                  <a:pt x="31025" y="78227"/>
                </a:lnTo>
                <a:lnTo>
                  <a:pt x="28170" y="76916"/>
                </a:lnTo>
                <a:lnTo>
                  <a:pt x="25315" y="75090"/>
                </a:lnTo>
                <a:lnTo>
                  <a:pt x="22460" y="72920"/>
                </a:lnTo>
                <a:lnTo>
                  <a:pt x="19603" y="71473"/>
                </a:lnTo>
                <a:lnTo>
                  <a:pt x="16746" y="70509"/>
                </a:lnTo>
                <a:lnTo>
                  <a:pt x="13889" y="69866"/>
                </a:lnTo>
                <a:lnTo>
                  <a:pt x="11985" y="68485"/>
                </a:lnTo>
                <a:lnTo>
                  <a:pt x="10715" y="66612"/>
                </a:lnTo>
                <a:lnTo>
                  <a:pt x="9868" y="64410"/>
                </a:lnTo>
                <a:lnTo>
                  <a:pt x="8351" y="61990"/>
                </a:lnTo>
                <a:lnTo>
                  <a:pt x="6388" y="59424"/>
                </a:lnTo>
                <a:lnTo>
                  <a:pt x="4126" y="56761"/>
                </a:lnTo>
                <a:lnTo>
                  <a:pt x="2618" y="54033"/>
                </a:lnTo>
                <a:lnTo>
                  <a:pt x="1613" y="51262"/>
                </a:lnTo>
                <a:lnTo>
                  <a:pt x="943" y="48462"/>
                </a:lnTo>
                <a:lnTo>
                  <a:pt x="496" y="45644"/>
                </a:lnTo>
                <a:lnTo>
                  <a:pt x="199" y="42812"/>
                </a:lnTo>
                <a:lnTo>
                  <a:pt x="0" y="39971"/>
                </a:lnTo>
                <a:lnTo>
                  <a:pt x="820" y="37125"/>
                </a:lnTo>
                <a:lnTo>
                  <a:pt x="2319" y="34275"/>
                </a:lnTo>
                <a:lnTo>
                  <a:pt x="7018" y="27408"/>
                </a:lnTo>
                <a:lnTo>
                  <a:pt x="8357" y="25892"/>
                </a:lnTo>
                <a:lnTo>
                  <a:pt x="12383" y="21668"/>
                </a:lnTo>
                <a:lnTo>
                  <a:pt x="14791" y="20160"/>
                </a:lnTo>
                <a:lnTo>
                  <a:pt x="17347" y="19155"/>
                </a:lnTo>
                <a:lnTo>
                  <a:pt x="20005" y="18485"/>
                </a:lnTo>
                <a:lnTo>
                  <a:pt x="21777" y="18991"/>
                </a:lnTo>
                <a:lnTo>
                  <a:pt x="22958" y="20281"/>
                </a:lnTo>
                <a:lnTo>
                  <a:pt x="23745" y="22093"/>
                </a:lnTo>
                <a:lnTo>
                  <a:pt x="25223" y="23301"/>
                </a:lnTo>
                <a:lnTo>
                  <a:pt x="27160" y="24107"/>
                </a:lnTo>
                <a:lnTo>
                  <a:pt x="29404" y="24644"/>
                </a:lnTo>
                <a:lnTo>
                  <a:pt x="31853" y="25954"/>
                </a:lnTo>
                <a:lnTo>
                  <a:pt x="34438" y="27780"/>
                </a:lnTo>
                <a:lnTo>
                  <a:pt x="37114" y="29950"/>
                </a:lnTo>
                <a:lnTo>
                  <a:pt x="39850" y="31397"/>
                </a:lnTo>
                <a:lnTo>
                  <a:pt x="42627" y="32361"/>
                </a:lnTo>
                <a:lnTo>
                  <a:pt x="45431" y="33004"/>
                </a:lnTo>
                <a:lnTo>
                  <a:pt x="47300" y="34385"/>
                </a:lnTo>
                <a:lnTo>
                  <a:pt x="48545" y="36259"/>
                </a:lnTo>
                <a:lnTo>
                  <a:pt x="49376" y="38460"/>
                </a:lnTo>
                <a:lnTo>
                  <a:pt x="50883" y="39928"/>
                </a:lnTo>
                <a:lnTo>
                  <a:pt x="52839" y="40906"/>
                </a:lnTo>
                <a:lnTo>
                  <a:pt x="55096" y="41558"/>
                </a:lnTo>
                <a:lnTo>
                  <a:pt x="56601" y="42945"/>
                </a:lnTo>
                <a:lnTo>
                  <a:pt x="57604" y="44823"/>
                </a:lnTo>
                <a:lnTo>
                  <a:pt x="59214" y="50129"/>
                </a:lnTo>
                <a:lnTo>
                  <a:pt x="58393" y="50564"/>
                </a:lnTo>
                <a:lnTo>
                  <a:pt x="56894" y="50855"/>
                </a:lnTo>
                <a:lnTo>
                  <a:pt x="51380" y="51401"/>
                </a:lnTo>
                <a:lnTo>
                  <a:pt x="43687" y="51432"/>
                </a:lnTo>
                <a:lnTo>
                  <a:pt x="42327" y="50481"/>
                </a:lnTo>
                <a:lnTo>
                  <a:pt x="40468" y="48894"/>
                </a:lnTo>
                <a:lnTo>
                  <a:pt x="38276" y="46883"/>
                </a:lnTo>
                <a:lnTo>
                  <a:pt x="35862" y="45543"/>
                </a:lnTo>
                <a:lnTo>
                  <a:pt x="33301" y="44650"/>
                </a:lnTo>
                <a:lnTo>
                  <a:pt x="26896" y="43216"/>
                </a:lnTo>
                <a:lnTo>
                  <a:pt x="25419" y="43098"/>
                </a:lnTo>
                <a:lnTo>
                  <a:pt x="23481" y="43019"/>
                </a:lnTo>
                <a:lnTo>
                  <a:pt x="16748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36"/>
          <p:cNvSpPr/>
          <p:nvPr/>
        </p:nvSpPr>
        <p:spPr>
          <a:xfrm>
            <a:off x="5283907" y="2820356"/>
            <a:ext cx="110905" cy="60005"/>
          </a:xfrm>
          <a:custGeom>
            <a:avLst/>
            <a:gdLst/>
            <a:ahLst/>
            <a:cxnLst/>
            <a:rect l="0" t="0" r="0" b="0"/>
            <a:pathLst>
              <a:path w="110905" h="60005">
                <a:moveTo>
                  <a:pt x="16755" y="8569"/>
                </a:moveTo>
                <a:lnTo>
                  <a:pt x="21306" y="8569"/>
                </a:lnTo>
                <a:lnTo>
                  <a:pt x="22647" y="9521"/>
                </a:lnTo>
                <a:lnTo>
                  <a:pt x="23540" y="11108"/>
                </a:lnTo>
                <a:lnTo>
                  <a:pt x="24136" y="13120"/>
                </a:lnTo>
                <a:lnTo>
                  <a:pt x="25485" y="14460"/>
                </a:lnTo>
                <a:lnTo>
                  <a:pt x="27338" y="15354"/>
                </a:lnTo>
                <a:lnTo>
                  <a:pt x="29525" y="15949"/>
                </a:lnTo>
                <a:lnTo>
                  <a:pt x="31936" y="16347"/>
                </a:lnTo>
                <a:lnTo>
                  <a:pt x="34496" y="16612"/>
                </a:lnTo>
                <a:lnTo>
                  <a:pt x="37155" y="16788"/>
                </a:lnTo>
                <a:lnTo>
                  <a:pt x="38927" y="17858"/>
                </a:lnTo>
                <a:lnTo>
                  <a:pt x="40109" y="19524"/>
                </a:lnTo>
                <a:lnTo>
                  <a:pt x="40897" y="21587"/>
                </a:lnTo>
                <a:lnTo>
                  <a:pt x="42375" y="22963"/>
                </a:lnTo>
                <a:lnTo>
                  <a:pt x="44312" y="23880"/>
                </a:lnTo>
                <a:lnTo>
                  <a:pt x="50651" y="25606"/>
                </a:lnTo>
                <a:lnTo>
                  <a:pt x="49830" y="26595"/>
                </a:lnTo>
                <a:lnTo>
                  <a:pt x="48330" y="28206"/>
                </a:lnTo>
                <a:lnTo>
                  <a:pt x="43630" y="33085"/>
                </a:lnTo>
                <a:lnTo>
                  <a:pt x="40447" y="33752"/>
                </a:lnTo>
                <a:lnTo>
                  <a:pt x="38265" y="33930"/>
                </a:lnTo>
                <a:lnTo>
                  <a:pt x="34905" y="34049"/>
                </a:lnTo>
                <a:lnTo>
                  <a:pt x="19521" y="34255"/>
                </a:lnTo>
                <a:lnTo>
                  <a:pt x="17646" y="33313"/>
                </a:lnTo>
                <a:lnTo>
                  <a:pt x="15444" y="31732"/>
                </a:lnTo>
                <a:lnTo>
                  <a:pt x="9617" y="26903"/>
                </a:lnTo>
                <a:lnTo>
                  <a:pt x="6280" y="26242"/>
                </a:lnTo>
                <a:lnTo>
                  <a:pt x="4056" y="26066"/>
                </a:lnTo>
                <a:lnTo>
                  <a:pt x="2574" y="24996"/>
                </a:lnTo>
                <a:lnTo>
                  <a:pt x="1586" y="23330"/>
                </a:lnTo>
                <a:lnTo>
                  <a:pt x="0" y="18364"/>
                </a:lnTo>
                <a:lnTo>
                  <a:pt x="823" y="17004"/>
                </a:lnTo>
                <a:lnTo>
                  <a:pt x="2323" y="15144"/>
                </a:lnTo>
                <a:lnTo>
                  <a:pt x="4277" y="12952"/>
                </a:lnTo>
                <a:lnTo>
                  <a:pt x="5579" y="10539"/>
                </a:lnTo>
                <a:lnTo>
                  <a:pt x="6446" y="7977"/>
                </a:lnTo>
                <a:lnTo>
                  <a:pt x="7025" y="5317"/>
                </a:lnTo>
                <a:lnTo>
                  <a:pt x="8364" y="3543"/>
                </a:lnTo>
                <a:lnTo>
                  <a:pt x="10209" y="2361"/>
                </a:lnTo>
                <a:lnTo>
                  <a:pt x="12390" y="1573"/>
                </a:lnTo>
                <a:lnTo>
                  <a:pt x="14798" y="1047"/>
                </a:lnTo>
                <a:lnTo>
                  <a:pt x="17355" y="697"/>
                </a:lnTo>
                <a:lnTo>
                  <a:pt x="20013" y="463"/>
                </a:lnTo>
                <a:lnTo>
                  <a:pt x="22736" y="307"/>
                </a:lnTo>
                <a:lnTo>
                  <a:pt x="28304" y="135"/>
                </a:lnTo>
                <a:lnTo>
                  <a:pt x="40591" y="23"/>
                </a:lnTo>
                <a:lnTo>
                  <a:pt x="61286" y="0"/>
                </a:lnTo>
                <a:lnTo>
                  <a:pt x="64540" y="951"/>
                </a:lnTo>
                <a:lnTo>
                  <a:pt x="67662" y="2538"/>
                </a:lnTo>
                <a:lnTo>
                  <a:pt x="70695" y="4548"/>
                </a:lnTo>
                <a:lnTo>
                  <a:pt x="73670" y="6841"/>
                </a:lnTo>
                <a:lnTo>
                  <a:pt x="76606" y="9322"/>
                </a:lnTo>
                <a:lnTo>
                  <a:pt x="83611" y="15597"/>
                </a:lnTo>
                <a:lnTo>
                  <a:pt x="84185" y="17064"/>
                </a:lnTo>
                <a:lnTo>
                  <a:pt x="84569" y="18995"/>
                </a:lnTo>
                <a:lnTo>
                  <a:pt x="84824" y="21234"/>
                </a:lnTo>
                <a:lnTo>
                  <a:pt x="84994" y="23680"/>
                </a:lnTo>
                <a:lnTo>
                  <a:pt x="85108" y="26263"/>
                </a:lnTo>
                <a:lnTo>
                  <a:pt x="85290" y="32701"/>
                </a:lnTo>
                <a:lnTo>
                  <a:pt x="84353" y="34182"/>
                </a:lnTo>
                <a:lnTo>
                  <a:pt x="82775" y="36122"/>
                </a:lnTo>
                <a:lnTo>
                  <a:pt x="80771" y="38367"/>
                </a:lnTo>
                <a:lnTo>
                  <a:pt x="78482" y="39864"/>
                </a:lnTo>
                <a:lnTo>
                  <a:pt x="76004" y="40862"/>
                </a:lnTo>
                <a:lnTo>
                  <a:pt x="73399" y="41528"/>
                </a:lnTo>
                <a:lnTo>
                  <a:pt x="70710" y="42924"/>
                </a:lnTo>
                <a:lnTo>
                  <a:pt x="67965" y="44807"/>
                </a:lnTo>
                <a:lnTo>
                  <a:pt x="61266" y="50123"/>
                </a:lnTo>
                <a:lnTo>
                  <a:pt x="57810" y="50849"/>
                </a:lnTo>
                <a:lnTo>
                  <a:pt x="55555" y="51043"/>
                </a:lnTo>
                <a:lnTo>
                  <a:pt x="53099" y="50220"/>
                </a:lnTo>
                <a:lnTo>
                  <a:pt x="50510" y="48719"/>
                </a:lnTo>
                <a:lnTo>
                  <a:pt x="44060" y="44016"/>
                </a:lnTo>
                <a:lnTo>
                  <a:pt x="43531" y="42678"/>
                </a:lnTo>
                <a:lnTo>
                  <a:pt x="43178" y="40833"/>
                </a:lnTo>
                <a:lnTo>
                  <a:pt x="42943" y="38651"/>
                </a:lnTo>
                <a:lnTo>
                  <a:pt x="42786" y="36243"/>
                </a:lnTo>
                <a:lnTo>
                  <a:pt x="42682" y="33686"/>
                </a:lnTo>
                <a:lnTo>
                  <a:pt x="42514" y="27288"/>
                </a:lnTo>
                <a:lnTo>
                  <a:pt x="43453" y="25811"/>
                </a:lnTo>
                <a:lnTo>
                  <a:pt x="45031" y="23873"/>
                </a:lnTo>
                <a:lnTo>
                  <a:pt x="47036" y="21629"/>
                </a:lnTo>
                <a:lnTo>
                  <a:pt x="51803" y="16596"/>
                </a:lnTo>
                <a:lnTo>
                  <a:pt x="54408" y="13920"/>
                </a:lnTo>
                <a:lnTo>
                  <a:pt x="57097" y="12136"/>
                </a:lnTo>
                <a:lnTo>
                  <a:pt x="59842" y="10947"/>
                </a:lnTo>
                <a:lnTo>
                  <a:pt x="62625" y="10154"/>
                </a:lnTo>
                <a:lnTo>
                  <a:pt x="65433" y="8673"/>
                </a:lnTo>
                <a:lnTo>
                  <a:pt x="68257" y="6733"/>
                </a:lnTo>
                <a:lnTo>
                  <a:pt x="71092" y="4488"/>
                </a:lnTo>
                <a:lnTo>
                  <a:pt x="73934" y="2991"/>
                </a:lnTo>
                <a:lnTo>
                  <a:pt x="76782" y="1992"/>
                </a:lnTo>
                <a:lnTo>
                  <a:pt x="79633" y="1327"/>
                </a:lnTo>
                <a:lnTo>
                  <a:pt x="82486" y="883"/>
                </a:lnTo>
                <a:lnTo>
                  <a:pt x="85341" y="588"/>
                </a:lnTo>
                <a:lnTo>
                  <a:pt x="88196" y="390"/>
                </a:lnTo>
                <a:lnTo>
                  <a:pt x="91053" y="1212"/>
                </a:lnTo>
                <a:lnTo>
                  <a:pt x="93910" y="2711"/>
                </a:lnTo>
                <a:lnTo>
                  <a:pt x="96766" y="4664"/>
                </a:lnTo>
                <a:lnTo>
                  <a:pt x="99623" y="5965"/>
                </a:lnTo>
                <a:lnTo>
                  <a:pt x="102480" y="6833"/>
                </a:lnTo>
                <a:lnTo>
                  <a:pt x="105338" y="7412"/>
                </a:lnTo>
                <a:lnTo>
                  <a:pt x="107243" y="8750"/>
                </a:lnTo>
                <a:lnTo>
                  <a:pt x="108513" y="10595"/>
                </a:lnTo>
                <a:lnTo>
                  <a:pt x="110551" y="15848"/>
                </a:lnTo>
                <a:lnTo>
                  <a:pt x="110718" y="17231"/>
                </a:lnTo>
                <a:lnTo>
                  <a:pt x="110829" y="19106"/>
                </a:lnTo>
                <a:lnTo>
                  <a:pt x="110904" y="21309"/>
                </a:lnTo>
                <a:lnTo>
                  <a:pt x="110001" y="23729"/>
                </a:lnTo>
                <a:lnTo>
                  <a:pt x="108447" y="26296"/>
                </a:lnTo>
                <a:lnTo>
                  <a:pt x="106458" y="28959"/>
                </a:lnTo>
                <a:lnTo>
                  <a:pt x="104180" y="31687"/>
                </a:lnTo>
                <a:lnTo>
                  <a:pt x="101708" y="34459"/>
                </a:lnTo>
                <a:lnTo>
                  <a:pt x="99108" y="37258"/>
                </a:lnTo>
                <a:lnTo>
                  <a:pt x="96422" y="39125"/>
                </a:lnTo>
                <a:lnTo>
                  <a:pt x="93679" y="40370"/>
                </a:lnTo>
                <a:lnTo>
                  <a:pt x="90897" y="41199"/>
                </a:lnTo>
                <a:lnTo>
                  <a:pt x="87139" y="42705"/>
                </a:lnTo>
                <a:lnTo>
                  <a:pt x="82727" y="44661"/>
                </a:lnTo>
                <a:lnTo>
                  <a:pt x="77882" y="46918"/>
                </a:lnTo>
                <a:lnTo>
                  <a:pt x="73698" y="49375"/>
                </a:lnTo>
                <a:lnTo>
                  <a:pt x="69958" y="51965"/>
                </a:lnTo>
                <a:lnTo>
                  <a:pt x="66511" y="54645"/>
                </a:lnTo>
                <a:lnTo>
                  <a:pt x="63261" y="56431"/>
                </a:lnTo>
                <a:lnTo>
                  <a:pt x="60141" y="57622"/>
                </a:lnTo>
                <a:lnTo>
                  <a:pt x="51045" y="600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37"/>
          <p:cNvSpPr/>
          <p:nvPr/>
        </p:nvSpPr>
        <p:spPr>
          <a:xfrm>
            <a:off x="2446019" y="4980654"/>
            <a:ext cx="59892" cy="68536"/>
          </a:xfrm>
          <a:custGeom>
            <a:avLst/>
            <a:gdLst/>
            <a:ahLst/>
            <a:cxnLst/>
            <a:rect l="0" t="0" r="0" b="0"/>
            <a:pathLst>
              <a:path w="59892" h="68536">
                <a:moveTo>
                  <a:pt x="17145" y="17113"/>
                </a:moveTo>
                <a:lnTo>
                  <a:pt x="17145" y="9732"/>
                </a:lnTo>
                <a:lnTo>
                  <a:pt x="18098" y="9335"/>
                </a:lnTo>
                <a:lnTo>
                  <a:pt x="19685" y="9070"/>
                </a:lnTo>
                <a:lnTo>
                  <a:pt x="21696" y="8894"/>
                </a:lnTo>
                <a:lnTo>
                  <a:pt x="23037" y="7824"/>
                </a:lnTo>
                <a:lnTo>
                  <a:pt x="23931" y="6158"/>
                </a:lnTo>
                <a:lnTo>
                  <a:pt x="24526" y="4094"/>
                </a:lnTo>
                <a:lnTo>
                  <a:pt x="25876" y="2719"/>
                </a:lnTo>
                <a:lnTo>
                  <a:pt x="27728" y="1802"/>
                </a:lnTo>
                <a:lnTo>
                  <a:pt x="32994" y="330"/>
                </a:lnTo>
                <a:lnTo>
                  <a:pt x="34379" y="210"/>
                </a:lnTo>
                <a:lnTo>
                  <a:pt x="36254" y="129"/>
                </a:lnTo>
                <a:lnTo>
                  <a:pt x="40878" y="40"/>
                </a:lnTo>
                <a:lnTo>
                  <a:pt x="46108" y="0"/>
                </a:lnTo>
                <a:lnTo>
                  <a:pt x="47884" y="942"/>
                </a:lnTo>
                <a:lnTo>
                  <a:pt x="49068" y="2522"/>
                </a:lnTo>
                <a:lnTo>
                  <a:pt x="50968" y="7352"/>
                </a:lnTo>
                <a:lnTo>
                  <a:pt x="51124" y="8701"/>
                </a:lnTo>
                <a:lnTo>
                  <a:pt x="51228" y="10552"/>
                </a:lnTo>
                <a:lnTo>
                  <a:pt x="51343" y="15149"/>
                </a:lnTo>
                <a:lnTo>
                  <a:pt x="51434" y="45699"/>
                </a:lnTo>
                <a:lnTo>
                  <a:pt x="50482" y="47600"/>
                </a:lnTo>
                <a:lnTo>
                  <a:pt x="48895" y="48868"/>
                </a:lnTo>
                <a:lnTo>
                  <a:pt x="44055" y="50902"/>
                </a:lnTo>
                <a:lnTo>
                  <a:pt x="42705" y="51069"/>
                </a:lnTo>
                <a:lnTo>
                  <a:pt x="40853" y="51181"/>
                </a:lnTo>
                <a:lnTo>
                  <a:pt x="36254" y="51304"/>
                </a:lnTo>
                <a:lnTo>
                  <a:pt x="27294" y="51390"/>
                </a:lnTo>
                <a:lnTo>
                  <a:pt x="26769" y="50442"/>
                </a:lnTo>
                <a:lnTo>
                  <a:pt x="26418" y="48857"/>
                </a:lnTo>
                <a:lnTo>
                  <a:pt x="25856" y="44021"/>
                </a:lnTo>
                <a:lnTo>
                  <a:pt x="25810" y="42671"/>
                </a:lnTo>
                <a:lnTo>
                  <a:pt x="25736" y="33662"/>
                </a:lnTo>
                <a:lnTo>
                  <a:pt x="25722" y="22711"/>
                </a:lnTo>
                <a:lnTo>
                  <a:pt x="26673" y="19893"/>
                </a:lnTo>
                <a:lnTo>
                  <a:pt x="28260" y="17061"/>
                </a:lnTo>
                <a:lnTo>
                  <a:pt x="33099" y="10224"/>
                </a:lnTo>
                <a:lnTo>
                  <a:pt x="34449" y="9662"/>
                </a:lnTo>
                <a:lnTo>
                  <a:pt x="36301" y="9289"/>
                </a:lnTo>
                <a:lnTo>
                  <a:pt x="38488" y="9039"/>
                </a:lnTo>
                <a:lnTo>
                  <a:pt x="40899" y="8873"/>
                </a:lnTo>
                <a:lnTo>
                  <a:pt x="43459" y="8762"/>
                </a:lnTo>
                <a:lnTo>
                  <a:pt x="49860" y="8584"/>
                </a:lnTo>
                <a:lnTo>
                  <a:pt x="55519" y="8554"/>
                </a:lnTo>
                <a:lnTo>
                  <a:pt x="57016" y="9502"/>
                </a:lnTo>
                <a:lnTo>
                  <a:pt x="58013" y="11087"/>
                </a:lnTo>
                <a:lnTo>
                  <a:pt x="58678" y="13095"/>
                </a:lnTo>
                <a:lnTo>
                  <a:pt x="59121" y="15387"/>
                </a:lnTo>
                <a:lnTo>
                  <a:pt x="59417" y="17868"/>
                </a:lnTo>
                <a:lnTo>
                  <a:pt x="59614" y="20474"/>
                </a:lnTo>
                <a:lnTo>
                  <a:pt x="59745" y="23164"/>
                </a:lnTo>
                <a:lnTo>
                  <a:pt x="59891" y="28692"/>
                </a:lnTo>
                <a:lnTo>
                  <a:pt x="58978" y="31500"/>
                </a:lnTo>
                <a:lnTo>
                  <a:pt x="57416" y="34325"/>
                </a:lnTo>
                <a:lnTo>
                  <a:pt x="55422" y="37160"/>
                </a:lnTo>
                <a:lnTo>
                  <a:pt x="54093" y="40003"/>
                </a:lnTo>
                <a:lnTo>
                  <a:pt x="53208" y="42850"/>
                </a:lnTo>
                <a:lnTo>
                  <a:pt x="52617" y="45701"/>
                </a:lnTo>
                <a:lnTo>
                  <a:pt x="51271" y="48554"/>
                </a:lnTo>
                <a:lnTo>
                  <a:pt x="49420" y="51409"/>
                </a:lnTo>
                <a:lnTo>
                  <a:pt x="47235" y="54265"/>
                </a:lnTo>
                <a:lnTo>
                  <a:pt x="44825" y="57121"/>
                </a:lnTo>
                <a:lnTo>
                  <a:pt x="42266" y="59978"/>
                </a:lnTo>
                <a:lnTo>
                  <a:pt x="35866" y="66856"/>
                </a:lnTo>
                <a:lnTo>
                  <a:pt x="34388" y="67420"/>
                </a:lnTo>
                <a:lnTo>
                  <a:pt x="32451" y="67796"/>
                </a:lnTo>
                <a:lnTo>
                  <a:pt x="27048" y="68399"/>
                </a:lnTo>
                <a:lnTo>
                  <a:pt x="25652" y="68449"/>
                </a:lnTo>
                <a:lnTo>
                  <a:pt x="18454" y="68535"/>
                </a:lnTo>
                <a:lnTo>
                  <a:pt x="17065" y="67587"/>
                </a:lnTo>
                <a:lnTo>
                  <a:pt x="15187" y="66003"/>
                </a:lnTo>
                <a:lnTo>
                  <a:pt x="12982" y="63993"/>
                </a:lnTo>
                <a:lnTo>
                  <a:pt x="10560" y="62654"/>
                </a:lnTo>
                <a:lnTo>
                  <a:pt x="7993" y="61761"/>
                </a:lnTo>
                <a:lnTo>
                  <a:pt x="5329" y="61166"/>
                </a:lnTo>
                <a:lnTo>
                  <a:pt x="3553" y="59817"/>
                </a:lnTo>
                <a:lnTo>
                  <a:pt x="2368" y="57965"/>
                </a:lnTo>
                <a:lnTo>
                  <a:pt x="468" y="52699"/>
                </a:lnTo>
                <a:lnTo>
                  <a:pt x="312" y="51315"/>
                </a:lnTo>
                <a:lnTo>
                  <a:pt x="209" y="49439"/>
                </a:lnTo>
                <a:lnTo>
                  <a:pt x="0" y="428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38"/>
          <p:cNvSpPr/>
          <p:nvPr/>
        </p:nvSpPr>
        <p:spPr>
          <a:xfrm>
            <a:off x="2180272" y="2537460"/>
            <a:ext cx="3720348" cy="2760345"/>
          </a:xfrm>
          <a:custGeom>
            <a:avLst/>
            <a:gdLst/>
            <a:ahLst/>
            <a:cxnLst/>
            <a:rect l="0" t="0" r="0" b="0"/>
            <a:pathLst>
              <a:path w="3720348" h="2760345">
                <a:moveTo>
                  <a:pt x="0" y="2760344"/>
                </a:moveTo>
                <a:lnTo>
                  <a:pt x="0" y="2755794"/>
                </a:lnTo>
                <a:lnTo>
                  <a:pt x="953" y="2754453"/>
                </a:lnTo>
                <a:lnTo>
                  <a:pt x="2540" y="2753560"/>
                </a:lnTo>
                <a:lnTo>
                  <a:pt x="4551" y="2752963"/>
                </a:lnTo>
                <a:lnTo>
                  <a:pt x="9325" y="2749762"/>
                </a:lnTo>
                <a:lnTo>
                  <a:pt x="11932" y="2747574"/>
                </a:lnTo>
                <a:lnTo>
                  <a:pt x="13669" y="2745164"/>
                </a:lnTo>
                <a:lnTo>
                  <a:pt x="15600" y="2739945"/>
                </a:lnTo>
                <a:lnTo>
                  <a:pt x="17068" y="2738173"/>
                </a:lnTo>
                <a:lnTo>
                  <a:pt x="18998" y="2736990"/>
                </a:lnTo>
                <a:lnTo>
                  <a:pt x="21238" y="2736203"/>
                </a:lnTo>
                <a:lnTo>
                  <a:pt x="26267" y="2732788"/>
                </a:lnTo>
                <a:lnTo>
                  <a:pt x="37256" y="2722834"/>
                </a:lnTo>
                <a:lnTo>
                  <a:pt x="39125" y="2720097"/>
                </a:lnTo>
                <a:lnTo>
                  <a:pt x="42708" y="2711695"/>
                </a:lnTo>
                <a:lnTo>
                  <a:pt x="51969" y="2700323"/>
                </a:lnTo>
                <a:lnTo>
                  <a:pt x="108585" y="2642235"/>
                </a:lnTo>
                <a:lnTo>
                  <a:pt x="122873" y="2621519"/>
                </a:lnTo>
                <a:lnTo>
                  <a:pt x="131445" y="2612108"/>
                </a:lnTo>
                <a:lnTo>
                  <a:pt x="134302" y="2610085"/>
                </a:lnTo>
                <a:lnTo>
                  <a:pt x="142875" y="2606286"/>
                </a:lnTo>
                <a:lnTo>
                  <a:pt x="157163" y="2594266"/>
                </a:lnTo>
                <a:lnTo>
                  <a:pt x="200025" y="2551746"/>
                </a:lnTo>
                <a:lnTo>
                  <a:pt x="202882" y="2549842"/>
                </a:lnTo>
                <a:lnTo>
                  <a:pt x="211455" y="2546208"/>
                </a:lnTo>
                <a:lnTo>
                  <a:pt x="222885" y="2536930"/>
                </a:lnTo>
                <a:lnTo>
                  <a:pt x="268605" y="2491739"/>
                </a:lnTo>
                <a:lnTo>
                  <a:pt x="271462" y="2489834"/>
                </a:lnTo>
                <a:lnTo>
                  <a:pt x="280035" y="2486201"/>
                </a:lnTo>
                <a:lnTo>
                  <a:pt x="291465" y="2476923"/>
                </a:lnTo>
                <a:lnTo>
                  <a:pt x="328613" y="2440302"/>
                </a:lnTo>
                <a:lnTo>
                  <a:pt x="331470" y="2438398"/>
                </a:lnTo>
                <a:lnTo>
                  <a:pt x="340042" y="2434765"/>
                </a:lnTo>
                <a:lnTo>
                  <a:pt x="351472" y="2425488"/>
                </a:lnTo>
                <a:lnTo>
                  <a:pt x="375285" y="2403136"/>
                </a:lnTo>
                <a:lnTo>
                  <a:pt x="396001" y="2388867"/>
                </a:lnTo>
                <a:lnTo>
                  <a:pt x="426699" y="2360294"/>
                </a:lnTo>
                <a:lnTo>
                  <a:pt x="447433" y="2346007"/>
                </a:lnTo>
                <a:lnTo>
                  <a:pt x="474314" y="2320290"/>
                </a:lnTo>
                <a:lnTo>
                  <a:pt x="478134" y="2318385"/>
                </a:lnTo>
                <a:lnTo>
                  <a:pt x="487459" y="2316268"/>
                </a:lnTo>
                <a:lnTo>
                  <a:pt x="491660" y="2313799"/>
                </a:lnTo>
                <a:lnTo>
                  <a:pt x="529569" y="2274619"/>
                </a:lnTo>
                <a:lnTo>
                  <a:pt x="630637" y="2205990"/>
                </a:lnTo>
                <a:lnTo>
                  <a:pt x="640774" y="2197417"/>
                </a:lnTo>
                <a:lnTo>
                  <a:pt x="661714" y="2183130"/>
                </a:lnTo>
                <a:lnTo>
                  <a:pt x="668110" y="2174875"/>
                </a:lnTo>
                <a:lnTo>
                  <a:pt x="671149" y="2170006"/>
                </a:lnTo>
                <a:lnTo>
                  <a:pt x="679606" y="2162057"/>
                </a:lnTo>
                <a:lnTo>
                  <a:pt x="700224" y="2145265"/>
                </a:lnTo>
                <a:lnTo>
                  <a:pt x="725891" y="2121080"/>
                </a:lnTo>
                <a:lnTo>
                  <a:pt x="747359" y="2106084"/>
                </a:lnTo>
                <a:lnTo>
                  <a:pt x="753800" y="2097770"/>
                </a:lnTo>
                <a:lnTo>
                  <a:pt x="756851" y="2092886"/>
                </a:lnTo>
                <a:lnTo>
                  <a:pt x="765321" y="2084919"/>
                </a:lnTo>
                <a:lnTo>
                  <a:pt x="790887" y="2068114"/>
                </a:lnTo>
                <a:lnTo>
                  <a:pt x="802874" y="2054436"/>
                </a:lnTo>
                <a:lnTo>
                  <a:pt x="842876" y="2025086"/>
                </a:lnTo>
                <a:lnTo>
                  <a:pt x="854473" y="2011524"/>
                </a:lnTo>
                <a:lnTo>
                  <a:pt x="869550" y="2001050"/>
                </a:lnTo>
                <a:lnTo>
                  <a:pt x="889172" y="1988978"/>
                </a:lnTo>
                <a:lnTo>
                  <a:pt x="892819" y="1986067"/>
                </a:lnTo>
                <a:lnTo>
                  <a:pt x="899411" y="1977754"/>
                </a:lnTo>
                <a:lnTo>
                  <a:pt x="902503" y="1972870"/>
                </a:lnTo>
                <a:lnTo>
                  <a:pt x="906468" y="1969614"/>
                </a:lnTo>
                <a:lnTo>
                  <a:pt x="911017" y="1967443"/>
                </a:lnTo>
                <a:lnTo>
                  <a:pt x="915955" y="1965996"/>
                </a:lnTo>
                <a:lnTo>
                  <a:pt x="920199" y="1963127"/>
                </a:lnTo>
                <a:lnTo>
                  <a:pt x="927455" y="1954858"/>
                </a:lnTo>
                <a:lnTo>
                  <a:pt x="931676" y="1951891"/>
                </a:lnTo>
                <a:lnTo>
                  <a:pt x="949598" y="1944590"/>
                </a:lnTo>
                <a:lnTo>
                  <a:pt x="1010974" y="1903091"/>
                </a:lnTo>
                <a:lnTo>
                  <a:pt x="1017964" y="1897378"/>
                </a:lnTo>
                <a:lnTo>
                  <a:pt x="1031657" y="1889759"/>
                </a:lnTo>
                <a:lnTo>
                  <a:pt x="1052890" y="1881900"/>
                </a:lnTo>
                <a:lnTo>
                  <a:pt x="1064548" y="1874167"/>
                </a:lnTo>
                <a:lnTo>
                  <a:pt x="1091197" y="1851646"/>
                </a:lnTo>
                <a:lnTo>
                  <a:pt x="1104050" y="1843083"/>
                </a:lnTo>
                <a:lnTo>
                  <a:pt x="1116431" y="1834513"/>
                </a:lnTo>
                <a:lnTo>
                  <a:pt x="1129624" y="1825942"/>
                </a:lnTo>
                <a:lnTo>
                  <a:pt x="1133130" y="1823084"/>
                </a:lnTo>
                <a:lnTo>
                  <a:pt x="1139566" y="1819910"/>
                </a:lnTo>
                <a:lnTo>
                  <a:pt x="1142616" y="1819063"/>
                </a:lnTo>
                <a:lnTo>
                  <a:pt x="1148544" y="1815582"/>
                </a:lnTo>
                <a:lnTo>
                  <a:pt x="1159777" y="1808268"/>
                </a:lnTo>
                <a:lnTo>
                  <a:pt x="1172630" y="1800068"/>
                </a:lnTo>
                <a:lnTo>
                  <a:pt x="1185011" y="1791606"/>
                </a:lnTo>
                <a:lnTo>
                  <a:pt x="1198204" y="1783066"/>
                </a:lnTo>
                <a:lnTo>
                  <a:pt x="1236965" y="1748790"/>
                </a:lnTo>
                <a:lnTo>
                  <a:pt x="1246040" y="1744027"/>
                </a:lnTo>
                <a:lnTo>
                  <a:pt x="1267212" y="1736168"/>
                </a:lnTo>
                <a:lnTo>
                  <a:pt x="1270575" y="1733707"/>
                </a:lnTo>
                <a:lnTo>
                  <a:pt x="1272818" y="1731115"/>
                </a:lnTo>
                <a:lnTo>
                  <a:pt x="1274312" y="1728434"/>
                </a:lnTo>
                <a:lnTo>
                  <a:pt x="1281054" y="1722915"/>
                </a:lnTo>
                <a:lnTo>
                  <a:pt x="1321747" y="1694494"/>
                </a:lnTo>
                <a:lnTo>
                  <a:pt x="1331217" y="1685924"/>
                </a:lnTo>
                <a:lnTo>
                  <a:pt x="1334201" y="1684019"/>
                </a:lnTo>
                <a:lnTo>
                  <a:pt x="1342950" y="1680386"/>
                </a:lnTo>
                <a:lnTo>
                  <a:pt x="1354440" y="1671107"/>
                </a:lnTo>
                <a:lnTo>
                  <a:pt x="1361116" y="1665687"/>
                </a:lnTo>
                <a:lnTo>
                  <a:pt x="1374632" y="1658232"/>
                </a:lnTo>
                <a:lnTo>
                  <a:pt x="1385092" y="1654648"/>
                </a:lnTo>
                <a:lnTo>
                  <a:pt x="1394225" y="1647977"/>
                </a:lnTo>
                <a:lnTo>
                  <a:pt x="1411584" y="1632514"/>
                </a:lnTo>
                <a:lnTo>
                  <a:pt x="1420171" y="1628930"/>
                </a:lnTo>
                <a:lnTo>
                  <a:pt x="1453673" y="1606797"/>
                </a:lnTo>
                <a:lnTo>
                  <a:pt x="1462805" y="1603213"/>
                </a:lnTo>
                <a:lnTo>
                  <a:pt x="1496529" y="1580127"/>
                </a:lnTo>
                <a:lnTo>
                  <a:pt x="1520159" y="1557335"/>
                </a:lnTo>
                <a:lnTo>
                  <a:pt x="1523027" y="1555430"/>
                </a:lnTo>
                <a:lnTo>
                  <a:pt x="1531614" y="1551798"/>
                </a:lnTo>
                <a:lnTo>
                  <a:pt x="1543049" y="1542520"/>
                </a:lnTo>
                <a:lnTo>
                  <a:pt x="1549717" y="1537099"/>
                </a:lnTo>
                <a:lnTo>
                  <a:pt x="1570433" y="1523016"/>
                </a:lnTo>
                <a:lnTo>
                  <a:pt x="1600179" y="1495424"/>
                </a:lnTo>
                <a:lnTo>
                  <a:pt x="1608766" y="1491791"/>
                </a:lnTo>
                <a:lnTo>
                  <a:pt x="1620201" y="1482513"/>
                </a:lnTo>
                <a:lnTo>
                  <a:pt x="1644015" y="1460161"/>
                </a:lnTo>
                <a:lnTo>
                  <a:pt x="1653328" y="1454458"/>
                </a:lnTo>
                <a:lnTo>
                  <a:pt x="1656574" y="1451603"/>
                </a:lnTo>
                <a:lnTo>
                  <a:pt x="1658737" y="1448748"/>
                </a:lnTo>
                <a:lnTo>
                  <a:pt x="1662094" y="1443035"/>
                </a:lnTo>
                <a:lnTo>
                  <a:pt x="1666761" y="1437321"/>
                </a:lnTo>
                <a:lnTo>
                  <a:pt x="1670291" y="1435416"/>
                </a:lnTo>
                <a:lnTo>
                  <a:pt x="1683409" y="1431783"/>
                </a:lnTo>
                <a:lnTo>
                  <a:pt x="1690522" y="1427558"/>
                </a:lnTo>
                <a:lnTo>
                  <a:pt x="1692800" y="1425098"/>
                </a:lnTo>
                <a:lnTo>
                  <a:pt x="1694318" y="1422505"/>
                </a:lnTo>
                <a:lnTo>
                  <a:pt x="1695330" y="1419824"/>
                </a:lnTo>
                <a:lnTo>
                  <a:pt x="1698995" y="1414305"/>
                </a:lnTo>
                <a:lnTo>
                  <a:pt x="1709109" y="1403001"/>
                </a:lnTo>
                <a:lnTo>
                  <a:pt x="1754437" y="1366837"/>
                </a:lnTo>
                <a:lnTo>
                  <a:pt x="1763057" y="1363203"/>
                </a:lnTo>
                <a:lnTo>
                  <a:pt x="1774504" y="1353925"/>
                </a:lnTo>
                <a:lnTo>
                  <a:pt x="1785937" y="1342920"/>
                </a:lnTo>
                <a:lnTo>
                  <a:pt x="1787842" y="1340097"/>
                </a:lnTo>
                <a:lnTo>
                  <a:pt x="1791476" y="1331574"/>
                </a:lnTo>
                <a:lnTo>
                  <a:pt x="1800755" y="1320161"/>
                </a:lnTo>
                <a:lnTo>
                  <a:pt x="1811760" y="1308734"/>
                </a:lnTo>
                <a:lnTo>
                  <a:pt x="1814582" y="1306829"/>
                </a:lnTo>
                <a:lnTo>
                  <a:pt x="1823106" y="1303196"/>
                </a:lnTo>
                <a:lnTo>
                  <a:pt x="1834519" y="1293918"/>
                </a:lnTo>
                <a:lnTo>
                  <a:pt x="1837375" y="1291236"/>
                </a:lnTo>
                <a:lnTo>
                  <a:pt x="1840232" y="1289449"/>
                </a:lnTo>
                <a:lnTo>
                  <a:pt x="1848803" y="1285981"/>
                </a:lnTo>
                <a:lnTo>
                  <a:pt x="1860232" y="1276759"/>
                </a:lnTo>
                <a:lnTo>
                  <a:pt x="1871662" y="1265765"/>
                </a:lnTo>
                <a:lnTo>
                  <a:pt x="1873567" y="1262943"/>
                </a:lnTo>
                <a:lnTo>
                  <a:pt x="1877201" y="1254421"/>
                </a:lnTo>
                <a:lnTo>
                  <a:pt x="1881427" y="1248718"/>
                </a:lnTo>
                <a:lnTo>
                  <a:pt x="1889020" y="1243008"/>
                </a:lnTo>
                <a:lnTo>
                  <a:pt x="1901465" y="1234438"/>
                </a:lnTo>
                <a:lnTo>
                  <a:pt x="1904866" y="1231581"/>
                </a:lnTo>
                <a:lnTo>
                  <a:pt x="1907133" y="1228724"/>
                </a:lnTo>
                <a:lnTo>
                  <a:pt x="1908644" y="1225867"/>
                </a:lnTo>
                <a:lnTo>
                  <a:pt x="1909652" y="1223010"/>
                </a:lnTo>
                <a:lnTo>
                  <a:pt x="1913312" y="1217294"/>
                </a:lnTo>
                <a:lnTo>
                  <a:pt x="1931766" y="1197292"/>
                </a:lnTo>
                <a:lnTo>
                  <a:pt x="1959456" y="1178242"/>
                </a:lnTo>
                <a:lnTo>
                  <a:pt x="1965609" y="1176126"/>
                </a:lnTo>
                <a:lnTo>
                  <a:pt x="1968584" y="1173656"/>
                </a:lnTo>
                <a:lnTo>
                  <a:pt x="2000247" y="1137358"/>
                </a:lnTo>
                <a:lnTo>
                  <a:pt x="2016618" y="1125869"/>
                </a:lnTo>
                <a:lnTo>
                  <a:pt x="2018782" y="1123007"/>
                </a:lnTo>
                <a:lnTo>
                  <a:pt x="2020225" y="1120146"/>
                </a:lnTo>
                <a:lnTo>
                  <a:pt x="2026908" y="1114427"/>
                </a:lnTo>
                <a:lnTo>
                  <a:pt x="2042169" y="1102995"/>
                </a:lnTo>
                <a:lnTo>
                  <a:pt x="2098286" y="1048772"/>
                </a:lnTo>
                <a:lnTo>
                  <a:pt x="2119064" y="1034424"/>
                </a:lnTo>
                <a:lnTo>
                  <a:pt x="2148928" y="1006635"/>
                </a:lnTo>
                <a:lnTo>
                  <a:pt x="2188764" y="979190"/>
                </a:lnTo>
                <a:lnTo>
                  <a:pt x="2200357" y="965664"/>
                </a:lnTo>
                <a:lnTo>
                  <a:pt x="2230809" y="943132"/>
                </a:lnTo>
                <a:lnTo>
                  <a:pt x="2244035" y="934449"/>
                </a:lnTo>
                <a:lnTo>
                  <a:pt x="2291633" y="893680"/>
                </a:lnTo>
                <a:lnTo>
                  <a:pt x="2303227" y="880003"/>
                </a:lnTo>
                <a:lnTo>
                  <a:pt x="2318303" y="869495"/>
                </a:lnTo>
                <a:lnTo>
                  <a:pt x="2337924" y="857411"/>
                </a:lnTo>
                <a:lnTo>
                  <a:pt x="2429133" y="783755"/>
                </a:lnTo>
                <a:lnTo>
                  <a:pt x="2466356" y="762999"/>
                </a:lnTo>
                <a:lnTo>
                  <a:pt x="2479245" y="754394"/>
                </a:lnTo>
                <a:lnTo>
                  <a:pt x="2489679" y="747718"/>
                </a:lnTo>
                <a:lnTo>
                  <a:pt x="2522149" y="720620"/>
                </a:lnTo>
                <a:lnTo>
                  <a:pt x="2535463" y="711674"/>
                </a:lnTo>
                <a:lnTo>
                  <a:pt x="2547981" y="702991"/>
                </a:lnTo>
                <a:lnTo>
                  <a:pt x="2558328" y="696298"/>
                </a:lnTo>
                <a:lnTo>
                  <a:pt x="2590733" y="669185"/>
                </a:lnTo>
                <a:lnTo>
                  <a:pt x="2604044" y="660239"/>
                </a:lnTo>
                <a:lnTo>
                  <a:pt x="2616561" y="651556"/>
                </a:lnTo>
                <a:lnTo>
                  <a:pt x="2646534" y="634369"/>
                </a:lnTo>
                <a:lnTo>
                  <a:pt x="2650181" y="631510"/>
                </a:lnTo>
                <a:lnTo>
                  <a:pt x="2656773" y="623253"/>
                </a:lnTo>
                <a:lnTo>
                  <a:pt x="2659865" y="618384"/>
                </a:lnTo>
                <a:lnTo>
                  <a:pt x="2663831" y="615139"/>
                </a:lnTo>
                <a:lnTo>
                  <a:pt x="2668380" y="612975"/>
                </a:lnTo>
                <a:lnTo>
                  <a:pt x="2677562" y="609618"/>
                </a:lnTo>
                <a:lnTo>
                  <a:pt x="2688086" y="602373"/>
                </a:lnTo>
                <a:lnTo>
                  <a:pt x="2698189" y="594194"/>
                </a:lnTo>
                <a:lnTo>
                  <a:pt x="2707638" y="588571"/>
                </a:lnTo>
                <a:lnTo>
                  <a:pt x="2715647" y="580357"/>
                </a:lnTo>
                <a:lnTo>
                  <a:pt x="2719116" y="575499"/>
                </a:lnTo>
                <a:lnTo>
                  <a:pt x="2728051" y="567562"/>
                </a:lnTo>
                <a:lnTo>
                  <a:pt x="2776910" y="531508"/>
                </a:lnTo>
                <a:lnTo>
                  <a:pt x="2783899" y="525786"/>
                </a:lnTo>
                <a:lnTo>
                  <a:pt x="2867873" y="474345"/>
                </a:lnTo>
                <a:lnTo>
                  <a:pt x="2878142" y="465772"/>
                </a:lnTo>
                <a:lnTo>
                  <a:pt x="2929023" y="432435"/>
                </a:lnTo>
                <a:lnTo>
                  <a:pt x="2943145" y="428801"/>
                </a:lnTo>
                <a:lnTo>
                  <a:pt x="2950492" y="424576"/>
                </a:lnTo>
                <a:lnTo>
                  <a:pt x="3058833" y="348615"/>
                </a:lnTo>
                <a:lnTo>
                  <a:pt x="3066997" y="345440"/>
                </a:lnTo>
                <a:lnTo>
                  <a:pt x="3070507" y="344593"/>
                </a:lnTo>
                <a:lnTo>
                  <a:pt x="3076947" y="341112"/>
                </a:lnTo>
                <a:lnTo>
                  <a:pt x="3093394" y="331117"/>
                </a:lnTo>
                <a:lnTo>
                  <a:pt x="3101407" y="328138"/>
                </a:lnTo>
                <a:lnTo>
                  <a:pt x="3104877" y="327343"/>
                </a:lnTo>
                <a:lnTo>
                  <a:pt x="3111273" y="323921"/>
                </a:lnTo>
                <a:lnTo>
                  <a:pt x="3139169" y="305645"/>
                </a:lnTo>
                <a:lnTo>
                  <a:pt x="3143387" y="303776"/>
                </a:lnTo>
                <a:lnTo>
                  <a:pt x="3157473" y="300192"/>
                </a:lnTo>
                <a:lnTo>
                  <a:pt x="3183175" y="285512"/>
                </a:lnTo>
                <a:lnTo>
                  <a:pt x="3229443" y="254314"/>
                </a:lnTo>
                <a:lnTo>
                  <a:pt x="3238073" y="251141"/>
                </a:lnTo>
                <a:lnTo>
                  <a:pt x="3246036" y="248778"/>
                </a:lnTo>
                <a:lnTo>
                  <a:pt x="3260277" y="242093"/>
                </a:lnTo>
                <a:lnTo>
                  <a:pt x="3372092" y="174307"/>
                </a:lnTo>
                <a:lnTo>
                  <a:pt x="3389067" y="164782"/>
                </a:lnTo>
                <a:lnTo>
                  <a:pt x="3423292" y="140811"/>
                </a:lnTo>
                <a:lnTo>
                  <a:pt x="3470076" y="117521"/>
                </a:lnTo>
                <a:lnTo>
                  <a:pt x="3494369" y="101213"/>
                </a:lnTo>
                <a:lnTo>
                  <a:pt x="3542485" y="79127"/>
                </a:lnTo>
                <a:lnTo>
                  <a:pt x="3583257" y="51968"/>
                </a:lnTo>
                <a:lnTo>
                  <a:pt x="3610706" y="40110"/>
                </a:lnTo>
                <a:lnTo>
                  <a:pt x="3665229" y="22509"/>
                </a:lnTo>
                <a:lnTo>
                  <a:pt x="3685298" y="11066"/>
                </a:lnTo>
                <a:lnTo>
                  <a:pt x="3688448" y="10235"/>
                </a:lnTo>
                <a:lnTo>
                  <a:pt x="3694488" y="6771"/>
                </a:lnTo>
                <a:lnTo>
                  <a:pt x="3697432" y="4514"/>
                </a:lnTo>
                <a:lnTo>
                  <a:pt x="3703243" y="2006"/>
                </a:lnTo>
                <a:lnTo>
                  <a:pt x="3711706" y="264"/>
                </a:lnTo>
                <a:lnTo>
                  <a:pt x="3720347" y="3"/>
                </a:lnTo>
                <a:lnTo>
                  <a:pt x="3711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39"/>
          <p:cNvSpPr/>
          <p:nvPr/>
        </p:nvSpPr>
        <p:spPr>
          <a:xfrm>
            <a:off x="5797867" y="2434592"/>
            <a:ext cx="282524" cy="222884"/>
          </a:xfrm>
          <a:custGeom>
            <a:avLst/>
            <a:gdLst/>
            <a:ahLst/>
            <a:cxnLst/>
            <a:rect l="0" t="0" r="0" b="0"/>
            <a:pathLst>
              <a:path w="282524" h="222884">
                <a:moveTo>
                  <a:pt x="0" y="42860"/>
                </a:moveTo>
                <a:lnTo>
                  <a:pt x="20400" y="42860"/>
                </a:lnTo>
                <a:lnTo>
                  <a:pt x="28434" y="40320"/>
                </a:lnTo>
                <a:lnTo>
                  <a:pt x="33244" y="38309"/>
                </a:lnTo>
                <a:lnTo>
                  <a:pt x="41128" y="36075"/>
                </a:lnTo>
                <a:lnTo>
                  <a:pt x="49712" y="35082"/>
                </a:lnTo>
                <a:lnTo>
                  <a:pt x="56001" y="34817"/>
                </a:lnTo>
                <a:lnTo>
                  <a:pt x="63052" y="34641"/>
                </a:lnTo>
                <a:lnTo>
                  <a:pt x="69657" y="33570"/>
                </a:lnTo>
                <a:lnTo>
                  <a:pt x="75965" y="31904"/>
                </a:lnTo>
                <a:lnTo>
                  <a:pt x="104329" y="22387"/>
                </a:lnTo>
                <a:lnTo>
                  <a:pt x="112415" y="20639"/>
                </a:lnTo>
                <a:lnTo>
                  <a:pt x="120663" y="19474"/>
                </a:lnTo>
                <a:lnTo>
                  <a:pt x="129020" y="18697"/>
                </a:lnTo>
                <a:lnTo>
                  <a:pt x="137448" y="17226"/>
                </a:lnTo>
                <a:lnTo>
                  <a:pt x="145924" y="15293"/>
                </a:lnTo>
                <a:lnTo>
                  <a:pt x="154433" y="13052"/>
                </a:lnTo>
                <a:lnTo>
                  <a:pt x="162011" y="11558"/>
                </a:lnTo>
                <a:lnTo>
                  <a:pt x="168967" y="10562"/>
                </a:lnTo>
                <a:lnTo>
                  <a:pt x="175510" y="9898"/>
                </a:lnTo>
                <a:lnTo>
                  <a:pt x="182729" y="8503"/>
                </a:lnTo>
                <a:lnTo>
                  <a:pt x="190400" y="6620"/>
                </a:lnTo>
                <a:lnTo>
                  <a:pt x="198370" y="4413"/>
                </a:lnTo>
                <a:lnTo>
                  <a:pt x="205589" y="2941"/>
                </a:lnTo>
                <a:lnTo>
                  <a:pt x="212308" y="1960"/>
                </a:lnTo>
                <a:lnTo>
                  <a:pt x="218691" y="1306"/>
                </a:lnTo>
                <a:lnTo>
                  <a:pt x="224851" y="870"/>
                </a:lnTo>
                <a:lnTo>
                  <a:pt x="230864" y="579"/>
                </a:lnTo>
                <a:lnTo>
                  <a:pt x="242623" y="256"/>
                </a:lnTo>
                <a:lnTo>
                  <a:pt x="273667" y="0"/>
                </a:lnTo>
                <a:lnTo>
                  <a:pt x="281019" y="6783"/>
                </a:lnTo>
                <a:lnTo>
                  <a:pt x="281644" y="7379"/>
                </a:lnTo>
                <a:lnTo>
                  <a:pt x="282060" y="8728"/>
                </a:lnTo>
                <a:lnTo>
                  <a:pt x="282523" y="12768"/>
                </a:lnTo>
                <a:lnTo>
                  <a:pt x="281693" y="15179"/>
                </a:lnTo>
                <a:lnTo>
                  <a:pt x="278232" y="20397"/>
                </a:lnTo>
                <a:lnTo>
                  <a:pt x="276928" y="24075"/>
                </a:lnTo>
                <a:lnTo>
                  <a:pt x="276059" y="28432"/>
                </a:lnTo>
                <a:lnTo>
                  <a:pt x="275479" y="33241"/>
                </a:lnTo>
                <a:lnTo>
                  <a:pt x="274140" y="37400"/>
                </a:lnTo>
                <a:lnTo>
                  <a:pt x="272295" y="41125"/>
                </a:lnTo>
                <a:lnTo>
                  <a:pt x="270113" y="44561"/>
                </a:lnTo>
                <a:lnTo>
                  <a:pt x="267705" y="48757"/>
                </a:lnTo>
                <a:lnTo>
                  <a:pt x="262490" y="58498"/>
                </a:lnTo>
                <a:lnTo>
                  <a:pt x="258813" y="63763"/>
                </a:lnTo>
                <a:lnTo>
                  <a:pt x="254457" y="69178"/>
                </a:lnTo>
                <a:lnTo>
                  <a:pt x="249648" y="74693"/>
                </a:lnTo>
                <a:lnTo>
                  <a:pt x="244537" y="80274"/>
                </a:lnTo>
                <a:lnTo>
                  <a:pt x="233779" y="91556"/>
                </a:lnTo>
                <a:lnTo>
                  <a:pt x="135995" y="189757"/>
                </a:lnTo>
                <a:lnTo>
                  <a:pt x="131621" y="193179"/>
                </a:lnTo>
                <a:lnTo>
                  <a:pt x="126800" y="196413"/>
                </a:lnTo>
                <a:lnTo>
                  <a:pt x="121681" y="199521"/>
                </a:lnTo>
                <a:lnTo>
                  <a:pt x="113453" y="205515"/>
                </a:lnTo>
                <a:lnTo>
                  <a:pt x="104960" y="212573"/>
                </a:lnTo>
                <a:lnTo>
                  <a:pt x="98719" y="216078"/>
                </a:lnTo>
                <a:lnTo>
                  <a:pt x="85725" y="2228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40"/>
          <p:cNvSpPr/>
          <p:nvPr/>
        </p:nvSpPr>
        <p:spPr>
          <a:xfrm>
            <a:off x="1974564" y="5143500"/>
            <a:ext cx="411449" cy="324522"/>
          </a:xfrm>
          <a:custGeom>
            <a:avLst/>
            <a:gdLst/>
            <a:ahLst/>
            <a:cxnLst/>
            <a:rect l="0" t="0" r="0" b="0"/>
            <a:pathLst>
              <a:path w="411449" h="324522">
                <a:moveTo>
                  <a:pt x="68548" y="0"/>
                </a:moveTo>
                <a:lnTo>
                  <a:pt x="46893" y="0"/>
                </a:lnTo>
                <a:lnTo>
                  <a:pt x="45538" y="953"/>
                </a:lnTo>
                <a:lnTo>
                  <a:pt x="44636" y="2540"/>
                </a:lnTo>
                <a:lnTo>
                  <a:pt x="43187" y="7381"/>
                </a:lnTo>
                <a:lnTo>
                  <a:pt x="42901" y="15181"/>
                </a:lnTo>
                <a:lnTo>
                  <a:pt x="42862" y="20399"/>
                </a:lnTo>
                <a:lnTo>
                  <a:pt x="41899" y="23124"/>
                </a:lnTo>
                <a:lnTo>
                  <a:pt x="36945" y="31511"/>
                </a:lnTo>
                <a:lnTo>
                  <a:pt x="34102" y="40981"/>
                </a:lnTo>
                <a:lnTo>
                  <a:pt x="30061" y="50281"/>
                </a:lnTo>
                <a:lnTo>
                  <a:pt x="28602" y="55428"/>
                </a:lnTo>
                <a:lnTo>
                  <a:pt x="27630" y="60764"/>
                </a:lnTo>
                <a:lnTo>
                  <a:pt x="26982" y="66226"/>
                </a:lnTo>
                <a:lnTo>
                  <a:pt x="26550" y="72726"/>
                </a:lnTo>
                <a:lnTo>
                  <a:pt x="26262" y="79916"/>
                </a:lnTo>
                <a:lnTo>
                  <a:pt x="26070" y="87567"/>
                </a:lnTo>
                <a:lnTo>
                  <a:pt x="24989" y="95525"/>
                </a:lnTo>
                <a:lnTo>
                  <a:pt x="23316" y="103689"/>
                </a:lnTo>
                <a:lnTo>
                  <a:pt x="21249" y="111988"/>
                </a:lnTo>
                <a:lnTo>
                  <a:pt x="19870" y="119426"/>
                </a:lnTo>
                <a:lnTo>
                  <a:pt x="18951" y="126289"/>
                </a:lnTo>
                <a:lnTo>
                  <a:pt x="18338" y="132771"/>
                </a:lnTo>
                <a:lnTo>
                  <a:pt x="16978" y="139949"/>
                </a:lnTo>
                <a:lnTo>
                  <a:pt x="15118" y="147592"/>
                </a:lnTo>
                <a:lnTo>
                  <a:pt x="12925" y="155544"/>
                </a:lnTo>
                <a:lnTo>
                  <a:pt x="11464" y="163704"/>
                </a:lnTo>
                <a:lnTo>
                  <a:pt x="10489" y="172001"/>
                </a:lnTo>
                <a:lnTo>
                  <a:pt x="9840" y="180389"/>
                </a:lnTo>
                <a:lnTo>
                  <a:pt x="9407" y="187887"/>
                </a:lnTo>
                <a:lnTo>
                  <a:pt x="8925" y="201298"/>
                </a:lnTo>
                <a:lnTo>
                  <a:pt x="7845" y="207541"/>
                </a:lnTo>
                <a:lnTo>
                  <a:pt x="6172" y="213608"/>
                </a:lnTo>
                <a:lnTo>
                  <a:pt x="4104" y="219558"/>
                </a:lnTo>
                <a:lnTo>
                  <a:pt x="2725" y="225429"/>
                </a:lnTo>
                <a:lnTo>
                  <a:pt x="1806" y="231248"/>
                </a:lnTo>
                <a:lnTo>
                  <a:pt x="1193" y="237033"/>
                </a:lnTo>
                <a:lnTo>
                  <a:pt x="513" y="246000"/>
                </a:lnTo>
                <a:lnTo>
                  <a:pt x="210" y="254113"/>
                </a:lnTo>
                <a:lnTo>
                  <a:pt x="0" y="275833"/>
                </a:lnTo>
                <a:lnTo>
                  <a:pt x="942" y="279139"/>
                </a:lnTo>
                <a:lnTo>
                  <a:pt x="5866" y="288342"/>
                </a:lnTo>
                <a:lnTo>
                  <a:pt x="7352" y="294204"/>
                </a:lnTo>
                <a:lnTo>
                  <a:pt x="8700" y="296148"/>
                </a:lnTo>
                <a:lnTo>
                  <a:pt x="10552" y="297445"/>
                </a:lnTo>
                <a:lnTo>
                  <a:pt x="12739" y="298309"/>
                </a:lnTo>
                <a:lnTo>
                  <a:pt x="14197" y="299837"/>
                </a:lnTo>
                <a:lnTo>
                  <a:pt x="15169" y="301809"/>
                </a:lnTo>
                <a:lnTo>
                  <a:pt x="16249" y="306540"/>
                </a:lnTo>
                <a:lnTo>
                  <a:pt x="16729" y="311817"/>
                </a:lnTo>
                <a:lnTo>
                  <a:pt x="17809" y="313605"/>
                </a:lnTo>
                <a:lnTo>
                  <a:pt x="19482" y="314798"/>
                </a:lnTo>
                <a:lnTo>
                  <a:pt x="23881" y="316122"/>
                </a:lnTo>
                <a:lnTo>
                  <a:pt x="29011" y="316711"/>
                </a:lnTo>
                <a:lnTo>
                  <a:pt x="31712" y="317820"/>
                </a:lnTo>
                <a:lnTo>
                  <a:pt x="37254" y="321593"/>
                </a:lnTo>
                <a:lnTo>
                  <a:pt x="45432" y="323905"/>
                </a:lnTo>
                <a:lnTo>
                  <a:pt x="50280" y="324521"/>
                </a:lnTo>
                <a:lnTo>
                  <a:pt x="54464" y="323980"/>
                </a:lnTo>
                <a:lnTo>
                  <a:pt x="58206" y="322667"/>
                </a:lnTo>
                <a:lnTo>
                  <a:pt x="61653" y="320838"/>
                </a:lnTo>
                <a:lnTo>
                  <a:pt x="70564" y="318807"/>
                </a:lnTo>
                <a:lnTo>
                  <a:pt x="80874" y="316952"/>
                </a:lnTo>
                <a:lnTo>
                  <a:pt x="91806" y="312952"/>
                </a:lnTo>
                <a:lnTo>
                  <a:pt x="103015" y="308000"/>
                </a:lnTo>
                <a:lnTo>
                  <a:pt x="120036" y="299856"/>
                </a:lnTo>
                <a:lnTo>
                  <a:pt x="132389" y="294242"/>
                </a:lnTo>
                <a:lnTo>
                  <a:pt x="139684" y="291411"/>
                </a:lnTo>
                <a:lnTo>
                  <a:pt x="147404" y="288572"/>
                </a:lnTo>
                <a:lnTo>
                  <a:pt x="154456" y="285726"/>
                </a:lnTo>
                <a:lnTo>
                  <a:pt x="161063" y="282876"/>
                </a:lnTo>
                <a:lnTo>
                  <a:pt x="173483" y="277170"/>
                </a:lnTo>
                <a:lnTo>
                  <a:pt x="185353" y="271459"/>
                </a:lnTo>
                <a:lnTo>
                  <a:pt x="192138" y="268602"/>
                </a:lnTo>
                <a:lnTo>
                  <a:pt x="199519" y="265746"/>
                </a:lnTo>
                <a:lnTo>
                  <a:pt x="207297" y="262889"/>
                </a:lnTo>
                <a:lnTo>
                  <a:pt x="214387" y="259079"/>
                </a:lnTo>
                <a:lnTo>
                  <a:pt x="221019" y="254634"/>
                </a:lnTo>
                <a:lnTo>
                  <a:pt x="233468" y="245568"/>
                </a:lnTo>
                <a:lnTo>
                  <a:pt x="259522" y="229447"/>
                </a:lnTo>
                <a:lnTo>
                  <a:pt x="267302" y="224402"/>
                </a:lnTo>
                <a:lnTo>
                  <a:pt x="274393" y="220086"/>
                </a:lnTo>
                <a:lnTo>
                  <a:pt x="281026" y="216256"/>
                </a:lnTo>
                <a:lnTo>
                  <a:pt x="287352" y="212751"/>
                </a:lnTo>
                <a:lnTo>
                  <a:pt x="294427" y="208509"/>
                </a:lnTo>
                <a:lnTo>
                  <a:pt x="309909" y="198715"/>
                </a:lnTo>
                <a:lnTo>
                  <a:pt x="317085" y="194389"/>
                </a:lnTo>
                <a:lnTo>
                  <a:pt x="323774" y="190553"/>
                </a:lnTo>
                <a:lnTo>
                  <a:pt x="330139" y="187043"/>
                </a:lnTo>
                <a:lnTo>
                  <a:pt x="337239" y="182797"/>
                </a:lnTo>
                <a:lnTo>
                  <a:pt x="352749" y="173001"/>
                </a:lnTo>
                <a:lnTo>
                  <a:pt x="359933" y="168673"/>
                </a:lnTo>
                <a:lnTo>
                  <a:pt x="366627" y="164837"/>
                </a:lnTo>
                <a:lnTo>
                  <a:pt x="379145" y="158986"/>
                </a:lnTo>
                <a:lnTo>
                  <a:pt x="391059" y="156385"/>
                </a:lnTo>
                <a:lnTo>
                  <a:pt x="400164" y="152689"/>
                </a:lnTo>
                <a:lnTo>
                  <a:pt x="411448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41"/>
          <p:cNvSpPr/>
          <p:nvPr/>
        </p:nvSpPr>
        <p:spPr>
          <a:xfrm>
            <a:off x="3878024" y="5719198"/>
            <a:ext cx="101251" cy="101486"/>
          </a:xfrm>
          <a:custGeom>
            <a:avLst/>
            <a:gdLst/>
            <a:ahLst/>
            <a:cxnLst/>
            <a:rect l="0" t="0" r="0" b="0"/>
            <a:pathLst>
              <a:path w="101251" h="101486">
                <a:moveTo>
                  <a:pt x="85328" y="7231"/>
                </a:moveTo>
                <a:lnTo>
                  <a:pt x="92709" y="7231"/>
                </a:lnTo>
                <a:lnTo>
                  <a:pt x="93106" y="8184"/>
                </a:lnTo>
                <a:lnTo>
                  <a:pt x="93371" y="9772"/>
                </a:lnTo>
                <a:lnTo>
                  <a:pt x="93547" y="11783"/>
                </a:lnTo>
                <a:lnTo>
                  <a:pt x="94618" y="14075"/>
                </a:lnTo>
                <a:lnTo>
                  <a:pt x="96284" y="16556"/>
                </a:lnTo>
                <a:lnTo>
                  <a:pt x="98347" y="19163"/>
                </a:lnTo>
                <a:lnTo>
                  <a:pt x="99722" y="21854"/>
                </a:lnTo>
                <a:lnTo>
                  <a:pt x="100639" y="24599"/>
                </a:lnTo>
                <a:lnTo>
                  <a:pt x="101250" y="27383"/>
                </a:lnTo>
                <a:lnTo>
                  <a:pt x="100706" y="30190"/>
                </a:lnTo>
                <a:lnTo>
                  <a:pt x="99390" y="33015"/>
                </a:lnTo>
                <a:lnTo>
                  <a:pt x="97560" y="35851"/>
                </a:lnTo>
                <a:lnTo>
                  <a:pt x="96340" y="38693"/>
                </a:lnTo>
                <a:lnTo>
                  <a:pt x="95527" y="41541"/>
                </a:lnTo>
                <a:lnTo>
                  <a:pt x="94985" y="44392"/>
                </a:lnTo>
                <a:lnTo>
                  <a:pt x="94624" y="48198"/>
                </a:lnTo>
                <a:lnTo>
                  <a:pt x="94382" y="52640"/>
                </a:lnTo>
                <a:lnTo>
                  <a:pt x="94222" y="57507"/>
                </a:lnTo>
                <a:lnTo>
                  <a:pt x="93162" y="61703"/>
                </a:lnTo>
                <a:lnTo>
                  <a:pt x="91503" y="65453"/>
                </a:lnTo>
                <a:lnTo>
                  <a:pt x="89445" y="68906"/>
                </a:lnTo>
                <a:lnTo>
                  <a:pt x="86168" y="72160"/>
                </a:lnTo>
                <a:lnTo>
                  <a:pt x="82078" y="75283"/>
                </a:lnTo>
                <a:lnTo>
                  <a:pt x="77446" y="78317"/>
                </a:lnTo>
                <a:lnTo>
                  <a:pt x="73406" y="81292"/>
                </a:lnTo>
                <a:lnTo>
                  <a:pt x="69760" y="84227"/>
                </a:lnTo>
                <a:lnTo>
                  <a:pt x="66377" y="87137"/>
                </a:lnTo>
                <a:lnTo>
                  <a:pt x="63169" y="90030"/>
                </a:lnTo>
                <a:lnTo>
                  <a:pt x="57064" y="95783"/>
                </a:lnTo>
                <a:lnTo>
                  <a:pt x="54103" y="97699"/>
                </a:lnTo>
                <a:lnTo>
                  <a:pt x="51177" y="98975"/>
                </a:lnTo>
                <a:lnTo>
                  <a:pt x="48273" y="99827"/>
                </a:lnTo>
                <a:lnTo>
                  <a:pt x="45384" y="100394"/>
                </a:lnTo>
                <a:lnTo>
                  <a:pt x="42507" y="100773"/>
                </a:lnTo>
                <a:lnTo>
                  <a:pt x="39635" y="101025"/>
                </a:lnTo>
                <a:lnTo>
                  <a:pt x="36769" y="101193"/>
                </a:lnTo>
                <a:lnTo>
                  <a:pt x="31043" y="101380"/>
                </a:lnTo>
                <a:lnTo>
                  <a:pt x="22465" y="101485"/>
                </a:lnTo>
                <a:lnTo>
                  <a:pt x="20560" y="100547"/>
                </a:lnTo>
                <a:lnTo>
                  <a:pt x="19289" y="98970"/>
                </a:lnTo>
                <a:lnTo>
                  <a:pt x="18442" y="96965"/>
                </a:lnTo>
                <a:lnTo>
                  <a:pt x="16925" y="94676"/>
                </a:lnTo>
                <a:lnTo>
                  <a:pt x="14961" y="92198"/>
                </a:lnTo>
                <a:lnTo>
                  <a:pt x="9516" y="85928"/>
                </a:lnTo>
                <a:lnTo>
                  <a:pt x="9069" y="84460"/>
                </a:lnTo>
                <a:lnTo>
                  <a:pt x="8772" y="82530"/>
                </a:lnTo>
                <a:lnTo>
                  <a:pt x="8573" y="80291"/>
                </a:lnTo>
                <a:lnTo>
                  <a:pt x="8440" y="77845"/>
                </a:lnTo>
                <a:lnTo>
                  <a:pt x="8293" y="72588"/>
                </a:lnTo>
                <a:lnTo>
                  <a:pt x="9207" y="69853"/>
                </a:lnTo>
                <a:lnTo>
                  <a:pt x="10768" y="67076"/>
                </a:lnTo>
                <a:lnTo>
                  <a:pt x="12762" y="64273"/>
                </a:lnTo>
                <a:lnTo>
                  <a:pt x="14090" y="60499"/>
                </a:lnTo>
                <a:lnTo>
                  <a:pt x="14976" y="56078"/>
                </a:lnTo>
                <a:lnTo>
                  <a:pt x="15567" y="51226"/>
                </a:lnTo>
                <a:lnTo>
                  <a:pt x="16913" y="47039"/>
                </a:lnTo>
                <a:lnTo>
                  <a:pt x="18763" y="43295"/>
                </a:lnTo>
                <a:lnTo>
                  <a:pt x="20949" y="39846"/>
                </a:lnTo>
                <a:lnTo>
                  <a:pt x="23359" y="37547"/>
                </a:lnTo>
                <a:lnTo>
                  <a:pt x="25917" y="36015"/>
                </a:lnTo>
                <a:lnTo>
                  <a:pt x="28576" y="34993"/>
                </a:lnTo>
                <a:lnTo>
                  <a:pt x="31301" y="33359"/>
                </a:lnTo>
                <a:lnTo>
                  <a:pt x="34070" y="31318"/>
                </a:lnTo>
                <a:lnTo>
                  <a:pt x="36869" y="29004"/>
                </a:lnTo>
                <a:lnTo>
                  <a:pt x="39687" y="27462"/>
                </a:lnTo>
                <a:lnTo>
                  <a:pt x="42518" y="26433"/>
                </a:lnTo>
                <a:lnTo>
                  <a:pt x="45358" y="25748"/>
                </a:lnTo>
                <a:lnTo>
                  <a:pt x="48204" y="25291"/>
                </a:lnTo>
                <a:lnTo>
                  <a:pt x="51054" y="24986"/>
                </a:lnTo>
                <a:lnTo>
                  <a:pt x="53906" y="24783"/>
                </a:lnTo>
                <a:lnTo>
                  <a:pt x="56760" y="24648"/>
                </a:lnTo>
                <a:lnTo>
                  <a:pt x="62471" y="24497"/>
                </a:lnTo>
                <a:lnTo>
                  <a:pt x="71041" y="24412"/>
                </a:lnTo>
                <a:lnTo>
                  <a:pt x="73899" y="25353"/>
                </a:lnTo>
                <a:lnTo>
                  <a:pt x="76756" y="26933"/>
                </a:lnTo>
                <a:lnTo>
                  <a:pt x="79613" y="28938"/>
                </a:lnTo>
                <a:lnTo>
                  <a:pt x="82471" y="30275"/>
                </a:lnTo>
                <a:lnTo>
                  <a:pt x="85328" y="31166"/>
                </a:lnTo>
                <a:lnTo>
                  <a:pt x="88185" y="31761"/>
                </a:lnTo>
                <a:lnTo>
                  <a:pt x="90090" y="33109"/>
                </a:lnTo>
                <a:lnTo>
                  <a:pt x="91361" y="34961"/>
                </a:lnTo>
                <a:lnTo>
                  <a:pt x="92207" y="37148"/>
                </a:lnTo>
                <a:lnTo>
                  <a:pt x="92772" y="39559"/>
                </a:lnTo>
                <a:lnTo>
                  <a:pt x="93148" y="42118"/>
                </a:lnTo>
                <a:lnTo>
                  <a:pt x="93399" y="44776"/>
                </a:lnTo>
                <a:lnTo>
                  <a:pt x="93566" y="47501"/>
                </a:lnTo>
                <a:lnTo>
                  <a:pt x="93752" y="53070"/>
                </a:lnTo>
                <a:lnTo>
                  <a:pt x="92849" y="55888"/>
                </a:lnTo>
                <a:lnTo>
                  <a:pt x="91294" y="58719"/>
                </a:lnTo>
                <a:lnTo>
                  <a:pt x="86507" y="65556"/>
                </a:lnTo>
                <a:lnTo>
                  <a:pt x="85161" y="67070"/>
                </a:lnTo>
                <a:lnTo>
                  <a:pt x="81126" y="71291"/>
                </a:lnTo>
                <a:lnTo>
                  <a:pt x="73500" y="79023"/>
                </a:lnTo>
                <a:lnTo>
                  <a:pt x="70775" y="80810"/>
                </a:lnTo>
                <a:lnTo>
                  <a:pt x="68006" y="82001"/>
                </a:lnTo>
                <a:lnTo>
                  <a:pt x="61269" y="83914"/>
                </a:lnTo>
                <a:lnTo>
                  <a:pt x="59764" y="84070"/>
                </a:lnTo>
                <a:lnTo>
                  <a:pt x="57807" y="84175"/>
                </a:lnTo>
                <a:lnTo>
                  <a:pt x="55551" y="84245"/>
                </a:lnTo>
                <a:lnTo>
                  <a:pt x="53094" y="83339"/>
                </a:lnTo>
                <a:lnTo>
                  <a:pt x="50504" y="81782"/>
                </a:lnTo>
                <a:lnTo>
                  <a:pt x="47824" y="79792"/>
                </a:lnTo>
                <a:lnTo>
                  <a:pt x="45086" y="77513"/>
                </a:lnTo>
                <a:lnTo>
                  <a:pt x="42308" y="75041"/>
                </a:lnTo>
                <a:lnTo>
                  <a:pt x="39502" y="72440"/>
                </a:lnTo>
                <a:lnTo>
                  <a:pt x="36680" y="70707"/>
                </a:lnTo>
                <a:lnTo>
                  <a:pt x="33846" y="69551"/>
                </a:lnTo>
                <a:lnTo>
                  <a:pt x="31004" y="68780"/>
                </a:lnTo>
                <a:lnTo>
                  <a:pt x="29109" y="67314"/>
                </a:lnTo>
                <a:lnTo>
                  <a:pt x="27846" y="65384"/>
                </a:lnTo>
                <a:lnTo>
                  <a:pt x="27004" y="63145"/>
                </a:lnTo>
                <a:lnTo>
                  <a:pt x="25490" y="60700"/>
                </a:lnTo>
                <a:lnTo>
                  <a:pt x="23529" y="58117"/>
                </a:lnTo>
                <a:lnTo>
                  <a:pt x="21268" y="55442"/>
                </a:lnTo>
                <a:lnTo>
                  <a:pt x="20715" y="53660"/>
                </a:lnTo>
                <a:lnTo>
                  <a:pt x="21298" y="52471"/>
                </a:lnTo>
                <a:lnTo>
                  <a:pt x="22639" y="51679"/>
                </a:lnTo>
                <a:lnTo>
                  <a:pt x="23532" y="50198"/>
                </a:lnTo>
                <a:lnTo>
                  <a:pt x="24128" y="48259"/>
                </a:lnTo>
                <a:lnTo>
                  <a:pt x="24526" y="46013"/>
                </a:lnTo>
                <a:lnTo>
                  <a:pt x="24791" y="43563"/>
                </a:lnTo>
                <a:lnTo>
                  <a:pt x="24967" y="40978"/>
                </a:lnTo>
                <a:lnTo>
                  <a:pt x="25085" y="38302"/>
                </a:lnTo>
                <a:lnTo>
                  <a:pt x="26116" y="35565"/>
                </a:lnTo>
                <a:lnTo>
                  <a:pt x="27756" y="32788"/>
                </a:lnTo>
                <a:lnTo>
                  <a:pt x="29802" y="29985"/>
                </a:lnTo>
                <a:lnTo>
                  <a:pt x="32118" y="28115"/>
                </a:lnTo>
                <a:lnTo>
                  <a:pt x="34615" y="26869"/>
                </a:lnTo>
                <a:lnTo>
                  <a:pt x="37231" y="26038"/>
                </a:lnTo>
                <a:lnTo>
                  <a:pt x="39929" y="24532"/>
                </a:lnTo>
                <a:lnTo>
                  <a:pt x="42680" y="22575"/>
                </a:lnTo>
                <a:lnTo>
                  <a:pt x="49387" y="17142"/>
                </a:lnTo>
                <a:lnTo>
                  <a:pt x="51842" y="16696"/>
                </a:lnTo>
                <a:lnTo>
                  <a:pt x="55384" y="16398"/>
                </a:lnTo>
                <a:lnTo>
                  <a:pt x="65655" y="15922"/>
                </a:lnTo>
                <a:lnTo>
                  <a:pt x="67450" y="16835"/>
                </a:lnTo>
                <a:lnTo>
                  <a:pt x="69599" y="18397"/>
                </a:lnTo>
                <a:lnTo>
                  <a:pt x="71985" y="20390"/>
                </a:lnTo>
                <a:lnTo>
                  <a:pt x="74528" y="21719"/>
                </a:lnTo>
                <a:lnTo>
                  <a:pt x="77175" y="22605"/>
                </a:lnTo>
                <a:lnTo>
                  <a:pt x="79893" y="23195"/>
                </a:lnTo>
                <a:lnTo>
                  <a:pt x="81705" y="24542"/>
                </a:lnTo>
                <a:lnTo>
                  <a:pt x="82912" y="26391"/>
                </a:lnTo>
                <a:lnTo>
                  <a:pt x="83717" y="28577"/>
                </a:lnTo>
                <a:lnTo>
                  <a:pt x="85207" y="30988"/>
                </a:lnTo>
                <a:lnTo>
                  <a:pt x="87152" y="33546"/>
                </a:lnTo>
                <a:lnTo>
                  <a:pt x="89402" y="36204"/>
                </a:lnTo>
                <a:lnTo>
                  <a:pt x="90901" y="38929"/>
                </a:lnTo>
                <a:lnTo>
                  <a:pt x="91901" y="41698"/>
                </a:lnTo>
                <a:lnTo>
                  <a:pt x="92568" y="44497"/>
                </a:lnTo>
                <a:lnTo>
                  <a:pt x="92059" y="47315"/>
                </a:lnTo>
                <a:lnTo>
                  <a:pt x="90768" y="50147"/>
                </a:lnTo>
                <a:lnTo>
                  <a:pt x="88955" y="52986"/>
                </a:lnTo>
                <a:lnTo>
                  <a:pt x="87746" y="55832"/>
                </a:lnTo>
                <a:lnTo>
                  <a:pt x="86940" y="58682"/>
                </a:lnTo>
                <a:lnTo>
                  <a:pt x="86403" y="61535"/>
                </a:lnTo>
                <a:lnTo>
                  <a:pt x="84139" y="63436"/>
                </a:lnTo>
                <a:lnTo>
                  <a:pt x="80726" y="64704"/>
                </a:lnTo>
                <a:lnTo>
                  <a:pt x="76545" y="65549"/>
                </a:lnTo>
                <a:lnTo>
                  <a:pt x="72805" y="67065"/>
                </a:lnTo>
                <a:lnTo>
                  <a:pt x="69359" y="69028"/>
                </a:lnTo>
                <a:lnTo>
                  <a:pt x="66110" y="71290"/>
                </a:lnTo>
                <a:lnTo>
                  <a:pt x="62991" y="72797"/>
                </a:lnTo>
                <a:lnTo>
                  <a:pt x="59959" y="73802"/>
                </a:lnTo>
                <a:lnTo>
                  <a:pt x="56985" y="74472"/>
                </a:lnTo>
                <a:lnTo>
                  <a:pt x="54050" y="74918"/>
                </a:lnTo>
                <a:lnTo>
                  <a:pt x="51141" y="75216"/>
                </a:lnTo>
                <a:lnTo>
                  <a:pt x="48249" y="75415"/>
                </a:lnTo>
                <a:lnTo>
                  <a:pt x="45369" y="75547"/>
                </a:lnTo>
                <a:lnTo>
                  <a:pt x="39629" y="75694"/>
                </a:lnTo>
                <a:lnTo>
                  <a:pt x="31042" y="75777"/>
                </a:lnTo>
                <a:lnTo>
                  <a:pt x="28182" y="74836"/>
                </a:lnTo>
                <a:lnTo>
                  <a:pt x="25323" y="73256"/>
                </a:lnTo>
                <a:lnTo>
                  <a:pt x="22465" y="71251"/>
                </a:lnTo>
                <a:lnTo>
                  <a:pt x="19607" y="69913"/>
                </a:lnTo>
                <a:lnTo>
                  <a:pt x="16749" y="69022"/>
                </a:lnTo>
                <a:lnTo>
                  <a:pt x="13891" y="68428"/>
                </a:lnTo>
                <a:lnTo>
                  <a:pt x="11986" y="67079"/>
                </a:lnTo>
                <a:lnTo>
                  <a:pt x="10716" y="65227"/>
                </a:lnTo>
                <a:lnTo>
                  <a:pt x="9869" y="63041"/>
                </a:lnTo>
                <a:lnTo>
                  <a:pt x="8352" y="60630"/>
                </a:lnTo>
                <a:lnTo>
                  <a:pt x="6388" y="58071"/>
                </a:lnTo>
                <a:lnTo>
                  <a:pt x="4126" y="55412"/>
                </a:lnTo>
                <a:lnTo>
                  <a:pt x="2619" y="52687"/>
                </a:lnTo>
                <a:lnTo>
                  <a:pt x="1614" y="49918"/>
                </a:lnTo>
                <a:lnTo>
                  <a:pt x="943" y="47119"/>
                </a:lnTo>
                <a:lnTo>
                  <a:pt x="497" y="44301"/>
                </a:lnTo>
                <a:lnTo>
                  <a:pt x="199" y="41469"/>
                </a:lnTo>
                <a:lnTo>
                  <a:pt x="0" y="38629"/>
                </a:lnTo>
                <a:lnTo>
                  <a:pt x="821" y="35784"/>
                </a:lnTo>
                <a:lnTo>
                  <a:pt x="2320" y="32934"/>
                </a:lnTo>
                <a:lnTo>
                  <a:pt x="4272" y="30081"/>
                </a:lnTo>
                <a:lnTo>
                  <a:pt x="5573" y="27227"/>
                </a:lnTo>
                <a:lnTo>
                  <a:pt x="6440" y="24372"/>
                </a:lnTo>
                <a:lnTo>
                  <a:pt x="7019" y="21516"/>
                </a:lnTo>
                <a:lnTo>
                  <a:pt x="8357" y="18659"/>
                </a:lnTo>
                <a:lnTo>
                  <a:pt x="10201" y="15803"/>
                </a:lnTo>
                <a:lnTo>
                  <a:pt x="12384" y="12946"/>
                </a:lnTo>
                <a:lnTo>
                  <a:pt x="14791" y="11041"/>
                </a:lnTo>
                <a:lnTo>
                  <a:pt x="17348" y="9771"/>
                </a:lnTo>
                <a:lnTo>
                  <a:pt x="20005" y="8925"/>
                </a:lnTo>
                <a:lnTo>
                  <a:pt x="22730" y="7408"/>
                </a:lnTo>
                <a:lnTo>
                  <a:pt x="25498" y="5444"/>
                </a:lnTo>
                <a:lnTo>
                  <a:pt x="28296" y="3182"/>
                </a:lnTo>
                <a:lnTo>
                  <a:pt x="31115" y="1675"/>
                </a:lnTo>
                <a:lnTo>
                  <a:pt x="33946" y="670"/>
                </a:lnTo>
                <a:lnTo>
                  <a:pt x="36786" y="0"/>
                </a:lnTo>
                <a:lnTo>
                  <a:pt x="39632" y="505"/>
                </a:lnTo>
                <a:lnTo>
                  <a:pt x="42481" y="1795"/>
                </a:lnTo>
                <a:lnTo>
                  <a:pt x="49348" y="6157"/>
                </a:lnTo>
                <a:lnTo>
                  <a:pt x="50864" y="6516"/>
                </a:lnTo>
                <a:lnTo>
                  <a:pt x="52827" y="6754"/>
                </a:lnTo>
                <a:lnTo>
                  <a:pt x="55088" y="6914"/>
                </a:lnTo>
                <a:lnTo>
                  <a:pt x="56596" y="7972"/>
                </a:lnTo>
                <a:lnTo>
                  <a:pt x="57601" y="9630"/>
                </a:lnTo>
                <a:lnTo>
                  <a:pt x="58271" y="11688"/>
                </a:lnTo>
                <a:lnTo>
                  <a:pt x="59670" y="13060"/>
                </a:lnTo>
                <a:lnTo>
                  <a:pt x="61555" y="13975"/>
                </a:lnTo>
                <a:lnTo>
                  <a:pt x="63764" y="14584"/>
                </a:lnTo>
                <a:lnTo>
                  <a:pt x="65237" y="15944"/>
                </a:lnTo>
                <a:lnTo>
                  <a:pt x="66219" y="17802"/>
                </a:lnTo>
                <a:lnTo>
                  <a:pt x="66874" y="19993"/>
                </a:lnTo>
                <a:lnTo>
                  <a:pt x="66358" y="22407"/>
                </a:lnTo>
                <a:lnTo>
                  <a:pt x="65062" y="24969"/>
                </a:lnTo>
                <a:lnTo>
                  <a:pt x="63244" y="27629"/>
                </a:lnTo>
                <a:lnTo>
                  <a:pt x="61081" y="30355"/>
                </a:lnTo>
                <a:lnTo>
                  <a:pt x="58685" y="33124"/>
                </a:lnTo>
                <a:lnTo>
                  <a:pt x="52548" y="39863"/>
                </a:lnTo>
                <a:lnTo>
                  <a:pt x="44492" y="48038"/>
                </a:lnTo>
                <a:lnTo>
                  <a:pt x="39239" y="53308"/>
                </a:lnTo>
                <a:lnTo>
                  <a:pt x="36504" y="55094"/>
                </a:lnTo>
                <a:lnTo>
                  <a:pt x="33729" y="56285"/>
                </a:lnTo>
                <a:lnTo>
                  <a:pt x="30926" y="57079"/>
                </a:lnTo>
                <a:lnTo>
                  <a:pt x="28105" y="57608"/>
                </a:lnTo>
                <a:lnTo>
                  <a:pt x="25272" y="57961"/>
                </a:lnTo>
                <a:lnTo>
                  <a:pt x="18432" y="58528"/>
                </a:lnTo>
                <a:lnTo>
                  <a:pt x="16918" y="58574"/>
                </a:lnTo>
                <a:lnTo>
                  <a:pt x="8176" y="586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2"/>
          <p:cNvSpPr/>
          <p:nvPr/>
        </p:nvSpPr>
        <p:spPr>
          <a:xfrm>
            <a:off x="4640697" y="6086475"/>
            <a:ext cx="77023" cy="93910"/>
          </a:xfrm>
          <a:custGeom>
            <a:avLst/>
            <a:gdLst/>
            <a:ahLst/>
            <a:cxnLst/>
            <a:rect l="0" t="0" r="0" b="0"/>
            <a:pathLst>
              <a:path w="77023" h="93910">
                <a:moveTo>
                  <a:pt x="8455" y="0"/>
                </a:moveTo>
                <a:lnTo>
                  <a:pt x="13006" y="0"/>
                </a:lnTo>
                <a:lnTo>
                  <a:pt x="15299" y="953"/>
                </a:lnTo>
                <a:lnTo>
                  <a:pt x="17780" y="2540"/>
                </a:lnTo>
                <a:lnTo>
                  <a:pt x="24055" y="7381"/>
                </a:lnTo>
                <a:lnTo>
                  <a:pt x="25523" y="7778"/>
                </a:lnTo>
                <a:lnTo>
                  <a:pt x="27454" y="8042"/>
                </a:lnTo>
                <a:lnTo>
                  <a:pt x="29693" y="8219"/>
                </a:lnTo>
                <a:lnTo>
                  <a:pt x="32139" y="8337"/>
                </a:lnTo>
                <a:lnTo>
                  <a:pt x="37396" y="8468"/>
                </a:lnTo>
                <a:lnTo>
                  <a:pt x="40132" y="9455"/>
                </a:lnTo>
                <a:lnTo>
                  <a:pt x="42908" y="11066"/>
                </a:lnTo>
                <a:lnTo>
                  <a:pt x="49656" y="15944"/>
                </a:lnTo>
                <a:lnTo>
                  <a:pt x="50210" y="17297"/>
                </a:lnTo>
                <a:lnTo>
                  <a:pt x="50579" y="19151"/>
                </a:lnTo>
                <a:lnTo>
                  <a:pt x="50826" y="21340"/>
                </a:lnTo>
                <a:lnTo>
                  <a:pt x="51942" y="22799"/>
                </a:lnTo>
                <a:lnTo>
                  <a:pt x="53639" y="23772"/>
                </a:lnTo>
                <a:lnTo>
                  <a:pt x="55722" y="24420"/>
                </a:lnTo>
                <a:lnTo>
                  <a:pt x="57111" y="25805"/>
                </a:lnTo>
                <a:lnTo>
                  <a:pt x="58038" y="27681"/>
                </a:lnTo>
                <a:lnTo>
                  <a:pt x="58655" y="29884"/>
                </a:lnTo>
                <a:lnTo>
                  <a:pt x="59067" y="32305"/>
                </a:lnTo>
                <a:lnTo>
                  <a:pt x="59341" y="34871"/>
                </a:lnTo>
                <a:lnTo>
                  <a:pt x="59857" y="42394"/>
                </a:lnTo>
                <a:lnTo>
                  <a:pt x="58916" y="43503"/>
                </a:lnTo>
                <a:lnTo>
                  <a:pt x="57336" y="45195"/>
                </a:lnTo>
                <a:lnTo>
                  <a:pt x="52506" y="50202"/>
                </a:lnTo>
                <a:lnTo>
                  <a:pt x="51157" y="50613"/>
                </a:lnTo>
                <a:lnTo>
                  <a:pt x="49306" y="50887"/>
                </a:lnTo>
                <a:lnTo>
                  <a:pt x="47119" y="51069"/>
                </a:lnTo>
                <a:lnTo>
                  <a:pt x="44709" y="51191"/>
                </a:lnTo>
                <a:lnTo>
                  <a:pt x="39490" y="51326"/>
                </a:lnTo>
                <a:lnTo>
                  <a:pt x="36765" y="52315"/>
                </a:lnTo>
                <a:lnTo>
                  <a:pt x="33996" y="53927"/>
                </a:lnTo>
                <a:lnTo>
                  <a:pt x="27259" y="58806"/>
                </a:lnTo>
                <a:lnTo>
                  <a:pt x="25753" y="59207"/>
                </a:lnTo>
                <a:lnTo>
                  <a:pt x="23797" y="59473"/>
                </a:lnTo>
                <a:lnTo>
                  <a:pt x="17424" y="59976"/>
                </a:lnTo>
                <a:lnTo>
                  <a:pt x="16340" y="59034"/>
                </a:lnTo>
                <a:lnTo>
                  <a:pt x="9000" y="51963"/>
                </a:lnTo>
                <a:lnTo>
                  <a:pt x="8819" y="51787"/>
                </a:lnTo>
                <a:lnTo>
                  <a:pt x="11157" y="49051"/>
                </a:lnTo>
                <a:lnTo>
                  <a:pt x="15868" y="44085"/>
                </a:lnTo>
                <a:lnTo>
                  <a:pt x="16255" y="42724"/>
                </a:lnTo>
                <a:lnTo>
                  <a:pt x="16512" y="40866"/>
                </a:lnTo>
                <a:lnTo>
                  <a:pt x="16684" y="38674"/>
                </a:lnTo>
                <a:lnTo>
                  <a:pt x="17751" y="37212"/>
                </a:lnTo>
                <a:lnTo>
                  <a:pt x="19415" y="36238"/>
                </a:lnTo>
                <a:lnTo>
                  <a:pt x="24378" y="34674"/>
                </a:lnTo>
                <a:lnTo>
                  <a:pt x="25738" y="33594"/>
                </a:lnTo>
                <a:lnTo>
                  <a:pt x="27597" y="31921"/>
                </a:lnTo>
                <a:lnTo>
                  <a:pt x="29789" y="29853"/>
                </a:lnTo>
                <a:lnTo>
                  <a:pt x="33155" y="28474"/>
                </a:lnTo>
                <a:lnTo>
                  <a:pt x="37305" y="27555"/>
                </a:lnTo>
                <a:lnTo>
                  <a:pt x="41975" y="26942"/>
                </a:lnTo>
                <a:lnTo>
                  <a:pt x="46042" y="26534"/>
                </a:lnTo>
                <a:lnTo>
                  <a:pt x="49705" y="26262"/>
                </a:lnTo>
                <a:lnTo>
                  <a:pt x="57878" y="25825"/>
                </a:lnTo>
                <a:lnTo>
                  <a:pt x="59501" y="26742"/>
                </a:lnTo>
                <a:lnTo>
                  <a:pt x="61536" y="28305"/>
                </a:lnTo>
                <a:lnTo>
                  <a:pt x="63845" y="30300"/>
                </a:lnTo>
                <a:lnTo>
                  <a:pt x="66337" y="31629"/>
                </a:lnTo>
                <a:lnTo>
                  <a:pt x="68950" y="32517"/>
                </a:lnTo>
                <a:lnTo>
                  <a:pt x="71645" y="33108"/>
                </a:lnTo>
                <a:lnTo>
                  <a:pt x="73442" y="34454"/>
                </a:lnTo>
                <a:lnTo>
                  <a:pt x="74639" y="36304"/>
                </a:lnTo>
                <a:lnTo>
                  <a:pt x="76562" y="41567"/>
                </a:lnTo>
                <a:lnTo>
                  <a:pt x="76720" y="42951"/>
                </a:lnTo>
                <a:lnTo>
                  <a:pt x="76825" y="44826"/>
                </a:lnTo>
                <a:lnTo>
                  <a:pt x="76942" y="49450"/>
                </a:lnTo>
                <a:lnTo>
                  <a:pt x="77022" y="62979"/>
                </a:lnTo>
                <a:lnTo>
                  <a:pt x="76074" y="65799"/>
                </a:lnTo>
                <a:lnTo>
                  <a:pt x="74489" y="68631"/>
                </a:lnTo>
                <a:lnTo>
                  <a:pt x="69653" y="75469"/>
                </a:lnTo>
                <a:lnTo>
                  <a:pt x="68304" y="76982"/>
                </a:lnTo>
                <a:lnTo>
                  <a:pt x="64265" y="81205"/>
                </a:lnTo>
                <a:lnTo>
                  <a:pt x="61854" y="82711"/>
                </a:lnTo>
                <a:lnTo>
                  <a:pt x="59295" y="83715"/>
                </a:lnTo>
                <a:lnTo>
                  <a:pt x="56636" y="84385"/>
                </a:lnTo>
                <a:lnTo>
                  <a:pt x="53910" y="85784"/>
                </a:lnTo>
                <a:lnTo>
                  <a:pt x="51141" y="87669"/>
                </a:lnTo>
                <a:lnTo>
                  <a:pt x="48342" y="89879"/>
                </a:lnTo>
                <a:lnTo>
                  <a:pt x="44572" y="91351"/>
                </a:lnTo>
                <a:lnTo>
                  <a:pt x="40153" y="92333"/>
                </a:lnTo>
                <a:lnTo>
                  <a:pt x="28474" y="93909"/>
                </a:lnTo>
                <a:lnTo>
                  <a:pt x="26564" y="93086"/>
                </a:lnTo>
                <a:lnTo>
                  <a:pt x="24338" y="91585"/>
                </a:lnTo>
                <a:lnTo>
                  <a:pt x="21901" y="89632"/>
                </a:lnTo>
                <a:lnTo>
                  <a:pt x="19324" y="88329"/>
                </a:lnTo>
                <a:lnTo>
                  <a:pt x="16653" y="87461"/>
                </a:lnTo>
                <a:lnTo>
                  <a:pt x="10074" y="86068"/>
                </a:lnTo>
                <a:lnTo>
                  <a:pt x="8582" y="85001"/>
                </a:lnTo>
                <a:lnTo>
                  <a:pt x="6635" y="83337"/>
                </a:lnTo>
                <a:lnTo>
                  <a:pt x="4384" y="81275"/>
                </a:lnTo>
                <a:lnTo>
                  <a:pt x="2884" y="78948"/>
                </a:lnTo>
                <a:lnTo>
                  <a:pt x="1883" y="76445"/>
                </a:lnTo>
                <a:lnTo>
                  <a:pt x="1216" y="73823"/>
                </a:lnTo>
                <a:lnTo>
                  <a:pt x="772" y="71123"/>
                </a:lnTo>
                <a:lnTo>
                  <a:pt x="475" y="68370"/>
                </a:lnTo>
                <a:lnTo>
                  <a:pt x="278" y="65582"/>
                </a:lnTo>
                <a:lnTo>
                  <a:pt x="146" y="62771"/>
                </a:lnTo>
                <a:lnTo>
                  <a:pt x="0" y="57108"/>
                </a:lnTo>
                <a:lnTo>
                  <a:pt x="913" y="54264"/>
                </a:lnTo>
                <a:lnTo>
                  <a:pt x="2475" y="51416"/>
                </a:lnTo>
                <a:lnTo>
                  <a:pt x="4468" y="48565"/>
                </a:lnTo>
                <a:lnTo>
                  <a:pt x="5797" y="45711"/>
                </a:lnTo>
                <a:lnTo>
                  <a:pt x="6683" y="42857"/>
                </a:lnTo>
                <a:lnTo>
                  <a:pt x="7273" y="40001"/>
                </a:lnTo>
                <a:lnTo>
                  <a:pt x="8620" y="37145"/>
                </a:lnTo>
                <a:lnTo>
                  <a:pt x="10470" y="34288"/>
                </a:lnTo>
                <a:lnTo>
                  <a:pt x="12656" y="31431"/>
                </a:lnTo>
                <a:lnTo>
                  <a:pt x="15066" y="29527"/>
                </a:lnTo>
                <a:lnTo>
                  <a:pt x="17624" y="28257"/>
                </a:lnTo>
                <a:lnTo>
                  <a:pt x="20283" y="27410"/>
                </a:lnTo>
                <a:lnTo>
                  <a:pt x="22055" y="25893"/>
                </a:lnTo>
                <a:lnTo>
                  <a:pt x="23237" y="23930"/>
                </a:lnTo>
                <a:lnTo>
                  <a:pt x="24024" y="21668"/>
                </a:lnTo>
                <a:lnTo>
                  <a:pt x="25502" y="20160"/>
                </a:lnTo>
                <a:lnTo>
                  <a:pt x="27440" y="19155"/>
                </a:lnTo>
                <a:lnTo>
                  <a:pt x="32842" y="17542"/>
                </a:lnTo>
                <a:lnTo>
                  <a:pt x="34238" y="17409"/>
                </a:lnTo>
                <a:lnTo>
                  <a:pt x="36121" y="17321"/>
                </a:lnTo>
                <a:lnTo>
                  <a:pt x="41437" y="17180"/>
                </a:lnTo>
                <a:lnTo>
                  <a:pt x="51203" y="17145"/>
                </a:lnTo>
                <a:lnTo>
                  <a:pt x="48726" y="19685"/>
                </a:lnTo>
                <a:lnTo>
                  <a:pt x="46732" y="21695"/>
                </a:lnTo>
                <a:lnTo>
                  <a:pt x="44451" y="23036"/>
                </a:lnTo>
                <a:lnTo>
                  <a:pt x="41978" y="23930"/>
                </a:lnTo>
                <a:lnTo>
                  <a:pt x="35714" y="25364"/>
                </a:lnTo>
                <a:lnTo>
                  <a:pt x="34248" y="26434"/>
                </a:lnTo>
                <a:lnTo>
                  <a:pt x="32318" y="28100"/>
                </a:lnTo>
                <a:lnTo>
                  <a:pt x="30078" y="30164"/>
                </a:lnTo>
                <a:lnTo>
                  <a:pt x="27633" y="31539"/>
                </a:lnTo>
                <a:lnTo>
                  <a:pt x="25051" y="32456"/>
                </a:lnTo>
                <a:lnTo>
                  <a:pt x="17028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43"/>
          <p:cNvSpPr/>
          <p:nvPr/>
        </p:nvSpPr>
        <p:spPr>
          <a:xfrm>
            <a:off x="3200404" y="5340670"/>
            <a:ext cx="51400" cy="51433"/>
          </a:xfrm>
          <a:custGeom>
            <a:avLst/>
            <a:gdLst/>
            <a:ahLst/>
            <a:cxnLst/>
            <a:rect l="0" t="0" r="0" b="0"/>
            <a:pathLst>
              <a:path w="51400" h="51433">
                <a:moveTo>
                  <a:pt x="25713" y="51432"/>
                </a:moveTo>
                <a:lnTo>
                  <a:pt x="21162" y="51432"/>
                </a:lnTo>
                <a:lnTo>
                  <a:pt x="19822" y="50480"/>
                </a:lnTo>
                <a:lnTo>
                  <a:pt x="18928" y="48892"/>
                </a:lnTo>
                <a:lnTo>
                  <a:pt x="17494" y="44051"/>
                </a:lnTo>
                <a:lnTo>
                  <a:pt x="17376" y="42702"/>
                </a:lnTo>
                <a:lnTo>
                  <a:pt x="17297" y="40849"/>
                </a:lnTo>
                <a:lnTo>
                  <a:pt x="17172" y="35584"/>
                </a:lnTo>
                <a:lnTo>
                  <a:pt x="18114" y="34199"/>
                </a:lnTo>
                <a:lnTo>
                  <a:pt x="19694" y="32323"/>
                </a:lnTo>
                <a:lnTo>
                  <a:pt x="24524" y="27020"/>
                </a:lnTo>
                <a:lnTo>
                  <a:pt x="25873" y="26585"/>
                </a:lnTo>
                <a:lnTo>
                  <a:pt x="27725" y="26295"/>
                </a:lnTo>
                <a:lnTo>
                  <a:pt x="29912" y="26101"/>
                </a:lnTo>
                <a:lnTo>
                  <a:pt x="31370" y="25020"/>
                </a:lnTo>
                <a:lnTo>
                  <a:pt x="32341" y="23347"/>
                </a:lnTo>
                <a:lnTo>
                  <a:pt x="33902" y="18368"/>
                </a:lnTo>
                <a:lnTo>
                  <a:pt x="34982" y="17959"/>
                </a:lnTo>
                <a:lnTo>
                  <a:pt x="36655" y="17687"/>
                </a:lnTo>
                <a:lnTo>
                  <a:pt x="41632" y="17250"/>
                </a:lnTo>
                <a:lnTo>
                  <a:pt x="42041" y="18167"/>
                </a:lnTo>
                <a:lnTo>
                  <a:pt x="42313" y="19730"/>
                </a:lnTo>
                <a:lnTo>
                  <a:pt x="42495" y="21725"/>
                </a:lnTo>
                <a:lnTo>
                  <a:pt x="43568" y="23054"/>
                </a:lnTo>
                <a:lnTo>
                  <a:pt x="45237" y="23941"/>
                </a:lnTo>
                <a:lnTo>
                  <a:pt x="51068" y="25611"/>
                </a:lnTo>
                <a:lnTo>
                  <a:pt x="51189" y="26598"/>
                </a:lnTo>
                <a:lnTo>
                  <a:pt x="51269" y="28208"/>
                </a:lnTo>
                <a:lnTo>
                  <a:pt x="51399" y="33086"/>
                </a:lnTo>
                <a:lnTo>
                  <a:pt x="50457" y="33487"/>
                </a:lnTo>
                <a:lnTo>
                  <a:pt x="48876" y="33753"/>
                </a:lnTo>
                <a:lnTo>
                  <a:pt x="42963" y="34278"/>
                </a:lnTo>
                <a:lnTo>
                  <a:pt x="30935" y="34286"/>
                </a:lnTo>
                <a:lnTo>
                  <a:pt x="29195" y="33334"/>
                </a:lnTo>
                <a:lnTo>
                  <a:pt x="28034" y="31747"/>
                </a:lnTo>
                <a:lnTo>
                  <a:pt x="27260" y="29736"/>
                </a:lnTo>
                <a:lnTo>
                  <a:pt x="25792" y="28396"/>
                </a:lnTo>
                <a:lnTo>
                  <a:pt x="23861" y="27502"/>
                </a:lnTo>
                <a:lnTo>
                  <a:pt x="21621" y="26906"/>
                </a:lnTo>
                <a:lnTo>
                  <a:pt x="19175" y="25557"/>
                </a:lnTo>
                <a:lnTo>
                  <a:pt x="16592" y="23704"/>
                </a:lnTo>
                <a:lnTo>
                  <a:pt x="9038" y="17526"/>
                </a:lnTo>
                <a:lnTo>
                  <a:pt x="8881" y="16446"/>
                </a:lnTo>
                <a:lnTo>
                  <a:pt x="8777" y="14773"/>
                </a:lnTo>
                <a:lnTo>
                  <a:pt x="8572" y="8677"/>
                </a:lnTo>
                <a:lnTo>
                  <a:pt x="11110" y="11157"/>
                </a:lnTo>
                <a:lnTo>
                  <a:pt x="13120" y="13152"/>
                </a:lnTo>
                <a:lnTo>
                  <a:pt x="15413" y="14482"/>
                </a:lnTo>
                <a:lnTo>
                  <a:pt x="17894" y="15369"/>
                </a:lnTo>
                <a:lnTo>
                  <a:pt x="24168" y="16792"/>
                </a:lnTo>
                <a:lnTo>
                  <a:pt x="25636" y="16909"/>
                </a:lnTo>
                <a:lnTo>
                  <a:pt x="27566" y="16987"/>
                </a:lnTo>
                <a:lnTo>
                  <a:pt x="29806" y="17039"/>
                </a:lnTo>
                <a:lnTo>
                  <a:pt x="31299" y="18025"/>
                </a:lnTo>
                <a:lnTo>
                  <a:pt x="32294" y="19636"/>
                </a:lnTo>
                <a:lnTo>
                  <a:pt x="32958" y="21662"/>
                </a:lnTo>
                <a:lnTo>
                  <a:pt x="34353" y="23966"/>
                </a:lnTo>
                <a:lnTo>
                  <a:pt x="36236" y="26453"/>
                </a:lnTo>
                <a:lnTo>
                  <a:pt x="41550" y="32740"/>
                </a:lnTo>
                <a:lnTo>
                  <a:pt x="41986" y="34208"/>
                </a:lnTo>
                <a:lnTo>
                  <a:pt x="42277" y="36139"/>
                </a:lnTo>
                <a:lnTo>
                  <a:pt x="42743" y="41532"/>
                </a:lnTo>
                <a:lnTo>
                  <a:pt x="42807" y="44810"/>
                </a:lnTo>
                <a:lnTo>
                  <a:pt x="42855" y="51044"/>
                </a:lnTo>
                <a:lnTo>
                  <a:pt x="41903" y="51174"/>
                </a:lnTo>
                <a:lnTo>
                  <a:pt x="40317" y="51260"/>
                </a:lnTo>
                <a:lnTo>
                  <a:pt x="38306" y="51317"/>
                </a:lnTo>
                <a:lnTo>
                  <a:pt x="36014" y="50403"/>
                </a:lnTo>
                <a:lnTo>
                  <a:pt x="33533" y="48841"/>
                </a:lnTo>
                <a:lnTo>
                  <a:pt x="30926" y="46847"/>
                </a:lnTo>
                <a:lnTo>
                  <a:pt x="29188" y="44566"/>
                </a:lnTo>
                <a:lnTo>
                  <a:pt x="28030" y="42092"/>
                </a:lnTo>
                <a:lnTo>
                  <a:pt x="27258" y="39490"/>
                </a:lnTo>
                <a:lnTo>
                  <a:pt x="25790" y="37756"/>
                </a:lnTo>
                <a:lnTo>
                  <a:pt x="23859" y="36600"/>
                </a:lnTo>
                <a:lnTo>
                  <a:pt x="21620" y="35828"/>
                </a:lnTo>
                <a:lnTo>
                  <a:pt x="19174" y="34362"/>
                </a:lnTo>
                <a:lnTo>
                  <a:pt x="16591" y="32432"/>
                </a:lnTo>
                <a:lnTo>
                  <a:pt x="13917" y="30193"/>
                </a:lnTo>
                <a:lnTo>
                  <a:pt x="11181" y="27748"/>
                </a:lnTo>
                <a:lnTo>
                  <a:pt x="1657" y="18727"/>
                </a:lnTo>
                <a:lnTo>
                  <a:pt x="1103" y="17246"/>
                </a:lnTo>
                <a:lnTo>
                  <a:pt x="734" y="15306"/>
                </a:lnTo>
                <a:lnTo>
                  <a:pt x="141" y="9900"/>
                </a:lnTo>
                <a:lnTo>
                  <a:pt x="93" y="8504"/>
                </a:lnTo>
                <a:lnTo>
                  <a:pt x="0" y="385"/>
                </a:lnTo>
                <a:lnTo>
                  <a:pt x="951" y="255"/>
                </a:lnTo>
                <a:lnTo>
                  <a:pt x="2537" y="169"/>
                </a:lnTo>
                <a:lnTo>
                  <a:pt x="8215" y="7"/>
                </a:lnTo>
                <a:lnTo>
                  <a:pt x="13014" y="0"/>
                </a:lnTo>
                <a:lnTo>
                  <a:pt x="14390" y="952"/>
                </a:lnTo>
                <a:lnTo>
                  <a:pt x="15307" y="2538"/>
                </a:lnTo>
                <a:lnTo>
                  <a:pt x="17140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44"/>
          <p:cNvSpPr/>
          <p:nvPr/>
        </p:nvSpPr>
        <p:spPr>
          <a:xfrm>
            <a:off x="2446019" y="4980622"/>
            <a:ext cx="60005" cy="51321"/>
          </a:xfrm>
          <a:custGeom>
            <a:avLst/>
            <a:gdLst/>
            <a:ahLst/>
            <a:cxnLst/>
            <a:rect l="0" t="0" r="0" b="0"/>
            <a:pathLst>
              <a:path w="60005" h="51321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2540" y="9102"/>
                </a:lnTo>
                <a:lnTo>
                  <a:pt x="8220" y="8604"/>
                </a:lnTo>
                <a:lnTo>
                  <a:pt x="20474" y="8575"/>
                </a:lnTo>
                <a:lnTo>
                  <a:pt x="22222" y="9527"/>
                </a:lnTo>
                <a:lnTo>
                  <a:pt x="23387" y="11114"/>
                </a:lnTo>
                <a:lnTo>
                  <a:pt x="25582" y="16793"/>
                </a:lnTo>
                <a:lnTo>
                  <a:pt x="25627" y="17862"/>
                </a:lnTo>
                <a:lnTo>
                  <a:pt x="25677" y="21592"/>
                </a:lnTo>
                <a:lnTo>
                  <a:pt x="26644" y="23919"/>
                </a:lnTo>
                <a:lnTo>
                  <a:pt x="28240" y="26424"/>
                </a:lnTo>
                <a:lnTo>
                  <a:pt x="33095" y="32737"/>
                </a:lnTo>
                <a:lnTo>
                  <a:pt x="32541" y="34207"/>
                </a:lnTo>
                <a:lnTo>
                  <a:pt x="31219" y="36139"/>
                </a:lnTo>
                <a:lnTo>
                  <a:pt x="29385" y="38381"/>
                </a:lnTo>
                <a:lnTo>
                  <a:pt x="29115" y="39875"/>
                </a:lnTo>
                <a:lnTo>
                  <a:pt x="29888" y="40871"/>
                </a:lnTo>
                <a:lnTo>
                  <a:pt x="31355" y="41535"/>
                </a:lnTo>
                <a:lnTo>
                  <a:pt x="31381" y="42929"/>
                </a:lnTo>
                <a:lnTo>
                  <a:pt x="30446" y="44813"/>
                </a:lnTo>
                <a:lnTo>
                  <a:pt x="25995" y="51048"/>
                </a:lnTo>
                <a:lnTo>
                  <a:pt x="24950" y="51177"/>
                </a:lnTo>
                <a:lnTo>
                  <a:pt x="23301" y="51263"/>
                </a:lnTo>
                <a:lnTo>
                  <a:pt x="21249" y="51320"/>
                </a:lnTo>
                <a:lnTo>
                  <a:pt x="19881" y="50406"/>
                </a:lnTo>
                <a:lnTo>
                  <a:pt x="18969" y="48844"/>
                </a:lnTo>
                <a:lnTo>
                  <a:pt x="18361" y="46850"/>
                </a:lnTo>
                <a:lnTo>
                  <a:pt x="17004" y="45521"/>
                </a:lnTo>
                <a:lnTo>
                  <a:pt x="15146" y="44635"/>
                </a:lnTo>
                <a:lnTo>
                  <a:pt x="12955" y="44044"/>
                </a:lnTo>
                <a:lnTo>
                  <a:pt x="11494" y="42698"/>
                </a:lnTo>
                <a:lnTo>
                  <a:pt x="10520" y="40848"/>
                </a:lnTo>
                <a:lnTo>
                  <a:pt x="9871" y="38662"/>
                </a:lnTo>
                <a:lnTo>
                  <a:pt x="8486" y="36252"/>
                </a:lnTo>
                <a:lnTo>
                  <a:pt x="6610" y="33693"/>
                </a:lnTo>
                <a:lnTo>
                  <a:pt x="4407" y="31035"/>
                </a:lnTo>
                <a:lnTo>
                  <a:pt x="2938" y="28310"/>
                </a:lnTo>
                <a:lnTo>
                  <a:pt x="1959" y="25541"/>
                </a:lnTo>
                <a:lnTo>
                  <a:pt x="1306" y="22743"/>
                </a:lnTo>
                <a:lnTo>
                  <a:pt x="871" y="19924"/>
                </a:lnTo>
                <a:lnTo>
                  <a:pt x="581" y="17093"/>
                </a:lnTo>
                <a:lnTo>
                  <a:pt x="387" y="14253"/>
                </a:lnTo>
                <a:lnTo>
                  <a:pt x="1211" y="12359"/>
                </a:lnTo>
                <a:lnTo>
                  <a:pt x="2713" y="11097"/>
                </a:lnTo>
                <a:lnTo>
                  <a:pt x="4666" y="10256"/>
                </a:lnTo>
                <a:lnTo>
                  <a:pt x="5968" y="8742"/>
                </a:lnTo>
                <a:lnTo>
                  <a:pt x="6837" y="6780"/>
                </a:lnTo>
                <a:lnTo>
                  <a:pt x="8230" y="1340"/>
                </a:lnTo>
                <a:lnTo>
                  <a:pt x="9297" y="893"/>
                </a:lnTo>
                <a:lnTo>
                  <a:pt x="10961" y="596"/>
                </a:lnTo>
                <a:lnTo>
                  <a:pt x="13022" y="397"/>
                </a:lnTo>
                <a:lnTo>
                  <a:pt x="15349" y="265"/>
                </a:lnTo>
                <a:lnTo>
                  <a:pt x="24164" y="35"/>
                </a:lnTo>
                <a:lnTo>
                  <a:pt x="37513" y="3"/>
                </a:lnTo>
                <a:lnTo>
                  <a:pt x="40249" y="954"/>
                </a:lnTo>
                <a:lnTo>
                  <a:pt x="43025" y="2542"/>
                </a:lnTo>
                <a:lnTo>
                  <a:pt x="45829" y="4552"/>
                </a:lnTo>
                <a:lnTo>
                  <a:pt x="48650" y="5892"/>
                </a:lnTo>
                <a:lnTo>
                  <a:pt x="51483" y="6786"/>
                </a:lnTo>
                <a:lnTo>
                  <a:pt x="54325" y="7381"/>
                </a:lnTo>
                <a:lnTo>
                  <a:pt x="56219" y="8731"/>
                </a:lnTo>
                <a:lnTo>
                  <a:pt x="57482" y="10583"/>
                </a:lnTo>
                <a:lnTo>
                  <a:pt x="59509" y="15849"/>
                </a:lnTo>
                <a:lnTo>
                  <a:pt x="59675" y="17234"/>
                </a:lnTo>
                <a:lnTo>
                  <a:pt x="59786" y="19109"/>
                </a:lnTo>
                <a:lnTo>
                  <a:pt x="60004" y="25603"/>
                </a:lnTo>
                <a:lnTo>
                  <a:pt x="57466" y="28207"/>
                </a:lnTo>
                <a:lnTo>
                  <a:pt x="52627" y="33089"/>
                </a:lnTo>
                <a:lnTo>
                  <a:pt x="51277" y="33489"/>
                </a:lnTo>
                <a:lnTo>
                  <a:pt x="49425" y="33756"/>
                </a:lnTo>
                <a:lnTo>
                  <a:pt x="47238" y="33934"/>
                </a:lnTo>
                <a:lnTo>
                  <a:pt x="44827" y="33100"/>
                </a:lnTo>
                <a:lnTo>
                  <a:pt x="42267" y="31592"/>
                </a:lnTo>
                <a:lnTo>
                  <a:pt x="39608" y="29634"/>
                </a:lnTo>
                <a:lnTo>
                  <a:pt x="36883" y="28328"/>
                </a:lnTo>
                <a:lnTo>
                  <a:pt x="34114" y="27458"/>
                </a:lnTo>
                <a:lnTo>
                  <a:pt x="31315" y="26878"/>
                </a:lnTo>
                <a:lnTo>
                  <a:pt x="28497" y="25539"/>
                </a:lnTo>
                <a:lnTo>
                  <a:pt x="25666" y="23693"/>
                </a:lnTo>
                <a:lnTo>
                  <a:pt x="22826" y="21511"/>
                </a:lnTo>
                <a:lnTo>
                  <a:pt x="19980" y="20056"/>
                </a:lnTo>
                <a:lnTo>
                  <a:pt x="17130" y="19085"/>
                </a:lnTo>
                <a:lnTo>
                  <a:pt x="14278" y="18439"/>
                </a:lnTo>
                <a:lnTo>
                  <a:pt x="12376" y="17055"/>
                </a:lnTo>
                <a:lnTo>
                  <a:pt x="11108" y="15180"/>
                </a:lnTo>
                <a:lnTo>
                  <a:pt x="10263" y="12978"/>
                </a:lnTo>
                <a:lnTo>
                  <a:pt x="8748" y="11510"/>
                </a:lnTo>
                <a:lnTo>
                  <a:pt x="6784" y="10531"/>
                </a:lnTo>
                <a:lnTo>
                  <a:pt x="1340" y="8959"/>
                </a:lnTo>
                <a:lnTo>
                  <a:pt x="894" y="7878"/>
                </a:lnTo>
                <a:lnTo>
                  <a:pt x="596" y="6205"/>
                </a:lnTo>
                <a:lnTo>
                  <a:pt x="398" y="4136"/>
                </a:lnTo>
                <a:lnTo>
                  <a:pt x="1218" y="2757"/>
                </a:lnTo>
                <a:lnTo>
                  <a:pt x="2717" y="1839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45"/>
          <p:cNvSpPr/>
          <p:nvPr/>
        </p:nvSpPr>
        <p:spPr>
          <a:xfrm>
            <a:off x="1820227" y="4543425"/>
            <a:ext cx="2948941" cy="1654493"/>
          </a:xfrm>
          <a:custGeom>
            <a:avLst/>
            <a:gdLst/>
            <a:ahLst/>
            <a:cxnLst/>
            <a:rect l="0" t="0" r="0" b="0"/>
            <a:pathLst>
              <a:path w="2948941" h="1654493">
                <a:moveTo>
                  <a:pt x="2948940" y="1654492"/>
                </a:moveTo>
                <a:lnTo>
                  <a:pt x="2940472" y="1646024"/>
                </a:lnTo>
                <a:lnTo>
                  <a:pt x="2935848" y="1645951"/>
                </a:lnTo>
                <a:lnTo>
                  <a:pt x="2934497" y="1644988"/>
                </a:lnTo>
                <a:lnTo>
                  <a:pt x="2933596" y="1643393"/>
                </a:lnTo>
                <a:lnTo>
                  <a:pt x="2932996" y="1641378"/>
                </a:lnTo>
                <a:lnTo>
                  <a:pt x="2931643" y="1640034"/>
                </a:lnTo>
                <a:lnTo>
                  <a:pt x="2929789" y="1639139"/>
                </a:lnTo>
                <a:lnTo>
                  <a:pt x="2925188" y="1638143"/>
                </a:lnTo>
                <a:lnTo>
                  <a:pt x="2919968" y="1637701"/>
                </a:lnTo>
                <a:lnTo>
                  <a:pt x="2917243" y="1636630"/>
                </a:lnTo>
                <a:lnTo>
                  <a:pt x="2911675" y="1632901"/>
                </a:lnTo>
                <a:lnTo>
                  <a:pt x="2903485" y="1630608"/>
                </a:lnTo>
                <a:lnTo>
                  <a:pt x="2898634" y="1629997"/>
                </a:lnTo>
                <a:lnTo>
                  <a:pt x="2890705" y="1626778"/>
                </a:lnTo>
                <a:lnTo>
                  <a:pt x="2880885" y="1619611"/>
                </a:lnTo>
                <a:lnTo>
                  <a:pt x="2877853" y="1616950"/>
                </a:lnTo>
                <a:lnTo>
                  <a:pt x="2873926" y="1615176"/>
                </a:lnTo>
                <a:lnTo>
                  <a:pt x="2860250" y="1611729"/>
                </a:lnTo>
                <a:lnTo>
                  <a:pt x="2848790" y="1606050"/>
                </a:lnTo>
                <a:lnTo>
                  <a:pt x="2834705" y="1602991"/>
                </a:lnTo>
                <a:lnTo>
                  <a:pt x="2809003" y="1589466"/>
                </a:lnTo>
                <a:lnTo>
                  <a:pt x="2776909" y="1576795"/>
                </a:lnTo>
                <a:lnTo>
                  <a:pt x="2765801" y="1572335"/>
                </a:lnTo>
                <a:lnTo>
                  <a:pt x="2749791" y="1568872"/>
                </a:lnTo>
                <a:lnTo>
                  <a:pt x="2719488" y="1554001"/>
                </a:lnTo>
                <a:lnTo>
                  <a:pt x="2715963" y="1553208"/>
                </a:lnTo>
                <a:lnTo>
                  <a:pt x="2709505" y="1549787"/>
                </a:lnTo>
                <a:lnTo>
                  <a:pt x="2706449" y="1547541"/>
                </a:lnTo>
                <a:lnTo>
                  <a:pt x="2697973" y="1545046"/>
                </a:lnTo>
                <a:lnTo>
                  <a:pt x="2693046" y="1544380"/>
                </a:lnTo>
                <a:lnTo>
                  <a:pt x="2685032" y="1541101"/>
                </a:lnTo>
                <a:lnTo>
                  <a:pt x="2667575" y="1531235"/>
                </a:lnTo>
                <a:lnTo>
                  <a:pt x="2659424" y="1528274"/>
                </a:lnTo>
                <a:lnTo>
                  <a:pt x="2651674" y="1526005"/>
                </a:lnTo>
                <a:lnTo>
                  <a:pt x="2633716" y="1519328"/>
                </a:lnTo>
                <a:lnTo>
                  <a:pt x="2630206" y="1518662"/>
                </a:lnTo>
                <a:lnTo>
                  <a:pt x="2623765" y="1515384"/>
                </a:lnTo>
                <a:lnTo>
                  <a:pt x="2620714" y="1513176"/>
                </a:lnTo>
                <a:lnTo>
                  <a:pt x="2612244" y="1510722"/>
                </a:lnTo>
                <a:lnTo>
                  <a:pt x="2607319" y="1510068"/>
                </a:lnTo>
                <a:lnTo>
                  <a:pt x="2599306" y="1506801"/>
                </a:lnTo>
                <a:lnTo>
                  <a:pt x="2589440" y="1499607"/>
                </a:lnTo>
                <a:lnTo>
                  <a:pt x="2586401" y="1496943"/>
                </a:lnTo>
                <a:lnTo>
                  <a:pt x="2583422" y="1495167"/>
                </a:lnTo>
                <a:lnTo>
                  <a:pt x="2559213" y="1486036"/>
                </a:lnTo>
                <a:lnTo>
                  <a:pt x="2543800" y="1482976"/>
                </a:lnTo>
                <a:lnTo>
                  <a:pt x="2513734" y="1468266"/>
                </a:lnTo>
                <a:lnTo>
                  <a:pt x="2510212" y="1467477"/>
                </a:lnTo>
                <a:lnTo>
                  <a:pt x="2503760" y="1464059"/>
                </a:lnTo>
                <a:lnTo>
                  <a:pt x="2500706" y="1461815"/>
                </a:lnTo>
                <a:lnTo>
                  <a:pt x="2494772" y="1459320"/>
                </a:lnTo>
                <a:lnTo>
                  <a:pt x="2488008" y="1457259"/>
                </a:lnTo>
                <a:lnTo>
                  <a:pt x="2470683" y="1450715"/>
                </a:lnTo>
                <a:lnTo>
                  <a:pt x="2467224" y="1450061"/>
                </a:lnTo>
                <a:lnTo>
                  <a:pt x="2460842" y="1446794"/>
                </a:lnTo>
                <a:lnTo>
                  <a:pt x="2448983" y="1436935"/>
                </a:lnTo>
                <a:lnTo>
                  <a:pt x="2445138" y="1435159"/>
                </a:lnTo>
                <a:lnTo>
                  <a:pt x="2431577" y="1431707"/>
                </a:lnTo>
                <a:lnTo>
                  <a:pt x="2424361" y="1427524"/>
                </a:lnTo>
                <a:lnTo>
                  <a:pt x="2392923" y="1403000"/>
                </a:lnTo>
                <a:lnTo>
                  <a:pt x="2384957" y="1399843"/>
                </a:lnTo>
                <a:lnTo>
                  <a:pt x="2377288" y="1397487"/>
                </a:lnTo>
                <a:lnTo>
                  <a:pt x="2363213" y="1390806"/>
                </a:lnTo>
                <a:lnTo>
                  <a:pt x="2352587" y="1383746"/>
                </a:lnTo>
                <a:lnTo>
                  <a:pt x="2343406" y="1380279"/>
                </a:lnTo>
                <a:lnTo>
                  <a:pt x="2284007" y="1340161"/>
                </a:lnTo>
                <a:lnTo>
                  <a:pt x="2273873" y="1331593"/>
                </a:lnTo>
                <a:lnTo>
                  <a:pt x="2201581" y="1283017"/>
                </a:lnTo>
                <a:lnTo>
                  <a:pt x="2188150" y="1271587"/>
                </a:lnTo>
                <a:lnTo>
                  <a:pt x="2174458" y="1263967"/>
                </a:lnTo>
                <a:lnTo>
                  <a:pt x="2167211" y="1261850"/>
                </a:lnTo>
                <a:lnTo>
                  <a:pt x="2163944" y="1259381"/>
                </a:lnTo>
                <a:lnTo>
                  <a:pt x="2154797" y="1248709"/>
                </a:lnTo>
                <a:lnTo>
                  <a:pt x="2151859" y="1246810"/>
                </a:lnTo>
                <a:lnTo>
                  <a:pt x="2115174" y="1228538"/>
                </a:lnTo>
                <a:lnTo>
                  <a:pt x="2097864" y="1214413"/>
                </a:lnTo>
                <a:lnTo>
                  <a:pt x="2085113" y="1203002"/>
                </a:lnTo>
                <a:lnTo>
                  <a:pt x="2061060" y="1186814"/>
                </a:lnTo>
                <a:lnTo>
                  <a:pt x="2037291" y="1176495"/>
                </a:lnTo>
                <a:lnTo>
                  <a:pt x="2020615" y="1162898"/>
                </a:lnTo>
                <a:lnTo>
                  <a:pt x="2007942" y="1151552"/>
                </a:lnTo>
                <a:lnTo>
                  <a:pt x="1994380" y="1143946"/>
                </a:lnTo>
                <a:lnTo>
                  <a:pt x="1983906" y="1140317"/>
                </a:lnTo>
                <a:lnTo>
                  <a:pt x="1932706" y="1109641"/>
                </a:lnTo>
                <a:lnTo>
                  <a:pt x="1923404" y="1106023"/>
                </a:lnTo>
                <a:lnTo>
                  <a:pt x="1892869" y="1085744"/>
                </a:lnTo>
                <a:lnTo>
                  <a:pt x="1888658" y="1083874"/>
                </a:lnTo>
                <a:lnTo>
                  <a:pt x="1874581" y="1080291"/>
                </a:lnTo>
                <a:lnTo>
                  <a:pt x="1867245" y="1076076"/>
                </a:lnTo>
                <a:lnTo>
                  <a:pt x="1793202" y="1025841"/>
                </a:lnTo>
                <a:lnTo>
                  <a:pt x="1785038" y="1022667"/>
                </a:lnTo>
                <a:lnTo>
                  <a:pt x="1781528" y="1021820"/>
                </a:lnTo>
                <a:lnTo>
                  <a:pt x="1775088" y="1018340"/>
                </a:lnTo>
                <a:lnTo>
                  <a:pt x="1758642" y="1008344"/>
                </a:lnTo>
                <a:lnTo>
                  <a:pt x="1733977" y="994363"/>
                </a:lnTo>
                <a:lnTo>
                  <a:pt x="1721223" y="985823"/>
                </a:lnTo>
                <a:lnTo>
                  <a:pt x="1707920" y="977260"/>
                </a:lnTo>
                <a:lnTo>
                  <a:pt x="1704398" y="974404"/>
                </a:lnTo>
                <a:lnTo>
                  <a:pt x="1700145" y="972500"/>
                </a:lnTo>
                <a:lnTo>
                  <a:pt x="1686011" y="968868"/>
                </a:lnTo>
                <a:lnTo>
                  <a:pt x="1660290" y="954169"/>
                </a:lnTo>
                <a:lnTo>
                  <a:pt x="1649648" y="946715"/>
                </a:lnTo>
                <a:lnTo>
                  <a:pt x="1640463" y="943131"/>
                </a:lnTo>
                <a:lnTo>
                  <a:pt x="1621401" y="931189"/>
                </a:lnTo>
                <a:lnTo>
                  <a:pt x="1613432" y="928212"/>
                </a:lnTo>
                <a:lnTo>
                  <a:pt x="1609974" y="927418"/>
                </a:lnTo>
                <a:lnTo>
                  <a:pt x="1603592" y="923996"/>
                </a:lnTo>
                <a:lnTo>
                  <a:pt x="1600556" y="921749"/>
                </a:lnTo>
                <a:lnTo>
                  <a:pt x="1592103" y="919254"/>
                </a:lnTo>
                <a:lnTo>
                  <a:pt x="1587182" y="918588"/>
                </a:lnTo>
                <a:lnTo>
                  <a:pt x="1579174" y="915309"/>
                </a:lnTo>
                <a:lnTo>
                  <a:pt x="1572440" y="911629"/>
                </a:lnTo>
                <a:lnTo>
                  <a:pt x="1563294" y="908605"/>
                </a:lnTo>
                <a:lnTo>
                  <a:pt x="1557445" y="904521"/>
                </a:lnTo>
                <a:lnTo>
                  <a:pt x="1553599" y="903052"/>
                </a:lnTo>
                <a:lnTo>
                  <a:pt x="1540037" y="900031"/>
                </a:lnTo>
                <a:lnTo>
                  <a:pt x="1532821" y="895948"/>
                </a:lnTo>
                <a:lnTo>
                  <a:pt x="1520428" y="886519"/>
                </a:lnTo>
                <a:lnTo>
                  <a:pt x="1511688" y="883067"/>
                </a:lnTo>
                <a:lnTo>
                  <a:pt x="1500201" y="873850"/>
                </a:lnTo>
                <a:lnTo>
                  <a:pt x="1497339" y="871174"/>
                </a:lnTo>
                <a:lnTo>
                  <a:pt x="1493526" y="869390"/>
                </a:lnTo>
                <a:lnTo>
                  <a:pt x="1480011" y="865927"/>
                </a:lnTo>
                <a:lnTo>
                  <a:pt x="1472805" y="861741"/>
                </a:lnTo>
                <a:lnTo>
                  <a:pt x="1460418" y="852246"/>
                </a:lnTo>
                <a:lnTo>
                  <a:pt x="1451680" y="848782"/>
                </a:lnTo>
                <a:lnTo>
                  <a:pt x="1440194" y="839561"/>
                </a:lnTo>
                <a:lnTo>
                  <a:pt x="1437332" y="836885"/>
                </a:lnTo>
                <a:lnTo>
                  <a:pt x="1434471" y="835100"/>
                </a:lnTo>
                <a:lnTo>
                  <a:pt x="1425894" y="831637"/>
                </a:lnTo>
                <a:lnTo>
                  <a:pt x="1414463" y="822416"/>
                </a:lnTo>
                <a:lnTo>
                  <a:pt x="1411605" y="819740"/>
                </a:lnTo>
                <a:lnTo>
                  <a:pt x="1407795" y="817955"/>
                </a:lnTo>
                <a:lnTo>
                  <a:pt x="1394283" y="814492"/>
                </a:lnTo>
                <a:lnTo>
                  <a:pt x="1387079" y="810306"/>
                </a:lnTo>
                <a:lnTo>
                  <a:pt x="1374693" y="800810"/>
                </a:lnTo>
                <a:lnTo>
                  <a:pt x="1365955" y="797347"/>
                </a:lnTo>
                <a:lnTo>
                  <a:pt x="1360201" y="793161"/>
                </a:lnTo>
                <a:lnTo>
                  <a:pt x="1356381" y="791664"/>
                </a:lnTo>
                <a:lnTo>
                  <a:pt x="1347056" y="790000"/>
                </a:lnTo>
                <a:lnTo>
                  <a:pt x="1343807" y="788604"/>
                </a:lnTo>
                <a:lnTo>
                  <a:pt x="1341642" y="786721"/>
                </a:lnTo>
                <a:lnTo>
                  <a:pt x="1340198" y="784513"/>
                </a:lnTo>
                <a:lnTo>
                  <a:pt x="1333514" y="779520"/>
                </a:lnTo>
                <a:lnTo>
                  <a:pt x="1321580" y="771354"/>
                </a:lnTo>
                <a:lnTo>
                  <a:pt x="1314126" y="765733"/>
                </a:lnTo>
                <a:lnTo>
                  <a:pt x="1300172" y="758167"/>
                </a:lnTo>
                <a:lnTo>
                  <a:pt x="1289582" y="754549"/>
                </a:lnTo>
                <a:lnTo>
                  <a:pt x="1280412" y="747868"/>
                </a:lnTo>
                <a:lnTo>
                  <a:pt x="1274557" y="742596"/>
                </a:lnTo>
                <a:lnTo>
                  <a:pt x="1270710" y="740809"/>
                </a:lnTo>
                <a:lnTo>
                  <a:pt x="1257146" y="737341"/>
                </a:lnTo>
                <a:lnTo>
                  <a:pt x="1249929" y="733154"/>
                </a:lnTo>
                <a:lnTo>
                  <a:pt x="1237535" y="723658"/>
                </a:lnTo>
                <a:lnTo>
                  <a:pt x="1214282" y="713559"/>
                </a:lnTo>
                <a:lnTo>
                  <a:pt x="1203808" y="706513"/>
                </a:lnTo>
                <a:lnTo>
                  <a:pt x="1184275" y="698863"/>
                </a:lnTo>
                <a:lnTo>
                  <a:pt x="1172798" y="691152"/>
                </a:lnTo>
                <a:lnTo>
                  <a:pt x="1154909" y="677179"/>
                </a:lnTo>
                <a:lnTo>
                  <a:pt x="1129352" y="663886"/>
                </a:lnTo>
                <a:lnTo>
                  <a:pt x="1107477" y="656032"/>
                </a:lnTo>
                <a:lnTo>
                  <a:pt x="1077363" y="638105"/>
                </a:lnTo>
                <a:lnTo>
                  <a:pt x="1055969" y="630306"/>
                </a:lnTo>
                <a:lnTo>
                  <a:pt x="1030251" y="614257"/>
                </a:lnTo>
                <a:lnTo>
                  <a:pt x="1019547" y="611140"/>
                </a:lnTo>
                <a:lnTo>
                  <a:pt x="1014026" y="610310"/>
                </a:lnTo>
                <a:lnTo>
                  <a:pt x="1005351" y="606846"/>
                </a:lnTo>
                <a:lnTo>
                  <a:pt x="987469" y="596862"/>
                </a:lnTo>
                <a:lnTo>
                  <a:pt x="976720" y="593884"/>
                </a:lnTo>
                <a:lnTo>
                  <a:pt x="971187" y="593090"/>
                </a:lnTo>
                <a:lnTo>
                  <a:pt x="962499" y="589668"/>
                </a:lnTo>
                <a:lnTo>
                  <a:pt x="944609" y="579710"/>
                </a:lnTo>
                <a:lnTo>
                  <a:pt x="936399" y="576736"/>
                </a:lnTo>
                <a:lnTo>
                  <a:pt x="928622" y="574462"/>
                </a:lnTo>
                <a:lnTo>
                  <a:pt x="893909" y="559591"/>
                </a:lnTo>
                <a:lnTo>
                  <a:pt x="885925" y="557317"/>
                </a:lnTo>
                <a:lnTo>
                  <a:pt x="871673" y="550681"/>
                </a:lnTo>
                <a:lnTo>
                  <a:pt x="864295" y="545420"/>
                </a:lnTo>
                <a:lnTo>
                  <a:pt x="852761" y="542446"/>
                </a:lnTo>
                <a:lnTo>
                  <a:pt x="840015" y="540172"/>
                </a:lnTo>
                <a:lnTo>
                  <a:pt x="807932" y="525301"/>
                </a:lnTo>
                <a:lnTo>
                  <a:pt x="800088" y="523027"/>
                </a:lnTo>
                <a:lnTo>
                  <a:pt x="785915" y="516391"/>
                </a:lnTo>
                <a:lnTo>
                  <a:pt x="738787" y="485765"/>
                </a:lnTo>
                <a:lnTo>
                  <a:pt x="730622" y="482596"/>
                </a:lnTo>
                <a:lnTo>
                  <a:pt x="722866" y="480235"/>
                </a:lnTo>
                <a:lnTo>
                  <a:pt x="692209" y="465537"/>
                </a:lnTo>
                <a:lnTo>
                  <a:pt x="610653" y="414337"/>
                </a:lnTo>
                <a:lnTo>
                  <a:pt x="573005" y="397192"/>
                </a:lnTo>
                <a:lnTo>
                  <a:pt x="488620" y="344687"/>
                </a:lnTo>
                <a:lnTo>
                  <a:pt x="471484" y="332317"/>
                </a:lnTo>
                <a:lnTo>
                  <a:pt x="454341" y="319127"/>
                </a:lnTo>
                <a:lnTo>
                  <a:pt x="396122" y="282190"/>
                </a:lnTo>
                <a:lnTo>
                  <a:pt x="377719" y="268079"/>
                </a:lnTo>
                <a:lnTo>
                  <a:pt x="360202" y="255325"/>
                </a:lnTo>
                <a:lnTo>
                  <a:pt x="342946" y="242022"/>
                </a:lnTo>
                <a:lnTo>
                  <a:pt x="325769" y="229508"/>
                </a:lnTo>
                <a:lnTo>
                  <a:pt x="291291" y="203578"/>
                </a:lnTo>
                <a:lnTo>
                  <a:pt x="223461" y="160928"/>
                </a:lnTo>
                <a:lnTo>
                  <a:pt x="193434" y="134998"/>
                </a:lnTo>
                <a:lnTo>
                  <a:pt x="164680" y="118176"/>
                </a:lnTo>
                <a:lnTo>
                  <a:pt x="100986" y="71357"/>
                </a:lnTo>
                <a:lnTo>
                  <a:pt x="88765" y="57232"/>
                </a:lnTo>
                <a:lnTo>
                  <a:pt x="73502" y="46590"/>
                </a:lnTo>
                <a:lnTo>
                  <a:pt x="57868" y="38358"/>
                </a:lnTo>
                <a:lnTo>
                  <a:pt x="46779" y="34542"/>
                </a:lnTo>
                <a:lnTo>
                  <a:pt x="37461" y="27803"/>
                </a:lnTo>
                <a:lnTo>
                  <a:pt x="31572" y="22516"/>
                </a:lnTo>
                <a:lnTo>
                  <a:pt x="28668" y="20726"/>
                </a:lnTo>
                <a:lnTo>
                  <a:pt x="22901" y="18736"/>
                </a:lnTo>
                <a:lnTo>
                  <a:pt x="14300" y="17616"/>
                </a:lnTo>
                <a:lnTo>
                  <a:pt x="12391" y="16507"/>
                </a:lnTo>
                <a:lnTo>
                  <a:pt x="11118" y="14814"/>
                </a:lnTo>
                <a:lnTo>
                  <a:pt x="10269" y="12733"/>
                </a:lnTo>
                <a:lnTo>
                  <a:pt x="9075" y="5254"/>
                </a:lnTo>
                <a:lnTo>
                  <a:pt x="7955" y="3502"/>
                </a:lnTo>
                <a:lnTo>
                  <a:pt x="6256" y="233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6324951" y="3034664"/>
            <a:ext cx="2292105" cy="762954"/>
            <a:chOff x="6324951" y="3034664"/>
            <a:chExt cx="2292105" cy="762954"/>
          </a:xfrm>
        </p:grpSpPr>
        <p:sp>
          <p:nvSpPr>
            <p:cNvPr id="13" name="SMARTPenAnnotation646"/>
            <p:cNvSpPr/>
            <p:nvPr/>
          </p:nvSpPr>
          <p:spPr>
            <a:xfrm>
              <a:off x="6324951" y="3094672"/>
              <a:ext cx="313022" cy="702946"/>
            </a:xfrm>
            <a:custGeom>
              <a:avLst/>
              <a:gdLst/>
              <a:ahLst/>
              <a:cxnLst/>
              <a:rect l="0" t="0" r="0" b="0"/>
              <a:pathLst>
                <a:path w="313022" h="702946">
                  <a:moveTo>
                    <a:pt x="313021" y="0"/>
                  </a:moveTo>
                  <a:lnTo>
                    <a:pt x="304802" y="0"/>
                  </a:lnTo>
                  <a:lnTo>
                    <a:pt x="300002" y="4551"/>
                  </a:lnTo>
                  <a:lnTo>
                    <a:pt x="297674" y="5892"/>
                  </a:lnTo>
                  <a:lnTo>
                    <a:pt x="289847" y="8731"/>
                  </a:lnTo>
                  <a:lnTo>
                    <a:pt x="281496" y="14229"/>
                  </a:lnTo>
                  <a:lnTo>
                    <a:pt x="272988" y="17233"/>
                  </a:lnTo>
                  <a:lnTo>
                    <a:pt x="263484" y="23733"/>
                  </a:lnTo>
                  <a:lnTo>
                    <a:pt x="254174" y="28963"/>
                  </a:lnTo>
                  <a:lnTo>
                    <a:pt x="246226" y="34462"/>
                  </a:lnTo>
                  <a:lnTo>
                    <a:pt x="238567" y="40082"/>
                  </a:lnTo>
                  <a:lnTo>
                    <a:pt x="228814" y="45754"/>
                  </a:lnTo>
                  <a:lnTo>
                    <a:pt x="220668" y="51450"/>
                  </a:lnTo>
                  <a:lnTo>
                    <a:pt x="217162" y="54303"/>
                  </a:lnTo>
                  <a:lnTo>
                    <a:pt x="210727" y="62552"/>
                  </a:lnTo>
                  <a:lnTo>
                    <a:pt x="207678" y="67419"/>
                  </a:lnTo>
                  <a:lnTo>
                    <a:pt x="199209" y="75367"/>
                  </a:lnTo>
                  <a:lnTo>
                    <a:pt x="194284" y="78819"/>
                  </a:lnTo>
                  <a:lnTo>
                    <a:pt x="189095" y="83026"/>
                  </a:lnTo>
                  <a:lnTo>
                    <a:pt x="183732" y="87736"/>
                  </a:lnTo>
                  <a:lnTo>
                    <a:pt x="178251" y="92781"/>
                  </a:lnTo>
                  <a:lnTo>
                    <a:pt x="167081" y="103466"/>
                  </a:lnTo>
                  <a:lnTo>
                    <a:pt x="144387" y="125848"/>
                  </a:lnTo>
                  <a:lnTo>
                    <a:pt x="135520" y="139752"/>
                  </a:lnTo>
                  <a:lnTo>
                    <a:pt x="127452" y="154505"/>
                  </a:lnTo>
                  <a:lnTo>
                    <a:pt x="122634" y="161106"/>
                  </a:lnTo>
                  <a:lnTo>
                    <a:pt x="117516" y="167411"/>
                  </a:lnTo>
                  <a:lnTo>
                    <a:pt x="112199" y="173520"/>
                  </a:lnTo>
                  <a:lnTo>
                    <a:pt x="106750" y="179498"/>
                  </a:lnTo>
                  <a:lnTo>
                    <a:pt x="101212" y="185388"/>
                  </a:lnTo>
                  <a:lnTo>
                    <a:pt x="92519" y="197012"/>
                  </a:lnTo>
                  <a:lnTo>
                    <a:pt x="84527" y="208528"/>
                  </a:lnTo>
                  <a:lnTo>
                    <a:pt x="79730" y="214267"/>
                  </a:lnTo>
                  <a:lnTo>
                    <a:pt x="70271" y="225722"/>
                  </a:lnTo>
                  <a:lnTo>
                    <a:pt x="62892" y="237163"/>
                  </a:lnTo>
                  <a:lnTo>
                    <a:pt x="49442" y="266875"/>
                  </a:lnTo>
                  <a:lnTo>
                    <a:pt x="28497" y="304208"/>
                  </a:lnTo>
                  <a:lnTo>
                    <a:pt x="24641" y="319036"/>
                  </a:lnTo>
                  <a:lnTo>
                    <a:pt x="21975" y="335151"/>
                  </a:lnTo>
                  <a:lnTo>
                    <a:pt x="17614" y="351839"/>
                  </a:lnTo>
                  <a:lnTo>
                    <a:pt x="12502" y="368780"/>
                  </a:lnTo>
                  <a:lnTo>
                    <a:pt x="8007" y="385835"/>
                  </a:lnTo>
                  <a:lnTo>
                    <a:pt x="6009" y="402940"/>
                  </a:lnTo>
                  <a:lnTo>
                    <a:pt x="5121" y="420067"/>
                  </a:lnTo>
                  <a:lnTo>
                    <a:pt x="3774" y="436252"/>
                  </a:lnTo>
                  <a:lnTo>
                    <a:pt x="0" y="449795"/>
                  </a:lnTo>
                  <a:lnTo>
                    <a:pt x="228" y="464704"/>
                  </a:lnTo>
                  <a:lnTo>
                    <a:pt x="3172" y="486622"/>
                  </a:lnTo>
                  <a:lnTo>
                    <a:pt x="4044" y="507722"/>
                  </a:lnTo>
                  <a:lnTo>
                    <a:pt x="5200" y="522834"/>
                  </a:lnTo>
                  <a:lnTo>
                    <a:pt x="11207" y="542052"/>
                  </a:lnTo>
                  <a:lnTo>
                    <a:pt x="19971" y="560764"/>
                  </a:lnTo>
                  <a:lnTo>
                    <a:pt x="33257" y="583030"/>
                  </a:lnTo>
                  <a:lnTo>
                    <a:pt x="40409" y="595992"/>
                  </a:lnTo>
                  <a:lnTo>
                    <a:pt x="49302" y="608103"/>
                  </a:lnTo>
                  <a:lnTo>
                    <a:pt x="58653" y="619836"/>
                  </a:lnTo>
                  <a:lnTo>
                    <a:pt x="65984" y="631400"/>
                  </a:lnTo>
                  <a:lnTo>
                    <a:pt x="74957" y="642890"/>
                  </a:lnTo>
                  <a:lnTo>
                    <a:pt x="80016" y="648621"/>
                  </a:lnTo>
                  <a:lnTo>
                    <a:pt x="85294" y="653394"/>
                  </a:lnTo>
                  <a:lnTo>
                    <a:pt x="90719" y="657528"/>
                  </a:lnTo>
                  <a:lnTo>
                    <a:pt x="96240" y="661237"/>
                  </a:lnTo>
                  <a:lnTo>
                    <a:pt x="101825" y="664662"/>
                  </a:lnTo>
                  <a:lnTo>
                    <a:pt x="107454" y="667898"/>
                  </a:lnTo>
                  <a:lnTo>
                    <a:pt x="118788" y="674034"/>
                  </a:lnTo>
                  <a:lnTo>
                    <a:pt x="130175" y="679936"/>
                  </a:lnTo>
                  <a:lnTo>
                    <a:pt x="139047" y="685734"/>
                  </a:lnTo>
                  <a:lnTo>
                    <a:pt x="142745" y="688613"/>
                  </a:lnTo>
                  <a:lnTo>
                    <a:pt x="147116" y="690533"/>
                  </a:lnTo>
                  <a:lnTo>
                    <a:pt x="151936" y="691813"/>
                  </a:lnTo>
                  <a:lnTo>
                    <a:pt x="157053" y="692666"/>
                  </a:lnTo>
                  <a:lnTo>
                    <a:pt x="165279" y="696154"/>
                  </a:lnTo>
                  <a:lnTo>
                    <a:pt x="172110" y="699927"/>
                  </a:lnTo>
                  <a:lnTo>
                    <a:pt x="178322" y="701604"/>
                  </a:lnTo>
                  <a:lnTo>
                    <a:pt x="187173" y="702548"/>
                  </a:lnTo>
                  <a:lnTo>
                    <a:pt x="194778" y="702893"/>
                  </a:lnTo>
                  <a:lnTo>
                    <a:pt x="201579" y="7029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647"/>
            <p:cNvSpPr/>
            <p:nvPr/>
          </p:nvSpPr>
          <p:spPr>
            <a:xfrm>
              <a:off x="6680834" y="3454717"/>
              <a:ext cx="248604" cy="25719"/>
            </a:xfrm>
            <a:custGeom>
              <a:avLst/>
              <a:gdLst/>
              <a:ahLst/>
              <a:cxnLst/>
              <a:rect l="0" t="0" r="0" b="0"/>
              <a:pathLst>
                <a:path w="248604" h="25719">
                  <a:moveTo>
                    <a:pt x="0" y="0"/>
                  </a:moveTo>
                  <a:lnTo>
                    <a:pt x="15601" y="0"/>
                  </a:lnTo>
                  <a:lnTo>
                    <a:pt x="17068" y="953"/>
                  </a:lnTo>
                  <a:lnTo>
                    <a:pt x="18999" y="2540"/>
                  </a:lnTo>
                  <a:lnTo>
                    <a:pt x="21239" y="4551"/>
                  </a:lnTo>
                  <a:lnTo>
                    <a:pt x="23684" y="5891"/>
                  </a:lnTo>
                  <a:lnTo>
                    <a:pt x="26268" y="6785"/>
                  </a:lnTo>
                  <a:lnTo>
                    <a:pt x="28941" y="7381"/>
                  </a:lnTo>
                  <a:lnTo>
                    <a:pt x="34453" y="8043"/>
                  </a:lnTo>
                  <a:lnTo>
                    <a:pt x="40078" y="8337"/>
                  </a:lnTo>
                  <a:lnTo>
                    <a:pt x="45753" y="8468"/>
                  </a:lnTo>
                  <a:lnTo>
                    <a:pt x="49552" y="9455"/>
                  </a:lnTo>
                  <a:lnTo>
                    <a:pt x="53990" y="11066"/>
                  </a:lnTo>
                  <a:lnTo>
                    <a:pt x="58853" y="13093"/>
                  </a:lnTo>
                  <a:lnTo>
                    <a:pt x="63048" y="13491"/>
                  </a:lnTo>
                  <a:lnTo>
                    <a:pt x="66797" y="12804"/>
                  </a:lnTo>
                  <a:lnTo>
                    <a:pt x="70249" y="11393"/>
                  </a:lnTo>
                  <a:lnTo>
                    <a:pt x="74455" y="10453"/>
                  </a:lnTo>
                  <a:lnTo>
                    <a:pt x="79165" y="9826"/>
                  </a:lnTo>
                  <a:lnTo>
                    <a:pt x="84209" y="9408"/>
                  </a:lnTo>
                  <a:lnTo>
                    <a:pt x="89477" y="9130"/>
                  </a:lnTo>
                  <a:lnTo>
                    <a:pt x="100410" y="8820"/>
                  </a:lnTo>
                  <a:lnTo>
                    <a:pt x="117061" y="8621"/>
                  </a:lnTo>
                  <a:lnTo>
                    <a:pt x="160128" y="8575"/>
                  </a:lnTo>
                  <a:lnTo>
                    <a:pt x="165807" y="9526"/>
                  </a:lnTo>
                  <a:lnTo>
                    <a:pt x="171498" y="11114"/>
                  </a:lnTo>
                  <a:lnTo>
                    <a:pt x="177197" y="13124"/>
                  </a:lnTo>
                  <a:lnTo>
                    <a:pt x="182902" y="14464"/>
                  </a:lnTo>
                  <a:lnTo>
                    <a:pt x="188610" y="15358"/>
                  </a:lnTo>
                  <a:lnTo>
                    <a:pt x="194320" y="15954"/>
                  </a:lnTo>
                  <a:lnTo>
                    <a:pt x="200032" y="16351"/>
                  </a:lnTo>
                  <a:lnTo>
                    <a:pt x="205744" y="16616"/>
                  </a:lnTo>
                  <a:lnTo>
                    <a:pt x="217172" y="16910"/>
                  </a:lnTo>
                  <a:lnTo>
                    <a:pt x="228601" y="17040"/>
                  </a:lnTo>
                  <a:lnTo>
                    <a:pt x="233364" y="18028"/>
                  </a:lnTo>
                  <a:lnTo>
                    <a:pt x="237491" y="19639"/>
                  </a:lnTo>
                  <a:lnTo>
                    <a:pt x="248603" y="2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648"/>
            <p:cNvSpPr/>
            <p:nvPr/>
          </p:nvSpPr>
          <p:spPr>
            <a:xfrm>
              <a:off x="7083742" y="3240405"/>
              <a:ext cx="257176" cy="120016"/>
            </a:xfrm>
            <a:custGeom>
              <a:avLst/>
              <a:gdLst/>
              <a:ahLst/>
              <a:cxnLst/>
              <a:rect l="0" t="0" r="0" b="0"/>
              <a:pathLst>
                <a:path w="257176" h="120016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8220" y="7380"/>
                  </a:lnTo>
                  <a:lnTo>
                    <a:pt x="10955" y="10582"/>
                  </a:lnTo>
                  <a:lnTo>
                    <a:pt x="13019" y="12770"/>
                  </a:lnTo>
                  <a:lnTo>
                    <a:pt x="14395" y="15181"/>
                  </a:lnTo>
                  <a:lnTo>
                    <a:pt x="15311" y="17740"/>
                  </a:lnTo>
                  <a:lnTo>
                    <a:pt x="15923" y="20399"/>
                  </a:lnTo>
                  <a:lnTo>
                    <a:pt x="17283" y="23124"/>
                  </a:lnTo>
                  <a:lnTo>
                    <a:pt x="19142" y="25894"/>
                  </a:lnTo>
                  <a:lnTo>
                    <a:pt x="21334" y="28692"/>
                  </a:lnTo>
                  <a:lnTo>
                    <a:pt x="22795" y="31510"/>
                  </a:lnTo>
                  <a:lnTo>
                    <a:pt x="23769" y="34342"/>
                  </a:lnTo>
                  <a:lnTo>
                    <a:pt x="24419" y="37182"/>
                  </a:lnTo>
                  <a:lnTo>
                    <a:pt x="23900" y="40028"/>
                  </a:lnTo>
                  <a:lnTo>
                    <a:pt x="22600" y="42877"/>
                  </a:lnTo>
                  <a:lnTo>
                    <a:pt x="20782" y="45730"/>
                  </a:lnTo>
                  <a:lnTo>
                    <a:pt x="19570" y="48584"/>
                  </a:lnTo>
                  <a:lnTo>
                    <a:pt x="18762" y="51439"/>
                  </a:lnTo>
                  <a:lnTo>
                    <a:pt x="18223" y="54295"/>
                  </a:lnTo>
                  <a:lnTo>
                    <a:pt x="17864" y="57152"/>
                  </a:lnTo>
                  <a:lnTo>
                    <a:pt x="17624" y="60009"/>
                  </a:lnTo>
                  <a:lnTo>
                    <a:pt x="17464" y="62865"/>
                  </a:lnTo>
                  <a:lnTo>
                    <a:pt x="17288" y="68580"/>
                  </a:lnTo>
                  <a:lnTo>
                    <a:pt x="17164" y="82867"/>
                  </a:lnTo>
                  <a:lnTo>
                    <a:pt x="17154" y="88582"/>
                  </a:lnTo>
                  <a:lnTo>
                    <a:pt x="18103" y="91440"/>
                  </a:lnTo>
                  <a:lnTo>
                    <a:pt x="19689" y="94297"/>
                  </a:lnTo>
                  <a:lnTo>
                    <a:pt x="24527" y="101176"/>
                  </a:lnTo>
                  <a:lnTo>
                    <a:pt x="27728" y="104657"/>
                  </a:lnTo>
                  <a:lnTo>
                    <a:pt x="29916" y="106918"/>
                  </a:lnTo>
                  <a:lnTo>
                    <a:pt x="32326" y="108427"/>
                  </a:lnTo>
                  <a:lnTo>
                    <a:pt x="39317" y="110548"/>
                  </a:lnTo>
                  <a:lnTo>
                    <a:pt x="41287" y="111045"/>
                  </a:lnTo>
                  <a:lnTo>
                    <a:pt x="44702" y="113806"/>
                  </a:lnTo>
                  <a:lnTo>
                    <a:pt x="46947" y="115875"/>
                  </a:lnTo>
                  <a:lnTo>
                    <a:pt x="49396" y="117255"/>
                  </a:lnTo>
                  <a:lnTo>
                    <a:pt x="54656" y="118788"/>
                  </a:lnTo>
                  <a:lnTo>
                    <a:pt x="58345" y="119197"/>
                  </a:lnTo>
                  <a:lnTo>
                    <a:pt x="62709" y="119470"/>
                  </a:lnTo>
                  <a:lnTo>
                    <a:pt x="71686" y="119772"/>
                  </a:lnTo>
                  <a:lnTo>
                    <a:pt x="83047" y="119943"/>
                  </a:lnTo>
                  <a:lnTo>
                    <a:pt x="177169" y="120015"/>
                  </a:lnTo>
                  <a:lnTo>
                    <a:pt x="181930" y="119062"/>
                  </a:lnTo>
                  <a:lnTo>
                    <a:pt x="189760" y="115464"/>
                  </a:lnTo>
                  <a:lnTo>
                    <a:pt x="194134" y="114123"/>
                  </a:lnTo>
                  <a:lnTo>
                    <a:pt x="198956" y="113229"/>
                  </a:lnTo>
                  <a:lnTo>
                    <a:pt x="204075" y="112634"/>
                  </a:lnTo>
                  <a:lnTo>
                    <a:pt x="209392" y="112237"/>
                  </a:lnTo>
                  <a:lnTo>
                    <a:pt x="214842" y="111972"/>
                  </a:lnTo>
                  <a:lnTo>
                    <a:pt x="220381" y="111795"/>
                  </a:lnTo>
                  <a:lnTo>
                    <a:pt x="225025" y="110725"/>
                  </a:lnTo>
                  <a:lnTo>
                    <a:pt x="232726" y="106996"/>
                  </a:lnTo>
                  <a:lnTo>
                    <a:pt x="236113" y="104668"/>
                  </a:lnTo>
                  <a:lnTo>
                    <a:pt x="239324" y="102163"/>
                  </a:lnTo>
                  <a:lnTo>
                    <a:pt x="242417" y="99541"/>
                  </a:lnTo>
                  <a:lnTo>
                    <a:pt x="245431" y="97793"/>
                  </a:lnTo>
                  <a:lnTo>
                    <a:pt x="248393" y="96628"/>
                  </a:lnTo>
                  <a:lnTo>
                    <a:pt x="257175" y="942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649"/>
            <p:cNvSpPr/>
            <p:nvPr/>
          </p:nvSpPr>
          <p:spPr>
            <a:xfrm>
              <a:off x="7315200" y="3197542"/>
              <a:ext cx="51435" cy="488634"/>
            </a:xfrm>
            <a:custGeom>
              <a:avLst/>
              <a:gdLst/>
              <a:ahLst/>
              <a:cxnLst/>
              <a:rect l="0" t="0" r="0" b="0"/>
              <a:pathLst>
                <a:path w="51435" h="488634">
                  <a:moveTo>
                    <a:pt x="0" y="0"/>
                  </a:moveTo>
                  <a:lnTo>
                    <a:pt x="0" y="73256"/>
                  </a:lnTo>
                  <a:lnTo>
                    <a:pt x="952" y="81222"/>
                  </a:lnTo>
                  <a:lnTo>
                    <a:pt x="2540" y="90343"/>
                  </a:lnTo>
                  <a:lnTo>
                    <a:pt x="4550" y="100234"/>
                  </a:lnTo>
                  <a:lnTo>
                    <a:pt x="5891" y="109685"/>
                  </a:lnTo>
                  <a:lnTo>
                    <a:pt x="6784" y="118843"/>
                  </a:lnTo>
                  <a:lnTo>
                    <a:pt x="7380" y="127806"/>
                  </a:lnTo>
                  <a:lnTo>
                    <a:pt x="7778" y="136640"/>
                  </a:lnTo>
                  <a:lnTo>
                    <a:pt x="8219" y="154073"/>
                  </a:lnTo>
                  <a:lnTo>
                    <a:pt x="9290" y="163676"/>
                  </a:lnTo>
                  <a:lnTo>
                    <a:pt x="10955" y="173887"/>
                  </a:lnTo>
                  <a:lnTo>
                    <a:pt x="13018" y="184505"/>
                  </a:lnTo>
                  <a:lnTo>
                    <a:pt x="15346" y="194441"/>
                  </a:lnTo>
                  <a:lnTo>
                    <a:pt x="17851" y="203922"/>
                  </a:lnTo>
                  <a:lnTo>
                    <a:pt x="20473" y="213101"/>
                  </a:lnTo>
                  <a:lnTo>
                    <a:pt x="22221" y="223030"/>
                  </a:lnTo>
                  <a:lnTo>
                    <a:pt x="23386" y="233459"/>
                  </a:lnTo>
                  <a:lnTo>
                    <a:pt x="24163" y="244222"/>
                  </a:lnTo>
                  <a:lnTo>
                    <a:pt x="24681" y="254255"/>
                  </a:lnTo>
                  <a:lnTo>
                    <a:pt x="25257" y="273022"/>
                  </a:lnTo>
                  <a:lnTo>
                    <a:pt x="26363" y="282980"/>
                  </a:lnTo>
                  <a:lnTo>
                    <a:pt x="28053" y="293428"/>
                  </a:lnTo>
                  <a:lnTo>
                    <a:pt x="30132" y="304204"/>
                  </a:lnTo>
                  <a:lnTo>
                    <a:pt x="31518" y="314245"/>
                  </a:lnTo>
                  <a:lnTo>
                    <a:pt x="32442" y="323797"/>
                  </a:lnTo>
                  <a:lnTo>
                    <a:pt x="33057" y="333022"/>
                  </a:lnTo>
                  <a:lnTo>
                    <a:pt x="33742" y="348352"/>
                  </a:lnTo>
                  <a:lnTo>
                    <a:pt x="34998" y="362468"/>
                  </a:lnTo>
                  <a:lnTo>
                    <a:pt x="36667" y="370233"/>
                  </a:lnTo>
                  <a:lnTo>
                    <a:pt x="38732" y="378267"/>
                  </a:lnTo>
                  <a:lnTo>
                    <a:pt x="40109" y="386481"/>
                  </a:lnTo>
                  <a:lnTo>
                    <a:pt x="41026" y="394814"/>
                  </a:lnTo>
                  <a:lnTo>
                    <a:pt x="41639" y="403227"/>
                  </a:lnTo>
                  <a:lnTo>
                    <a:pt x="42319" y="417654"/>
                  </a:lnTo>
                  <a:lnTo>
                    <a:pt x="42620" y="430417"/>
                  </a:lnTo>
                  <a:lnTo>
                    <a:pt x="42831" y="459917"/>
                  </a:lnTo>
                  <a:lnTo>
                    <a:pt x="43794" y="464727"/>
                  </a:lnTo>
                  <a:lnTo>
                    <a:pt x="45388" y="468885"/>
                  </a:lnTo>
                  <a:lnTo>
                    <a:pt x="47404" y="472610"/>
                  </a:lnTo>
                  <a:lnTo>
                    <a:pt x="48747" y="476046"/>
                  </a:lnTo>
                  <a:lnTo>
                    <a:pt x="50240" y="482403"/>
                  </a:lnTo>
                  <a:lnTo>
                    <a:pt x="51434" y="4886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650"/>
            <p:cNvSpPr/>
            <p:nvPr/>
          </p:nvSpPr>
          <p:spPr>
            <a:xfrm>
              <a:off x="7503794" y="3600450"/>
              <a:ext cx="68582" cy="145733"/>
            </a:xfrm>
            <a:custGeom>
              <a:avLst/>
              <a:gdLst/>
              <a:ahLst/>
              <a:cxnLst/>
              <a:rect l="0" t="0" r="0" b="0"/>
              <a:pathLst>
                <a:path w="68582" h="145733">
                  <a:moveTo>
                    <a:pt x="0" y="0"/>
                  </a:moveTo>
                  <a:lnTo>
                    <a:pt x="7382" y="7380"/>
                  </a:lnTo>
                  <a:lnTo>
                    <a:pt x="8731" y="9683"/>
                  </a:lnTo>
                  <a:lnTo>
                    <a:pt x="12772" y="17321"/>
                  </a:lnTo>
                  <a:lnTo>
                    <a:pt x="15182" y="21072"/>
                  </a:lnTo>
                  <a:lnTo>
                    <a:pt x="17742" y="24526"/>
                  </a:lnTo>
                  <a:lnTo>
                    <a:pt x="20400" y="27780"/>
                  </a:lnTo>
                  <a:lnTo>
                    <a:pt x="22173" y="31855"/>
                  </a:lnTo>
                  <a:lnTo>
                    <a:pt x="23355" y="36476"/>
                  </a:lnTo>
                  <a:lnTo>
                    <a:pt x="24143" y="41462"/>
                  </a:lnTo>
                  <a:lnTo>
                    <a:pt x="25620" y="46692"/>
                  </a:lnTo>
                  <a:lnTo>
                    <a:pt x="27557" y="52083"/>
                  </a:lnTo>
                  <a:lnTo>
                    <a:pt x="29802" y="57581"/>
                  </a:lnTo>
                  <a:lnTo>
                    <a:pt x="32251" y="62200"/>
                  </a:lnTo>
                  <a:lnTo>
                    <a:pt x="34836" y="66232"/>
                  </a:lnTo>
                  <a:lnTo>
                    <a:pt x="37512" y="69872"/>
                  </a:lnTo>
                  <a:lnTo>
                    <a:pt x="40248" y="74203"/>
                  </a:lnTo>
                  <a:lnTo>
                    <a:pt x="43025" y="78997"/>
                  </a:lnTo>
                  <a:lnTo>
                    <a:pt x="45828" y="84097"/>
                  </a:lnTo>
                  <a:lnTo>
                    <a:pt x="47697" y="89402"/>
                  </a:lnTo>
                  <a:lnTo>
                    <a:pt x="48944" y="94844"/>
                  </a:lnTo>
                  <a:lnTo>
                    <a:pt x="49775" y="100376"/>
                  </a:lnTo>
                  <a:lnTo>
                    <a:pt x="51281" y="105018"/>
                  </a:lnTo>
                  <a:lnTo>
                    <a:pt x="53237" y="109064"/>
                  </a:lnTo>
                  <a:lnTo>
                    <a:pt x="55494" y="112714"/>
                  </a:lnTo>
                  <a:lnTo>
                    <a:pt x="56999" y="117052"/>
                  </a:lnTo>
                  <a:lnTo>
                    <a:pt x="58002" y="121850"/>
                  </a:lnTo>
                  <a:lnTo>
                    <a:pt x="58671" y="126953"/>
                  </a:lnTo>
                  <a:lnTo>
                    <a:pt x="60069" y="131308"/>
                  </a:lnTo>
                  <a:lnTo>
                    <a:pt x="61954" y="135163"/>
                  </a:lnTo>
                  <a:lnTo>
                    <a:pt x="68581" y="14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651"/>
            <p:cNvSpPr/>
            <p:nvPr/>
          </p:nvSpPr>
          <p:spPr>
            <a:xfrm>
              <a:off x="7709534" y="3420427"/>
              <a:ext cx="231459" cy="25719"/>
            </a:xfrm>
            <a:custGeom>
              <a:avLst/>
              <a:gdLst/>
              <a:ahLst/>
              <a:cxnLst/>
              <a:rect l="0" t="0" r="0" b="0"/>
              <a:pathLst>
                <a:path w="231459" h="25719">
                  <a:moveTo>
                    <a:pt x="0" y="25718"/>
                  </a:moveTo>
                  <a:lnTo>
                    <a:pt x="36074" y="25718"/>
                  </a:lnTo>
                  <a:lnTo>
                    <a:pt x="41195" y="24765"/>
                  </a:lnTo>
                  <a:lnTo>
                    <a:pt x="47466" y="23177"/>
                  </a:lnTo>
                  <a:lnTo>
                    <a:pt x="54504" y="21167"/>
                  </a:lnTo>
                  <a:lnTo>
                    <a:pt x="62054" y="19826"/>
                  </a:lnTo>
                  <a:lnTo>
                    <a:pt x="69945" y="18932"/>
                  </a:lnTo>
                  <a:lnTo>
                    <a:pt x="78062" y="18337"/>
                  </a:lnTo>
                  <a:lnTo>
                    <a:pt x="85379" y="17940"/>
                  </a:lnTo>
                  <a:lnTo>
                    <a:pt x="98590" y="17498"/>
                  </a:lnTo>
                  <a:lnTo>
                    <a:pt x="141559" y="17176"/>
                  </a:lnTo>
                  <a:lnTo>
                    <a:pt x="147713" y="16213"/>
                  </a:lnTo>
                  <a:lnTo>
                    <a:pt x="153720" y="14619"/>
                  </a:lnTo>
                  <a:lnTo>
                    <a:pt x="159631" y="12604"/>
                  </a:lnTo>
                  <a:lnTo>
                    <a:pt x="165476" y="11260"/>
                  </a:lnTo>
                  <a:lnTo>
                    <a:pt x="171277" y="10364"/>
                  </a:lnTo>
                  <a:lnTo>
                    <a:pt x="177050" y="9767"/>
                  </a:lnTo>
                  <a:lnTo>
                    <a:pt x="182803" y="9369"/>
                  </a:lnTo>
                  <a:lnTo>
                    <a:pt x="188544" y="9103"/>
                  </a:lnTo>
                  <a:lnTo>
                    <a:pt x="194277" y="8926"/>
                  </a:lnTo>
                  <a:lnTo>
                    <a:pt x="199050" y="7856"/>
                  </a:lnTo>
                  <a:lnTo>
                    <a:pt x="203185" y="6190"/>
                  </a:lnTo>
                  <a:lnTo>
                    <a:pt x="206895" y="4127"/>
                  </a:lnTo>
                  <a:lnTo>
                    <a:pt x="211272" y="2751"/>
                  </a:lnTo>
                  <a:lnTo>
                    <a:pt x="216096" y="1834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652"/>
            <p:cNvSpPr/>
            <p:nvPr/>
          </p:nvSpPr>
          <p:spPr>
            <a:xfrm>
              <a:off x="8001000" y="3214836"/>
              <a:ext cx="428626" cy="428305"/>
            </a:xfrm>
            <a:custGeom>
              <a:avLst/>
              <a:gdLst/>
              <a:ahLst/>
              <a:cxnLst/>
              <a:rect l="0" t="0" r="0" b="0"/>
              <a:pathLst>
                <a:path w="428626" h="428305">
                  <a:moveTo>
                    <a:pt x="0" y="59859"/>
                  </a:moveTo>
                  <a:lnTo>
                    <a:pt x="0" y="55308"/>
                  </a:lnTo>
                  <a:lnTo>
                    <a:pt x="952" y="53015"/>
                  </a:lnTo>
                  <a:lnTo>
                    <a:pt x="6843" y="45237"/>
                  </a:lnTo>
                  <a:lnTo>
                    <a:pt x="11931" y="39707"/>
                  </a:lnTo>
                  <a:lnTo>
                    <a:pt x="24701" y="31240"/>
                  </a:lnTo>
                  <a:lnTo>
                    <a:pt x="35108" y="25549"/>
                  </a:lnTo>
                  <a:lnTo>
                    <a:pt x="47036" y="19845"/>
                  </a:lnTo>
                  <a:lnTo>
                    <a:pt x="54217" y="16990"/>
                  </a:lnTo>
                  <a:lnTo>
                    <a:pt x="69816" y="11279"/>
                  </a:lnTo>
                  <a:lnTo>
                    <a:pt x="86274" y="5565"/>
                  </a:lnTo>
                  <a:lnTo>
                    <a:pt x="94663" y="3660"/>
                  </a:lnTo>
                  <a:lnTo>
                    <a:pt x="103113" y="2391"/>
                  </a:lnTo>
                  <a:lnTo>
                    <a:pt x="111605" y="1544"/>
                  </a:lnTo>
                  <a:lnTo>
                    <a:pt x="120123" y="980"/>
                  </a:lnTo>
                  <a:lnTo>
                    <a:pt x="128659" y="603"/>
                  </a:lnTo>
                  <a:lnTo>
                    <a:pt x="145764" y="186"/>
                  </a:lnTo>
                  <a:lnTo>
                    <a:pt x="162892" y="0"/>
                  </a:lnTo>
                  <a:lnTo>
                    <a:pt x="171459" y="903"/>
                  </a:lnTo>
                  <a:lnTo>
                    <a:pt x="180028" y="2457"/>
                  </a:lnTo>
                  <a:lnTo>
                    <a:pt x="188599" y="4446"/>
                  </a:lnTo>
                  <a:lnTo>
                    <a:pt x="196218" y="6724"/>
                  </a:lnTo>
                  <a:lnTo>
                    <a:pt x="203202" y="9196"/>
                  </a:lnTo>
                  <a:lnTo>
                    <a:pt x="209762" y="11796"/>
                  </a:lnTo>
                  <a:lnTo>
                    <a:pt x="224673" y="17225"/>
                  </a:lnTo>
                  <a:lnTo>
                    <a:pt x="232649" y="20006"/>
                  </a:lnTo>
                  <a:lnTo>
                    <a:pt x="239872" y="23765"/>
                  </a:lnTo>
                  <a:lnTo>
                    <a:pt x="252977" y="33022"/>
                  </a:lnTo>
                  <a:lnTo>
                    <a:pt x="265152" y="43486"/>
                  </a:lnTo>
                  <a:lnTo>
                    <a:pt x="276913" y="55439"/>
                  </a:lnTo>
                  <a:lnTo>
                    <a:pt x="282716" y="62627"/>
                  </a:lnTo>
                  <a:lnTo>
                    <a:pt x="288490" y="70277"/>
                  </a:lnTo>
                  <a:lnTo>
                    <a:pt x="293291" y="77282"/>
                  </a:lnTo>
                  <a:lnTo>
                    <a:pt x="301166" y="90145"/>
                  </a:lnTo>
                  <a:lnTo>
                    <a:pt x="303648" y="97194"/>
                  </a:lnTo>
                  <a:lnTo>
                    <a:pt x="305302" y="104752"/>
                  </a:lnTo>
                  <a:lnTo>
                    <a:pt x="306405" y="112647"/>
                  </a:lnTo>
                  <a:lnTo>
                    <a:pt x="307139" y="121721"/>
                  </a:lnTo>
                  <a:lnTo>
                    <a:pt x="307630" y="131580"/>
                  </a:lnTo>
                  <a:lnTo>
                    <a:pt x="307955" y="141963"/>
                  </a:lnTo>
                  <a:lnTo>
                    <a:pt x="307221" y="151743"/>
                  </a:lnTo>
                  <a:lnTo>
                    <a:pt x="305779" y="161119"/>
                  </a:lnTo>
                  <a:lnTo>
                    <a:pt x="303865" y="170228"/>
                  </a:lnTo>
                  <a:lnTo>
                    <a:pt x="301637" y="179158"/>
                  </a:lnTo>
                  <a:lnTo>
                    <a:pt x="299199" y="187969"/>
                  </a:lnTo>
                  <a:lnTo>
                    <a:pt x="296620" y="196701"/>
                  </a:lnTo>
                  <a:lnTo>
                    <a:pt x="291217" y="216562"/>
                  </a:lnTo>
                  <a:lnTo>
                    <a:pt x="288442" y="227193"/>
                  </a:lnTo>
                  <a:lnTo>
                    <a:pt x="284687" y="238090"/>
                  </a:lnTo>
                  <a:lnTo>
                    <a:pt x="280279" y="249164"/>
                  </a:lnTo>
                  <a:lnTo>
                    <a:pt x="275435" y="260358"/>
                  </a:lnTo>
                  <a:lnTo>
                    <a:pt x="270300" y="270677"/>
                  </a:lnTo>
                  <a:lnTo>
                    <a:pt x="264972" y="280414"/>
                  </a:lnTo>
                  <a:lnTo>
                    <a:pt x="259515" y="289763"/>
                  </a:lnTo>
                  <a:lnTo>
                    <a:pt x="253020" y="299806"/>
                  </a:lnTo>
                  <a:lnTo>
                    <a:pt x="245832" y="310311"/>
                  </a:lnTo>
                  <a:lnTo>
                    <a:pt x="238183" y="321124"/>
                  </a:lnTo>
                  <a:lnTo>
                    <a:pt x="230227" y="331191"/>
                  </a:lnTo>
                  <a:lnTo>
                    <a:pt x="222064" y="340759"/>
                  </a:lnTo>
                  <a:lnTo>
                    <a:pt x="213765" y="349996"/>
                  </a:lnTo>
                  <a:lnTo>
                    <a:pt x="205375" y="358058"/>
                  </a:lnTo>
                  <a:lnTo>
                    <a:pt x="196924" y="365338"/>
                  </a:lnTo>
                  <a:lnTo>
                    <a:pt x="188432" y="372097"/>
                  </a:lnTo>
                  <a:lnTo>
                    <a:pt x="180867" y="379460"/>
                  </a:lnTo>
                  <a:lnTo>
                    <a:pt x="173918" y="387226"/>
                  </a:lnTo>
                  <a:lnTo>
                    <a:pt x="167380" y="395261"/>
                  </a:lnTo>
                  <a:lnTo>
                    <a:pt x="160163" y="401570"/>
                  </a:lnTo>
                  <a:lnTo>
                    <a:pt x="152496" y="406729"/>
                  </a:lnTo>
                  <a:lnTo>
                    <a:pt x="144526" y="411120"/>
                  </a:lnTo>
                  <a:lnTo>
                    <a:pt x="136356" y="415001"/>
                  </a:lnTo>
                  <a:lnTo>
                    <a:pt x="128051" y="418540"/>
                  </a:lnTo>
                  <a:lnTo>
                    <a:pt x="119657" y="421852"/>
                  </a:lnTo>
                  <a:lnTo>
                    <a:pt x="112157" y="424060"/>
                  </a:lnTo>
                  <a:lnTo>
                    <a:pt x="105251" y="425532"/>
                  </a:lnTo>
                  <a:lnTo>
                    <a:pt x="92499" y="427168"/>
                  </a:lnTo>
                  <a:lnTo>
                    <a:pt x="80481" y="427895"/>
                  </a:lnTo>
                  <a:lnTo>
                    <a:pt x="67555" y="428304"/>
                  </a:lnTo>
                  <a:lnTo>
                    <a:pt x="58281" y="425859"/>
                  </a:lnTo>
                  <a:lnTo>
                    <a:pt x="48763" y="421598"/>
                  </a:lnTo>
                  <a:lnTo>
                    <a:pt x="41357" y="416529"/>
                  </a:lnTo>
                  <a:lnTo>
                    <a:pt x="34891" y="408561"/>
                  </a:lnTo>
                  <a:lnTo>
                    <a:pt x="29794" y="399623"/>
                  </a:lnTo>
                  <a:lnTo>
                    <a:pt x="27530" y="392475"/>
                  </a:lnTo>
                  <a:lnTo>
                    <a:pt x="26075" y="379172"/>
                  </a:lnTo>
                  <a:lnTo>
                    <a:pt x="25876" y="369733"/>
                  </a:lnTo>
                  <a:lnTo>
                    <a:pt x="27728" y="365502"/>
                  </a:lnTo>
                  <a:lnTo>
                    <a:pt x="30867" y="361729"/>
                  </a:lnTo>
                  <a:lnTo>
                    <a:pt x="34866" y="358260"/>
                  </a:lnTo>
                  <a:lnTo>
                    <a:pt x="37531" y="354995"/>
                  </a:lnTo>
                  <a:lnTo>
                    <a:pt x="40493" y="348828"/>
                  </a:lnTo>
                  <a:lnTo>
                    <a:pt x="43188" y="345850"/>
                  </a:lnTo>
                  <a:lnTo>
                    <a:pt x="56082" y="337108"/>
                  </a:lnTo>
                  <a:lnTo>
                    <a:pt x="66518" y="331353"/>
                  </a:lnTo>
                  <a:lnTo>
                    <a:pt x="77506" y="328160"/>
                  </a:lnTo>
                  <a:lnTo>
                    <a:pt x="89692" y="326741"/>
                  </a:lnTo>
                  <a:lnTo>
                    <a:pt x="96942" y="326363"/>
                  </a:lnTo>
                  <a:lnTo>
                    <a:pt x="112617" y="325942"/>
                  </a:lnTo>
                  <a:lnTo>
                    <a:pt x="154459" y="325650"/>
                  </a:lnTo>
                  <a:lnTo>
                    <a:pt x="162980" y="326588"/>
                  </a:lnTo>
                  <a:lnTo>
                    <a:pt x="171518" y="328166"/>
                  </a:lnTo>
                  <a:lnTo>
                    <a:pt x="180068" y="330170"/>
                  </a:lnTo>
                  <a:lnTo>
                    <a:pt x="188625" y="331506"/>
                  </a:lnTo>
                  <a:lnTo>
                    <a:pt x="197188" y="332397"/>
                  </a:lnTo>
                  <a:lnTo>
                    <a:pt x="205753" y="332991"/>
                  </a:lnTo>
                  <a:lnTo>
                    <a:pt x="215274" y="334339"/>
                  </a:lnTo>
                  <a:lnTo>
                    <a:pt x="225431" y="336191"/>
                  </a:lnTo>
                  <a:lnTo>
                    <a:pt x="236012" y="338378"/>
                  </a:lnTo>
                  <a:lnTo>
                    <a:pt x="244971" y="339835"/>
                  </a:lnTo>
                  <a:lnTo>
                    <a:pt x="252848" y="340807"/>
                  </a:lnTo>
                  <a:lnTo>
                    <a:pt x="260006" y="341455"/>
                  </a:lnTo>
                  <a:lnTo>
                    <a:pt x="267635" y="341887"/>
                  </a:lnTo>
                  <a:lnTo>
                    <a:pt x="283731" y="342367"/>
                  </a:lnTo>
                  <a:lnTo>
                    <a:pt x="292024" y="343447"/>
                  </a:lnTo>
                  <a:lnTo>
                    <a:pt x="300410" y="345121"/>
                  </a:lnTo>
                  <a:lnTo>
                    <a:pt x="308859" y="347188"/>
                  </a:lnTo>
                  <a:lnTo>
                    <a:pt x="316395" y="348567"/>
                  </a:lnTo>
                  <a:lnTo>
                    <a:pt x="323325" y="349486"/>
                  </a:lnTo>
                  <a:lnTo>
                    <a:pt x="329851" y="350098"/>
                  </a:lnTo>
                  <a:lnTo>
                    <a:pt x="337057" y="350507"/>
                  </a:lnTo>
                  <a:lnTo>
                    <a:pt x="352686" y="350961"/>
                  </a:lnTo>
                  <a:lnTo>
                    <a:pt x="372998" y="351216"/>
                  </a:lnTo>
                  <a:lnTo>
                    <a:pt x="385170" y="348736"/>
                  </a:lnTo>
                  <a:lnTo>
                    <a:pt x="397881" y="345411"/>
                  </a:lnTo>
                  <a:lnTo>
                    <a:pt x="405272" y="344524"/>
                  </a:lnTo>
                  <a:lnTo>
                    <a:pt x="428625" y="3427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653"/>
            <p:cNvSpPr/>
            <p:nvPr/>
          </p:nvSpPr>
          <p:spPr>
            <a:xfrm>
              <a:off x="8259367" y="3034664"/>
              <a:ext cx="357689" cy="676786"/>
            </a:xfrm>
            <a:custGeom>
              <a:avLst/>
              <a:gdLst/>
              <a:ahLst/>
              <a:cxnLst/>
              <a:rect l="0" t="0" r="0" b="0"/>
              <a:pathLst>
                <a:path w="357689" h="676786">
                  <a:moveTo>
                    <a:pt x="7380" y="0"/>
                  </a:moveTo>
                  <a:lnTo>
                    <a:pt x="0" y="0"/>
                  </a:lnTo>
                  <a:lnTo>
                    <a:pt x="3711" y="0"/>
                  </a:lnTo>
                  <a:lnTo>
                    <a:pt x="4934" y="953"/>
                  </a:lnTo>
                  <a:lnTo>
                    <a:pt x="5750" y="2541"/>
                  </a:lnTo>
                  <a:lnTo>
                    <a:pt x="6293" y="4552"/>
                  </a:lnTo>
                  <a:lnTo>
                    <a:pt x="7609" y="5892"/>
                  </a:lnTo>
                  <a:lnTo>
                    <a:pt x="9437" y="6786"/>
                  </a:lnTo>
                  <a:lnTo>
                    <a:pt x="14962" y="8731"/>
                  </a:lnTo>
                  <a:lnTo>
                    <a:pt x="23767" y="12771"/>
                  </a:lnTo>
                  <a:lnTo>
                    <a:pt x="39434" y="20400"/>
                  </a:lnTo>
                  <a:lnTo>
                    <a:pt x="45895" y="23125"/>
                  </a:lnTo>
                  <a:lnTo>
                    <a:pt x="53059" y="25895"/>
                  </a:lnTo>
                  <a:lnTo>
                    <a:pt x="60692" y="28693"/>
                  </a:lnTo>
                  <a:lnTo>
                    <a:pt x="68639" y="32464"/>
                  </a:lnTo>
                  <a:lnTo>
                    <a:pt x="76795" y="36883"/>
                  </a:lnTo>
                  <a:lnTo>
                    <a:pt x="85089" y="41734"/>
                  </a:lnTo>
                  <a:lnTo>
                    <a:pt x="93475" y="45920"/>
                  </a:lnTo>
                  <a:lnTo>
                    <a:pt x="101924" y="49664"/>
                  </a:lnTo>
                  <a:lnTo>
                    <a:pt x="110415" y="53112"/>
                  </a:lnTo>
                  <a:lnTo>
                    <a:pt x="119885" y="58268"/>
                  </a:lnTo>
                  <a:lnTo>
                    <a:pt x="130008" y="64563"/>
                  </a:lnTo>
                  <a:lnTo>
                    <a:pt x="140568" y="71617"/>
                  </a:lnTo>
                  <a:lnTo>
                    <a:pt x="151418" y="78225"/>
                  </a:lnTo>
                  <a:lnTo>
                    <a:pt x="162460" y="84535"/>
                  </a:lnTo>
                  <a:lnTo>
                    <a:pt x="173631" y="90647"/>
                  </a:lnTo>
                  <a:lnTo>
                    <a:pt x="183937" y="96626"/>
                  </a:lnTo>
                  <a:lnTo>
                    <a:pt x="203007" y="108350"/>
                  </a:lnTo>
                  <a:lnTo>
                    <a:pt x="213046" y="115096"/>
                  </a:lnTo>
                  <a:lnTo>
                    <a:pt x="234360" y="130212"/>
                  </a:lnTo>
                  <a:lnTo>
                    <a:pt x="267779" y="154787"/>
                  </a:lnTo>
                  <a:lnTo>
                    <a:pt x="278135" y="163199"/>
                  </a:lnTo>
                  <a:lnTo>
                    <a:pt x="287896" y="171664"/>
                  </a:lnTo>
                  <a:lnTo>
                    <a:pt x="297261" y="180166"/>
                  </a:lnTo>
                  <a:lnTo>
                    <a:pt x="315286" y="197231"/>
                  </a:lnTo>
                  <a:lnTo>
                    <a:pt x="324093" y="205783"/>
                  </a:lnTo>
                  <a:lnTo>
                    <a:pt x="331870" y="215294"/>
                  </a:lnTo>
                  <a:lnTo>
                    <a:pt x="338960" y="225444"/>
                  </a:lnTo>
                  <a:lnTo>
                    <a:pt x="345590" y="236022"/>
                  </a:lnTo>
                  <a:lnTo>
                    <a:pt x="350011" y="246883"/>
                  </a:lnTo>
                  <a:lnTo>
                    <a:pt x="352958" y="257934"/>
                  </a:lnTo>
                  <a:lnTo>
                    <a:pt x="354923" y="269111"/>
                  </a:lnTo>
                  <a:lnTo>
                    <a:pt x="356233" y="280373"/>
                  </a:lnTo>
                  <a:lnTo>
                    <a:pt x="357106" y="291690"/>
                  </a:lnTo>
                  <a:lnTo>
                    <a:pt x="357688" y="303045"/>
                  </a:lnTo>
                  <a:lnTo>
                    <a:pt x="357124" y="315378"/>
                  </a:lnTo>
                  <a:lnTo>
                    <a:pt x="355795" y="328362"/>
                  </a:lnTo>
                  <a:lnTo>
                    <a:pt x="353957" y="341781"/>
                  </a:lnTo>
                  <a:lnTo>
                    <a:pt x="350826" y="355489"/>
                  </a:lnTo>
                  <a:lnTo>
                    <a:pt x="346834" y="369391"/>
                  </a:lnTo>
                  <a:lnTo>
                    <a:pt x="342267" y="383420"/>
                  </a:lnTo>
                  <a:lnTo>
                    <a:pt x="337319" y="396584"/>
                  </a:lnTo>
                  <a:lnTo>
                    <a:pt x="332114" y="409169"/>
                  </a:lnTo>
                  <a:lnTo>
                    <a:pt x="321251" y="434266"/>
                  </a:lnTo>
                  <a:lnTo>
                    <a:pt x="310074" y="461295"/>
                  </a:lnTo>
                  <a:lnTo>
                    <a:pt x="302522" y="474218"/>
                  </a:lnTo>
                  <a:lnTo>
                    <a:pt x="293676" y="486643"/>
                  </a:lnTo>
                  <a:lnTo>
                    <a:pt x="274640" y="510609"/>
                  </a:lnTo>
                  <a:lnTo>
                    <a:pt x="230464" y="568527"/>
                  </a:lnTo>
                  <a:lnTo>
                    <a:pt x="221826" y="579043"/>
                  </a:lnTo>
                  <a:lnTo>
                    <a:pt x="213209" y="588911"/>
                  </a:lnTo>
                  <a:lnTo>
                    <a:pt x="204606" y="598348"/>
                  </a:lnTo>
                  <a:lnTo>
                    <a:pt x="196015" y="606543"/>
                  </a:lnTo>
                  <a:lnTo>
                    <a:pt x="187429" y="613913"/>
                  </a:lnTo>
                  <a:lnTo>
                    <a:pt x="178848" y="620730"/>
                  </a:lnTo>
                  <a:lnTo>
                    <a:pt x="170269" y="627180"/>
                  </a:lnTo>
                  <a:lnTo>
                    <a:pt x="153117" y="639427"/>
                  </a:lnTo>
                  <a:lnTo>
                    <a:pt x="145495" y="645360"/>
                  </a:lnTo>
                  <a:lnTo>
                    <a:pt x="138509" y="651220"/>
                  </a:lnTo>
                  <a:lnTo>
                    <a:pt x="131947" y="657032"/>
                  </a:lnTo>
                  <a:lnTo>
                    <a:pt x="124715" y="660906"/>
                  </a:lnTo>
                  <a:lnTo>
                    <a:pt x="117036" y="663490"/>
                  </a:lnTo>
                  <a:lnTo>
                    <a:pt x="109059" y="665212"/>
                  </a:lnTo>
                  <a:lnTo>
                    <a:pt x="102789" y="667312"/>
                  </a:lnTo>
                  <a:lnTo>
                    <a:pt x="93281" y="672186"/>
                  </a:lnTo>
                  <a:lnTo>
                    <a:pt x="85881" y="674987"/>
                  </a:lnTo>
                  <a:lnTo>
                    <a:pt x="76360" y="676564"/>
                  </a:lnTo>
                  <a:lnTo>
                    <a:pt x="73369" y="676785"/>
                  </a:lnTo>
                  <a:lnTo>
                    <a:pt x="71375" y="675980"/>
                  </a:lnTo>
                  <a:lnTo>
                    <a:pt x="70047" y="674491"/>
                  </a:lnTo>
                  <a:lnTo>
                    <a:pt x="69161" y="672546"/>
                  </a:lnTo>
                  <a:lnTo>
                    <a:pt x="67616" y="671250"/>
                  </a:lnTo>
                  <a:lnTo>
                    <a:pt x="65636" y="670385"/>
                  </a:lnTo>
                  <a:lnTo>
                    <a:pt x="60163" y="668997"/>
                  </a:lnTo>
                  <a:lnTo>
                    <a:pt x="50242" y="6686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3674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69</Words>
  <Application>Microsoft Office PowerPoint</Application>
  <PresentationFormat>On-screen Show (4:3)</PresentationFormat>
  <Paragraphs>31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Homework review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Graphing systems of inequalities</vt:lpstr>
      <vt:lpstr>Graphing systems of inequalities</vt:lpstr>
      <vt:lpstr>y&gt;x+1 y&lt;2x-3</vt:lpstr>
      <vt:lpstr>y&gt;-x+3 y&lt;2x+3</vt:lpstr>
      <vt:lpstr>y&lt;x-1 y&gt;2x+3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4</cp:revision>
  <dcterms:created xsi:type="dcterms:W3CDTF">2010-01-19T17:04:07Z</dcterms:created>
  <dcterms:modified xsi:type="dcterms:W3CDTF">2010-01-19T19:09:37Z</dcterms:modified>
</cp:coreProperties>
</file>